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71"/>
  </p:notesMasterIdLst>
  <p:sldIdLst>
    <p:sldId id="256" r:id="rId4"/>
    <p:sldId id="257" r:id="rId5"/>
    <p:sldId id="258"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7" r:id="rId32"/>
    <p:sldId id="288" r:id="rId33"/>
    <p:sldId id="289" r:id="rId34"/>
    <p:sldId id="290" r:id="rId35"/>
    <p:sldId id="291"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1" r:id="rId64"/>
    <p:sldId id="322" r:id="rId65"/>
    <p:sldId id="325" r:id="rId66"/>
    <p:sldId id="326" r:id="rId67"/>
    <p:sldId id="327" r:id="rId68"/>
    <p:sldId id="328" r:id="rId69"/>
    <p:sldId id="329" r:id="rId70"/>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Tree>
    <p:extLst>
      <p:ext uri="{BB962C8B-B14F-4D97-AF65-F5344CB8AC3E}">
        <p14:creationId xmlns:p14="http://schemas.microsoft.com/office/powerpoint/2010/main" val="30104387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1797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7764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0144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1381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9218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5578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565818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12055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55453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2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78729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8977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854858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08039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83061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129284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4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72559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89958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4757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488224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9790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2002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96169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61532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39507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8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203371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997038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21665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06688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4622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0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078516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705773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094439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0621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30406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2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40717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99508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55737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63509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36315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4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62878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471183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754241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46533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66718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715384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6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01342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175343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485358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992993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499232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8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493128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877033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6720992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9124548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914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379133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0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098293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2563334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54347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401523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0579591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5348056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8156311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4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92123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48764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31347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75877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D0DB7EB-D755-41E6-9B54-255B4C1BECA4}" type="slidenum">
              <a:rPr lang="en-US"/>
              <a:pPr/>
              <a:t>‹#›</a:t>
            </a:fld>
            <a:endParaRPr lang="en-US"/>
          </a:p>
        </p:txBody>
      </p:sp>
    </p:spTree>
    <p:extLst>
      <p:ext uri="{BB962C8B-B14F-4D97-AF65-F5344CB8AC3E}">
        <p14:creationId xmlns:p14="http://schemas.microsoft.com/office/powerpoint/2010/main" val="222655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08C06FD-02BF-4D1D-96D5-AA884A11DD74}" type="slidenum">
              <a:rPr lang="en-US"/>
              <a:pPr/>
              <a:t>‹#›</a:t>
            </a:fld>
            <a:endParaRPr lang="en-US"/>
          </a:p>
        </p:txBody>
      </p:sp>
    </p:spTree>
    <p:extLst>
      <p:ext uri="{BB962C8B-B14F-4D97-AF65-F5344CB8AC3E}">
        <p14:creationId xmlns:p14="http://schemas.microsoft.com/office/powerpoint/2010/main" val="215709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D7FF8E4-1172-4C6B-9059-7628F71D4527}" type="slidenum">
              <a:rPr lang="en-US"/>
              <a:pPr/>
              <a:t>‹#›</a:t>
            </a:fld>
            <a:endParaRPr lang="en-US"/>
          </a:p>
        </p:txBody>
      </p:sp>
    </p:spTree>
    <p:extLst>
      <p:ext uri="{BB962C8B-B14F-4D97-AF65-F5344CB8AC3E}">
        <p14:creationId xmlns:p14="http://schemas.microsoft.com/office/powerpoint/2010/main" val="3311043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2013" cy="474663"/>
          </a:xfrm>
        </p:spPr>
        <p:txBody>
          <a:bodyPr/>
          <a:lstStyle>
            <a:lvl1pPr>
              <a:defRPr/>
            </a:lvl1pPr>
          </a:lstStyle>
          <a:p>
            <a:endParaRPr lang="en-US"/>
          </a:p>
        </p:txBody>
      </p:sp>
      <p:sp>
        <p:nvSpPr>
          <p:cNvPr id="4" name="Footer Placeholder 3"/>
          <p:cNvSpPr>
            <a:spLocks noGrp="1"/>
          </p:cNvSpPr>
          <p:nvPr>
            <p:ph type="ftr" idx="11"/>
          </p:nvPr>
        </p:nvSpPr>
        <p:spPr>
          <a:xfrm>
            <a:off x="3124200" y="6245225"/>
            <a:ext cx="2894013" cy="474663"/>
          </a:xfrm>
        </p:spPr>
        <p:txBody>
          <a:bodyPr/>
          <a:lstStyle>
            <a:lvl1pPr>
              <a:defRPr/>
            </a:lvl1pPr>
          </a:lstStyle>
          <a:p>
            <a:endParaRPr lang="en-US"/>
          </a:p>
        </p:txBody>
      </p:sp>
      <p:sp>
        <p:nvSpPr>
          <p:cNvPr id="5" name="Slide Number Placeholder 4"/>
          <p:cNvSpPr>
            <a:spLocks noGrp="1"/>
          </p:cNvSpPr>
          <p:nvPr>
            <p:ph type="sldNum" idx="12"/>
          </p:nvPr>
        </p:nvSpPr>
        <p:spPr>
          <a:xfrm>
            <a:off x="6553200" y="6245225"/>
            <a:ext cx="2132013" cy="474663"/>
          </a:xfrm>
        </p:spPr>
        <p:txBody>
          <a:bodyPr/>
          <a:lstStyle>
            <a:lvl1pPr>
              <a:defRPr/>
            </a:lvl1pPr>
          </a:lstStyle>
          <a:p>
            <a:fld id="{0A32543D-B25E-4A85-9B02-C9F0C41B76F3}" type="slidenum">
              <a:rPr lang="en-US"/>
              <a:pPr/>
              <a:t>‹#›</a:t>
            </a:fld>
            <a:endParaRPr lang="en-US"/>
          </a:p>
        </p:txBody>
      </p:sp>
    </p:spTree>
    <p:extLst>
      <p:ext uri="{BB962C8B-B14F-4D97-AF65-F5344CB8AC3E}">
        <p14:creationId xmlns:p14="http://schemas.microsoft.com/office/powerpoint/2010/main" val="381857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32013" cy="474663"/>
          </a:xfrm>
        </p:spPr>
        <p:txBody>
          <a:bodyPr/>
          <a:lstStyle>
            <a:lvl1pPr>
              <a:defRPr/>
            </a:lvl1pPr>
          </a:lstStyle>
          <a:p>
            <a:endParaRPr lang="en-US"/>
          </a:p>
        </p:txBody>
      </p:sp>
      <p:sp>
        <p:nvSpPr>
          <p:cNvPr id="6" name="Footer Placeholder 5"/>
          <p:cNvSpPr>
            <a:spLocks noGrp="1"/>
          </p:cNvSpPr>
          <p:nvPr>
            <p:ph type="ftr" idx="11"/>
          </p:nvPr>
        </p:nvSpPr>
        <p:spPr>
          <a:xfrm>
            <a:off x="3124200" y="6245225"/>
            <a:ext cx="2894013" cy="474663"/>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32013" cy="474663"/>
          </a:xfrm>
        </p:spPr>
        <p:txBody>
          <a:bodyPr/>
          <a:lstStyle>
            <a:lvl1pPr>
              <a:defRPr/>
            </a:lvl1pPr>
          </a:lstStyle>
          <a:p>
            <a:fld id="{F04EC62B-4529-4FEF-BE58-E1363CB12F5F}" type="slidenum">
              <a:rPr lang="en-US"/>
              <a:pPr/>
              <a:t>‹#›</a:t>
            </a:fld>
            <a:endParaRPr lang="en-US"/>
          </a:p>
        </p:txBody>
      </p:sp>
    </p:spTree>
    <p:extLst>
      <p:ext uri="{BB962C8B-B14F-4D97-AF65-F5344CB8AC3E}">
        <p14:creationId xmlns:p14="http://schemas.microsoft.com/office/powerpoint/2010/main" val="178336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8013" cy="4524375"/>
          </a:xfrm>
        </p:spPr>
        <p:txBody>
          <a:bodyPr/>
          <a:lstStyle/>
          <a:p>
            <a:endParaRPr lang="en-US"/>
          </a:p>
        </p:txBody>
      </p:sp>
      <p:sp>
        <p:nvSpPr>
          <p:cNvPr id="4" name="Date Placeholder 3"/>
          <p:cNvSpPr>
            <a:spLocks noGrp="1"/>
          </p:cNvSpPr>
          <p:nvPr>
            <p:ph type="dt" idx="10"/>
          </p:nvPr>
        </p:nvSpPr>
        <p:spPr>
          <a:xfrm>
            <a:off x="457200" y="6245225"/>
            <a:ext cx="2132013" cy="474663"/>
          </a:xfrm>
        </p:spPr>
        <p:txBody>
          <a:bodyPr/>
          <a:lstStyle>
            <a:lvl1pPr>
              <a:defRPr/>
            </a:lvl1pPr>
          </a:lstStyle>
          <a:p>
            <a:endParaRPr lang="en-US"/>
          </a:p>
        </p:txBody>
      </p:sp>
      <p:sp>
        <p:nvSpPr>
          <p:cNvPr id="5" name="Footer Placeholder 4"/>
          <p:cNvSpPr>
            <a:spLocks noGrp="1"/>
          </p:cNvSpPr>
          <p:nvPr>
            <p:ph type="ftr" idx="11"/>
          </p:nvPr>
        </p:nvSpPr>
        <p:spPr>
          <a:xfrm>
            <a:off x="3124200" y="6245225"/>
            <a:ext cx="2894013" cy="474663"/>
          </a:xfrm>
        </p:spPr>
        <p:txBody>
          <a:bodyPr/>
          <a:lstStyle>
            <a:lvl1pPr>
              <a:defRPr/>
            </a:lvl1pPr>
          </a:lstStyle>
          <a:p>
            <a:endParaRPr lang="en-US"/>
          </a:p>
        </p:txBody>
      </p:sp>
      <p:sp>
        <p:nvSpPr>
          <p:cNvPr id="6" name="Slide Number Placeholder 5"/>
          <p:cNvSpPr>
            <a:spLocks noGrp="1"/>
          </p:cNvSpPr>
          <p:nvPr>
            <p:ph type="sldNum" idx="12"/>
          </p:nvPr>
        </p:nvSpPr>
        <p:spPr>
          <a:xfrm>
            <a:off x="6553200" y="6245225"/>
            <a:ext cx="2132013" cy="474663"/>
          </a:xfrm>
        </p:spPr>
        <p:txBody>
          <a:bodyPr/>
          <a:lstStyle>
            <a:lvl1pPr>
              <a:defRPr/>
            </a:lvl1pPr>
          </a:lstStyle>
          <a:p>
            <a:fld id="{775A3B7E-EFF8-417A-9F15-6AFB8EE7D51E}" type="slidenum">
              <a:rPr lang="en-US"/>
              <a:pPr/>
              <a:t>‹#›</a:t>
            </a:fld>
            <a:endParaRPr lang="en-US"/>
          </a:p>
        </p:txBody>
      </p:sp>
    </p:spTree>
    <p:extLst>
      <p:ext uri="{BB962C8B-B14F-4D97-AF65-F5344CB8AC3E}">
        <p14:creationId xmlns:p14="http://schemas.microsoft.com/office/powerpoint/2010/main" val="299166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CF18A4F-9EA7-47CC-8433-F9F224D56A8E}" type="slidenum">
              <a:rPr lang="en-US"/>
              <a:pPr/>
              <a:t>‹#›</a:t>
            </a:fld>
            <a:endParaRPr lang="en-US"/>
          </a:p>
        </p:txBody>
      </p:sp>
    </p:spTree>
    <p:extLst>
      <p:ext uri="{BB962C8B-B14F-4D97-AF65-F5344CB8AC3E}">
        <p14:creationId xmlns:p14="http://schemas.microsoft.com/office/powerpoint/2010/main" val="135345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40EDD2B-6960-42BB-A447-0B5981568D44}" type="slidenum">
              <a:rPr lang="en-US"/>
              <a:pPr/>
              <a:t>‹#›</a:t>
            </a:fld>
            <a:endParaRPr lang="en-US"/>
          </a:p>
        </p:txBody>
      </p:sp>
    </p:spTree>
    <p:extLst>
      <p:ext uri="{BB962C8B-B14F-4D97-AF65-F5344CB8AC3E}">
        <p14:creationId xmlns:p14="http://schemas.microsoft.com/office/powerpoint/2010/main" val="255554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5930E18-6063-4C60-96E2-A60FA2BE3D8A}" type="slidenum">
              <a:rPr lang="en-US"/>
              <a:pPr/>
              <a:t>‹#›</a:t>
            </a:fld>
            <a:endParaRPr lang="en-US"/>
          </a:p>
        </p:txBody>
      </p:sp>
    </p:spTree>
    <p:extLst>
      <p:ext uri="{BB962C8B-B14F-4D97-AF65-F5344CB8AC3E}">
        <p14:creationId xmlns:p14="http://schemas.microsoft.com/office/powerpoint/2010/main" val="2091712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2588" cy="4497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194175" cy="4497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49DA9A4-962F-44D8-BB32-B631AB81865C}" type="slidenum">
              <a:rPr lang="en-US"/>
              <a:pPr/>
              <a:t>‹#›</a:t>
            </a:fld>
            <a:endParaRPr lang="en-US"/>
          </a:p>
        </p:txBody>
      </p:sp>
    </p:spTree>
    <p:extLst>
      <p:ext uri="{BB962C8B-B14F-4D97-AF65-F5344CB8AC3E}">
        <p14:creationId xmlns:p14="http://schemas.microsoft.com/office/powerpoint/2010/main" val="3937564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B8A61DF0-4923-4A79-B965-50CFE4833B81}" type="slidenum">
              <a:rPr lang="en-US"/>
              <a:pPr/>
              <a:t>‹#›</a:t>
            </a:fld>
            <a:endParaRPr lang="en-US"/>
          </a:p>
        </p:txBody>
      </p:sp>
    </p:spTree>
    <p:extLst>
      <p:ext uri="{BB962C8B-B14F-4D97-AF65-F5344CB8AC3E}">
        <p14:creationId xmlns:p14="http://schemas.microsoft.com/office/powerpoint/2010/main" val="174868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13A372-1D4E-495F-96AA-0F0C194BBE6C}" type="slidenum">
              <a:rPr lang="en-US"/>
              <a:pPr/>
              <a:t>‹#›</a:t>
            </a:fld>
            <a:endParaRPr lang="en-US"/>
          </a:p>
        </p:txBody>
      </p:sp>
    </p:spTree>
    <p:extLst>
      <p:ext uri="{BB962C8B-B14F-4D97-AF65-F5344CB8AC3E}">
        <p14:creationId xmlns:p14="http://schemas.microsoft.com/office/powerpoint/2010/main" val="3053405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253340F-DD64-487E-A8B9-1FFE95963BD3}" type="slidenum">
              <a:rPr lang="en-US"/>
              <a:pPr/>
              <a:t>‹#›</a:t>
            </a:fld>
            <a:endParaRPr lang="en-US"/>
          </a:p>
        </p:txBody>
      </p:sp>
    </p:spTree>
    <p:extLst>
      <p:ext uri="{BB962C8B-B14F-4D97-AF65-F5344CB8AC3E}">
        <p14:creationId xmlns:p14="http://schemas.microsoft.com/office/powerpoint/2010/main" val="242725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93B3F6D-8B5C-4FF7-AED2-5CE83F52FEF1}" type="slidenum">
              <a:rPr lang="en-US"/>
              <a:pPr/>
              <a:t>‹#›</a:t>
            </a:fld>
            <a:endParaRPr lang="en-US"/>
          </a:p>
        </p:txBody>
      </p:sp>
    </p:spTree>
    <p:extLst>
      <p:ext uri="{BB962C8B-B14F-4D97-AF65-F5344CB8AC3E}">
        <p14:creationId xmlns:p14="http://schemas.microsoft.com/office/powerpoint/2010/main" val="2569800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33C419D-786D-46B2-8AD5-DA4372CE473F}" type="slidenum">
              <a:rPr lang="en-US"/>
              <a:pPr/>
              <a:t>‹#›</a:t>
            </a:fld>
            <a:endParaRPr lang="en-US"/>
          </a:p>
        </p:txBody>
      </p:sp>
    </p:spTree>
    <p:extLst>
      <p:ext uri="{BB962C8B-B14F-4D97-AF65-F5344CB8AC3E}">
        <p14:creationId xmlns:p14="http://schemas.microsoft.com/office/powerpoint/2010/main" val="3942216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FBFEE3E-E2AD-45F1-89CB-877569AF113F}" type="slidenum">
              <a:rPr lang="en-US"/>
              <a:pPr/>
              <a:t>‹#›</a:t>
            </a:fld>
            <a:endParaRPr lang="en-US"/>
          </a:p>
        </p:txBody>
      </p:sp>
    </p:spTree>
    <p:extLst>
      <p:ext uri="{BB962C8B-B14F-4D97-AF65-F5344CB8AC3E}">
        <p14:creationId xmlns:p14="http://schemas.microsoft.com/office/powerpoint/2010/main" val="2518399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470C960-3A57-4BED-9582-015FAF0255D6}" type="slidenum">
              <a:rPr lang="en-US"/>
              <a:pPr/>
              <a:t>‹#›</a:t>
            </a:fld>
            <a:endParaRPr lang="en-US"/>
          </a:p>
        </p:txBody>
      </p:sp>
    </p:spTree>
    <p:extLst>
      <p:ext uri="{BB962C8B-B14F-4D97-AF65-F5344CB8AC3E}">
        <p14:creationId xmlns:p14="http://schemas.microsoft.com/office/powerpoint/2010/main" val="3588641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3600" cy="5868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68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CCF5E04-127C-44D4-B2E1-CF5B2D4CDBEF}" type="slidenum">
              <a:rPr lang="en-US"/>
              <a:pPr/>
              <a:t>‹#›</a:t>
            </a:fld>
            <a:endParaRPr lang="en-US"/>
          </a:p>
        </p:txBody>
      </p:sp>
    </p:spTree>
    <p:extLst>
      <p:ext uri="{BB962C8B-B14F-4D97-AF65-F5344CB8AC3E}">
        <p14:creationId xmlns:p14="http://schemas.microsoft.com/office/powerpoint/2010/main" val="350847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1F8F394-F533-42E1-BF19-3A5267D5EDD0}" type="slidenum">
              <a:rPr lang="en-US"/>
              <a:pPr/>
              <a:t>‹#›</a:t>
            </a:fld>
            <a:endParaRPr lang="en-US"/>
          </a:p>
        </p:txBody>
      </p:sp>
    </p:spTree>
    <p:extLst>
      <p:ext uri="{BB962C8B-B14F-4D97-AF65-F5344CB8AC3E}">
        <p14:creationId xmlns:p14="http://schemas.microsoft.com/office/powerpoint/2010/main" val="3113484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532252E-C3C1-46E4-AD3D-F0757ABB7779}" type="slidenum">
              <a:rPr lang="en-US"/>
              <a:pPr/>
              <a:t>‹#›</a:t>
            </a:fld>
            <a:endParaRPr lang="en-US"/>
          </a:p>
        </p:txBody>
      </p:sp>
    </p:spTree>
    <p:extLst>
      <p:ext uri="{BB962C8B-B14F-4D97-AF65-F5344CB8AC3E}">
        <p14:creationId xmlns:p14="http://schemas.microsoft.com/office/powerpoint/2010/main" val="925303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288DB7D-8035-4890-A7A7-1B0BF55DF526}" type="slidenum">
              <a:rPr lang="en-US"/>
              <a:pPr/>
              <a:t>‹#›</a:t>
            </a:fld>
            <a:endParaRPr lang="en-US"/>
          </a:p>
        </p:txBody>
      </p:sp>
    </p:spTree>
    <p:extLst>
      <p:ext uri="{BB962C8B-B14F-4D97-AF65-F5344CB8AC3E}">
        <p14:creationId xmlns:p14="http://schemas.microsoft.com/office/powerpoint/2010/main" val="3255068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7BA1B6D-0C54-4201-B7B2-23919659BF04}" type="slidenum">
              <a:rPr lang="en-US"/>
              <a:pPr/>
              <a:t>‹#›</a:t>
            </a:fld>
            <a:endParaRPr lang="en-US"/>
          </a:p>
        </p:txBody>
      </p:sp>
    </p:spTree>
    <p:extLst>
      <p:ext uri="{BB962C8B-B14F-4D97-AF65-F5344CB8AC3E}">
        <p14:creationId xmlns:p14="http://schemas.microsoft.com/office/powerpoint/2010/main" val="169004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B8633E0-60EF-4152-8B48-0A97A5A9F3EA}" type="slidenum">
              <a:rPr lang="en-US"/>
              <a:pPr/>
              <a:t>‹#›</a:t>
            </a:fld>
            <a:endParaRPr lang="en-US"/>
          </a:p>
        </p:txBody>
      </p:sp>
    </p:spTree>
    <p:extLst>
      <p:ext uri="{BB962C8B-B14F-4D97-AF65-F5344CB8AC3E}">
        <p14:creationId xmlns:p14="http://schemas.microsoft.com/office/powerpoint/2010/main" val="1519539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7274F533-F26E-4AD7-96EB-D5DDD7A91B8C}" type="slidenum">
              <a:rPr lang="en-US"/>
              <a:pPr/>
              <a:t>‹#›</a:t>
            </a:fld>
            <a:endParaRPr lang="en-US"/>
          </a:p>
        </p:txBody>
      </p:sp>
    </p:spTree>
    <p:extLst>
      <p:ext uri="{BB962C8B-B14F-4D97-AF65-F5344CB8AC3E}">
        <p14:creationId xmlns:p14="http://schemas.microsoft.com/office/powerpoint/2010/main" val="2709327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859DFF30-3BC9-4610-A7FC-0019DED84EE9}" type="slidenum">
              <a:rPr lang="en-US"/>
              <a:pPr/>
              <a:t>‹#›</a:t>
            </a:fld>
            <a:endParaRPr lang="en-US"/>
          </a:p>
        </p:txBody>
      </p:sp>
    </p:spTree>
    <p:extLst>
      <p:ext uri="{BB962C8B-B14F-4D97-AF65-F5344CB8AC3E}">
        <p14:creationId xmlns:p14="http://schemas.microsoft.com/office/powerpoint/2010/main" val="761794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D60EA92E-D5F7-4815-AAF8-E21AFFE84A11}" type="slidenum">
              <a:rPr lang="en-US"/>
              <a:pPr/>
              <a:t>‹#›</a:t>
            </a:fld>
            <a:endParaRPr lang="en-US"/>
          </a:p>
        </p:txBody>
      </p:sp>
    </p:spTree>
    <p:extLst>
      <p:ext uri="{BB962C8B-B14F-4D97-AF65-F5344CB8AC3E}">
        <p14:creationId xmlns:p14="http://schemas.microsoft.com/office/powerpoint/2010/main" val="3630595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3F59CF2-5757-4869-AEA3-6AD53DDB1481}" type="slidenum">
              <a:rPr lang="en-US"/>
              <a:pPr/>
              <a:t>‹#›</a:t>
            </a:fld>
            <a:endParaRPr lang="en-US"/>
          </a:p>
        </p:txBody>
      </p:sp>
    </p:spTree>
    <p:extLst>
      <p:ext uri="{BB962C8B-B14F-4D97-AF65-F5344CB8AC3E}">
        <p14:creationId xmlns:p14="http://schemas.microsoft.com/office/powerpoint/2010/main" val="898175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19BE45-4D01-4483-8365-4BE0ADB78FCD}" type="slidenum">
              <a:rPr lang="en-US"/>
              <a:pPr/>
              <a:t>‹#›</a:t>
            </a:fld>
            <a:endParaRPr lang="en-US"/>
          </a:p>
        </p:txBody>
      </p:sp>
    </p:spTree>
    <p:extLst>
      <p:ext uri="{BB962C8B-B14F-4D97-AF65-F5344CB8AC3E}">
        <p14:creationId xmlns:p14="http://schemas.microsoft.com/office/powerpoint/2010/main" val="247760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5FAE791-5859-4A25-B6CD-288495AE4809}" type="slidenum">
              <a:rPr lang="en-US"/>
              <a:pPr/>
              <a:t>‹#›</a:t>
            </a:fld>
            <a:endParaRPr lang="en-US"/>
          </a:p>
        </p:txBody>
      </p:sp>
    </p:spTree>
    <p:extLst>
      <p:ext uri="{BB962C8B-B14F-4D97-AF65-F5344CB8AC3E}">
        <p14:creationId xmlns:p14="http://schemas.microsoft.com/office/powerpoint/2010/main" val="3771929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768475"/>
            <a:ext cx="1971675" cy="4408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768475"/>
            <a:ext cx="5762625" cy="44084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F12A256-2F5A-4082-A8DF-CC5A4461B16F}" type="slidenum">
              <a:rPr lang="en-US"/>
              <a:pPr/>
              <a:t>‹#›</a:t>
            </a:fld>
            <a:endParaRPr lang="en-US"/>
          </a:p>
        </p:txBody>
      </p:sp>
    </p:spTree>
    <p:extLst>
      <p:ext uri="{BB962C8B-B14F-4D97-AF65-F5344CB8AC3E}">
        <p14:creationId xmlns:p14="http://schemas.microsoft.com/office/powerpoint/2010/main" val="113343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91D33B4-9248-4BBE-9019-768D4172236B}" type="slidenum">
              <a:rPr lang="en-US"/>
              <a:pPr/>
              <a:t>‹#›</a:t>
            </a:fld>
            <a:endParaRPr lang="en-US"/>
          </a:p>
        </p:txBody>
      </p:sp>
    </p:spTree>
    <p:extLst>
      <p:ext uri="{BB962C8B-B14F-4D97-AF65-F5344CB8AC3E}">
        <p14:creationId xmlns:p14="http://schemas.microsoft.com/office/powerpoint/2010/main" val="262896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8E5ED3AF-F1CE-44F4-8E35-586D012CAD80}" type="slidenum">
              <a:rPr lang="en-US"/>
              <a:pPr/>
              <a:t>‹#›</a:t>
            </a:fld>
            <a:endParaRPr lang="en-US"/>
          </a:p>
        </p:txBody>
      </p:sp>
    </p:spTree>
    <p:extLst>
      <p:ext uri="{BB962C8B-B14F-4D97-AF65-F5344CB8AC3E}">
        <p14:creationId xmlns:p14="http://schemas.microsoft.com/office/powerpoint/2010/main" val="231231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6849579B-C719-4123-8561-3D03599690C8}" type="slidenum">
              <a:rPr lang="en-US"/>
              <a:pPr/>
              <a:t>‹#›</a:t>
            </a:fld>
            <a:endParaRPr lang="en-US"/>
          </a:p>
        </p:txBody>
      </p:sp>
    </p:spTree>
    <p:extLst>
      <p:ext uri="{BB962C8B-B14F-4D97-AF65-F5344CB8AC3E}">
        <p14:creationId xmlns:p14="http://schemas.microsoft.com/office/powerpoint/2010/main" val="173594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E75F87C2-52D9-4705-9742-3DAA4EEB58B5}" type="slidenum">
              <a:rPr lang="en-US"/>
              <a:pPr/>
              <a:t>‹#›</a:t>
            </a:fld>
            <a:endParaRPr lang="en-US"/>
          </a:p>
        </p:txBody>
      </p:sp>
    </p:spTree>
    <p:extLst>
      <p:ext uri="{BB962C8B-B14F-4D97-AF65-F5344CB8AC3E}">
        <p14:creationId xmlns:p14="http://schemas.microsoft.com/office/powerpoint/2010/main" val="1321653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0663F6B-809F-4957-88D1-F8744DAD5128}" type="slidenum">
              <a:rPr lang="en-US"/>
              <a:pPr/>
              <a:t>‹#›</a:t>
            </a:fld>
            <a:endParaRPr lang="en-US"/>
          </a:p>
        </p:txBody>
      </p:sp>
    </p:spTree>
    <p:extLst>
      <p:ext uri="{BB962C8B-B14F-4D97-AF65-F5344CB8AC3E}">
        <p14:creationId xmlns:p14="http://schemas.microsoft.com/office/powerpoint/2010/main" val="354042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1EF5B9A-BF6E-4AFF-875E-B72C01EB50A5}" type="slidenum">
              <a:rPr lang="en-US"/>
              <a:pPr/>
              <a:t>‹#›</a:t>
            </a:fld>
            <a:endParaRPr lang="en-US"/>
          </a:p>
        </p:txBody>
      </p:sp>
    </p:spTree>
    <p:extLst>
      <p:ext uri="{BB962C8B-B14F-4D97-AF65-F5344CB8AC3E}">
        <p14:creationId xmlns:p14="http://schemas.microsoft.com/office/powerpoint/2010/main" val="196688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
        <p:nvSpPr>
          <p:cNvPr id="1027"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6CA2F871-FB2B-40FB-ADF9-0C5D1AA596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 id="2147483685" r:id="rId13"/>
    <p:sldLayoutId id="2147483686" r:id="rId14"/>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5C6C"/>
            </a:gs>
            <a:gs pos="100000">
              <a:srgbClr val="515361"/>
            </a:gs>
          </a:gsLst>
          <a:lin ang="5400000" scaled="1"/>
        </a:gra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3175" y="1422400"/>
            <a:ext cx="9142413" cy="5434013"/>
            <a:chOff x="2" y="896"/>
            <a:chExt cx="5759" cy="3423"/>
          </a:xfrm>
        </p:grpSpPr>
        <p:grpSp>
          <p:nvGrpSpPr>
            <p:cNvPr id="2050" name="Group 2"/>
            <p:cNvGrpSpPr>
              <a:grpSpLocks/>
            </p:cNvGrpSpPr>
            <p:nvPr/>
          </p:nvGrpSpPr>
          <p:grpSpPr bwMode="auto">
            <a:xfrm>
              <a:off x="20" y="896"/>
              <a:ext cx="5741" cy="3423"/>
              <a:chOff x="20" y="896"/>
              <a:chExt cx="5741" cy="3423"/>
            </a:xfrm>
          </p:grpSpPr>
          <p:sp>
            <p:nvSpPr>
              <p:cNvPr id="2051" name="Freeform 3"/>
              <p:cNvSpPr>
                <a:spLocks noChangeArrowheads="1"/>
              </p:cNvSpPr>
              <p:nvPr/>
            </p:nvSpPr>
            <p:spPr bwMode="auto">
              <a:xfrm>
                <a:off x="1399" y="1116"/>
                <a:ext cx="2814" cy="2109"/>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12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Freeform 4"/>
              <p:cNvSpPr>
                <a:spLocks noChangeArrowheads="1"/>
              </p:cNvSpPr>
              <p:nvPr/>
            </p:nvSpPr>
            <p:spPr bwMode="auto">
              <a:xfrm>
                <a:off x="672" y="1116"/>
                <a:ext cx="3965" cy="2365"/>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Freeform 5"/>
              <p:cNvSpPr>
                <a:spLocks noChangeArrowheads="1"/>
              </p:cNvSpPr>
              <p:nvPr/>
            </p:nvSpPr>
            <p:spPr bwMode="auto">
              <a:xfrm>
                <a:off x="20" y="1069"/>
                <a:ext cx="5731" cy="3106"/>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Freeform 6"/>
              <p:cNvSpPr>
                <a:spLocks noChangeArrowheads="1"/>
              </p:cNvSpPr>
              <p:nvPr/>
            </p:nvSpPr>
            <p:spPr bwMode="auto">
              <a:xfrm>
                <a:off x="242" y="1145"/>
                <a:ext cx="5511" cy="2759"/>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12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Freeform 7"/>
              <p:cNvSpPr>
                <a:spLocks noChangeArrowheads="1"/>
              </p:cNvSpPr>
              <p:nvPr/>
            </p:nvSpPr>
            <p:spPr bwMode="auto">
              <a:xfrm>
                <a:off x="4840" y="984"/>
                <a:ext cx="789" cy="1188"/>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12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Freeform 8"/>
              <p:cNvSpPr>
                <a:spLocks noChangeArrowheads="1"/>
              </p:cNvSpPr>
              <p:nvPr/>
            </p:nvSpPr>
            <p:spPr bwMode="auto">
              <a:xfrm>
                <a:off x="5173" y="896"/>
                <a:ext cx="578" cy="1116"/>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Freeform 9"/>
              <p:cNvSpPr>
                <a:spLocks noChangeArrowheads="1"/>
              </p:cNvSpPr>
              <p:nvPr/>
            </p:nvSpPr>
            <p:spPr bwMode="auto">
              <a:xfrm>
                <a:off x="3291" y="968"/>
                <a:ext cx="2470" cy="2395"/>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Freeform 10"/>
              <p:cNvSpPr>
                <a:spLocks noChangeArrowheads="1"/>
              </p:cNvSpPr>
              <p:nvPr/>
            </p:nvSpPr>
            <p:spPr bwMode="auto">
              <a:xfrm>
                <a:off x="2366" y="1067"/>
                <a:ext cx="1398" cy="1348"/>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Freeform 11"/>
              <p:cNvSpPr>
                <a:spLocks noChangeArrowheads="1"/>
              </p:cNvSpPr>
              <p:nvPr/>
            </p:nvSpPr>
            <p:spPr bwMode="auto">
              <a:xfrm>
                <a:off x="4275" y="2031"/>
                <a:ext cx="1255" cy="809"/>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Freeform 12"/>
              <p:cNvSpPr>
                <a:spLocks noChangeArrowheads="1"/>
              </p:cNvSpPr>
              <p:nvPr/>
            </p:nvSpPr>
            <p:spPr bwMode="auto">
              <a:xfrm>
                <a:off x="2914" y="3476"/>
                <a:ext cx="2847" cy="787"/>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1" name="Freeform 13"/>
              <p:cNvSpPr>
                <a:spLocks noChangeArrowheads="1"/>
              </p:cNvSpPr>
              <p:nvPr/>
            </p:nvSpPr>
            <p:spPr bwMode="auto">
              <a:xfrm>
                <a:off x="5443" y="922"/>
                <a:ext cx="318" cy="853"/>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2" name="Freeform 14"/>
              <p:cNvSpPr>
                <a:spLocks noChangeArrowheads="1"/>
              </p:cNvSpPr>
              <p:nvPr/>
            </p:nvSpPr>
            <p:spPr bwMode="auto">
              <a:xfrm>
                <a:off x="4954" y="3568"/>
                <a:ext cx="645" cy="391"/>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3" name="Freeform 15"/>
              <p:cNvSpPr>
                <a:spLocks noChangeArrowheads="1"/>
              </p:cNvSpPr>
              <p:nvPr/>
            </p:nvSpPr>
            <p:spPr bwMode="auto">
              <a:xfrm>
                <a:off x="50" y="2400"/>
                <a:ext cx="2735" cy="1919"/>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3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2064" name="Group 16"/>
            <p:cNvGrpSpPr>
              <a:grpSpLocks/>
            </p:cNvGrpSpPr>
            <p:nvPr/>
          </p:nvGrpSpPr>
          <p:grpSpPr bwMode="auto">
            <a:xfrm>
              <a:off x="2" y="2293"/>
              <a:ext cx="1381" cy="1696"/>
              <a:chOff x="2" y="2293"/>
              <a:chExt cx="1381" cy="1696"/>
            </a:xfrm>
          </p:grpSpPr>
          <p:sp>
            <p:nvSpPr>
              <p:cNvPr id="2065" name="Rectangle 17"/>
              <p:cNvSpPr>
                <a:spLocks noChangeArrowheads="1"/>
              </p:cNvSpPr>
              <p:nvPr/>
            </p:nvSpPr>
            <p:spPr bwMode="auto">
              <a:xfrm rot="6780000">
                <a:off x="63" y="3881"/>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6" name="Rectangle 18"/>
              <p:cNvSpPr>
                <a:spLocks noChangeArrowheads="1"/>
              </p:cNvSpPr>
              <p:nvPr/>
            </p:nvSpPr>
            <p:spPr bwMode="auto">
              <a:xfrm rot="6780000">
                <a:off x="34" y="3879"/>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7" name="Rectangle 19"/>
              <p:cNvSpPr>
                <a:spLocks noChangeArrowheads="1"/>
              </p:cNvSpPr>
              <p:nvPr/>
            </p:nvSpPr>
            <p:spPr bwMode="auto">
              <a:xfrm rot="6780000">
                <a:off x="7" y="3874"/>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8" name="Rectangle 20"/>
              <p:cNvSpPr>
                <a:spLocks noChangeArrowheads="1"/>
              </p:cNvSpPr>
              <p:nvPr/>
            </p:nvSpPr>
            <p:spPr bwMode="auto">
              <a:xfrm rot="6000000">
                <a:off x="210" y="3881"/>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9" name="Rectangle 21"/>
              <p:cNvSpPr>
                <a:spLocks noChangeArrowheads="1"/>
              </p:cNvSpPr>
              <p:nvPr/>
            </p:nvSpPr>
            <p:spPr bwMode="auto">
              <a:xfrm rot="6000000">
                <a:off x="183" y="388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0" name="Rectangle 22"/>
              <p:cNvSpPr>
                <a:spLocks noChangeArrowheads="1"/>
              </p:cNvSpPr>
              <p:nvPr/>
            </p:nvSpPr>
            <p:spPr bwMode="auto">
              <a:xfrm rot="6240000">
                <a:off x="153" y="3885"/>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1" name="Rectangle 23"/>
              <p:cNvSpPr>
                <a:spLocks noChangeArrowheads="1"/>
              </p:cNvSpPr>
              <p:nvPr/>
            </p:nvSpPr>
            <p:spPr bwMode="auto">
              <a:xfrm rot="6240000">
                <a:off x="124" y="388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2" name="Rectangle 24"/>
              <p:cNvSpPr>
                <a:spLocks noChangeArrowheads="1"/>
              </p:cNvSpPr>
              <p:nvPr/>
            </p:nvSpPr>
            <p:spPr bwMode="auto">
              <a:xfrm rot="5400000">
                <a:off x="364" y="386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3" name="Rectangle 25"/>
              <p:cNvSpPr>
                <a:spLocks noChangeArrowheads="1"/>
              </p:cNvSpPr>
              <p:nvPr/>
            </p:nvSpPr>
            <p:spPr bwMode="auto">
              <a:xfrm rot="5400000">
                <a:off x="333" y="3870"/>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4" name="Rectangle 26"/>
              <p:cNvSpPr>
                <a:spLocks noChangeArrowheads="1"/>
              </p:cNvSpPr>
              <p:nvPr/>
            </p:nvSpPr>
            <p:spPr bwMode="auto">
              <a:xfrm rot="5580000">
                <a:off x="303" y="3876"/>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5" name="Rectangle 27"/>
              <p:cNvSpPr>
                <a:spLocks noChangeArrowheads="1"/>
              </p:cNvSpPr>
              <p:nvPr/>
            </p:nvSpPr>
            <p:spPr bwMode="auto">
              <a:xfrm rot="5760000">
                <a:off x="271" y="3880"/>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6" name="Rectangle 28"/>
              <p:cNvSpPr>
                <a:spLocks noChangeArrowheads="1"/>
              </p:cNvSpPr>
              <p:nvPr/>
            </p:nvSpPr>
            <p:spPr bwMode="auto">
              <a:xfrm rot="4740000">
                <a:off x="516" y="3828"/>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7" name="Rectangle 29"/>
              <p:cNvSpPr>
                <a:spLocks noChangeArrowheads="1"/>
              </p:cNvSpPr>
              <p:nvPr/>
            </p:nvSpPr>
            <p:spPr bwMode="auto">
              <a:xfrm rot="4920000">
                <a:off x="487" y="383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8" name="Rectangle 30"/>
              <p:cNvSpPr>
                <a:spLocks noChangeArrowheads="1"/>
              </p:cNvSpPr>
              <p:nvPr/>
            </p:nvSpPr>
            <p:spPr bwMode="auto">
              <a:xfrm rot="4920000">
                <a:off x="456" y="3847"/>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79" name="Rectangle 31"/>
              <p:cNvSpPr>
                <a:spLocks noChangeArrowheads="1"/>
              </p:cNvSpPr>
              <p:nvPr/>
            </p:nvSpPr>
            <p:spPr bwMode="auto">
              <a:xfrm rot="5040000">
                <a:off x="426" y="3849"/>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0" name="Rectangle 32"/>
              <p:cNvSpPr>
                <a:spLocks noChangeArrowheads="1"/>
              </p:cNvSpPr>
              <p:nvPr/>
            </p:nvSpPr>
            <p:spPr bwMode="auto">
              <a:xfrm rot="3840000">
                <a:off x="665" y="3760"/>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1" name="Rectangle 33"/>
              <p:cNvSpPr>
                <a:spLocks noChangeArrowheads="1"/>
              </p:cNvSpPr>
              <p:nvPr/>
            </p:nvSpPr>
            <p:spPr bwMode="auto">
              <a:xfrm rot="3840000">
                <a:off x="635" y="3778"/>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2" name="Rectangle 34"/>
              <p:cNvSpPr>
                <a:spLocks noChangeArrowheads="1"/>
              </p:cNvSpPr>
              <p:nvPr/>
            </p:nvSpPr>
            <p:spPr bwMode="auto">
              <a:xfrm rot="4080000">
                <a:off x="606" y="3789"/>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3" name="Rectangle 35"/>
              <p:cNvSpPr>
                <a:spLocks noChangeArrowheads="1"/>
              </p:cNvSpPr>
              <p:nvPr/>
            </p:nvSpPr>
            <p:spPr bwMode="auto">
              <a:xfrm rot="4320000">
                <a:off x="576" y="380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4" name="Rectangle 36"/>
              <p:cNvSpPr>
                <a:spLocks noChangeArrowheads="1"/>
              </p:cNvSpPr>
              <p:nvPr/>
            </p:nvSpPr>
            <p:spPr bwMode="auto">
              <a:xfrm rot="3360000">
                <a:off x="800" y="3681"/>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5" name="Rectangle 37"/>
              <p:cNvSpPr>
                <a:spLocks noChangeArrowheads="1"/>
              </p:cNvSpPr>
              <p:nvPr/>
            </p:nvSpPr>
            <p:spPr bwMode="auto">
              <a:xfrm rot="3360000">
                <a:off x="773" y="3697"/>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6" name="Rectangle 38"/>
              <p:cNvSpPr>
                <a:spLocks noChangeArrowheads="1"/>
              </p:cNvSpPr>
              <p:nvPr/>
            </p:nvSpPr>
            <p:spPr bwMode="auto">
              <a:xfrm rot="3360000">
                <a:off x="746" y="3715"/>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7" name="Rectangle 39"/>
              <p:cNvSpPr>
                <a:spLocks noChangeArrowheads="1"/>
              </p:cNvSpPr>
              <p:nvPr/>
            </p:nvSpPr>
            <p:spPr bwMode="auto">
              <a:xfrm rot="3840000">
                <a:off x="718" y="373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8" name="Rectangle 40"/>
              <p:cNvSpPr>
                <a:spLocks noChangeArrowheads="1"/>
              </p:cNvSpPr>
              <p:nvPr/>
            </p:nvSpPr>
            <p:spPr bwMode="auto">
              <a:xfrm rot="2280000">
                <a:off x="923" y="358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89" name="Rectangle 41"/>
              <p:cNvSpPr>
                <a:spLocks noChangeArrowheads="1"/>
              </p:cNvSpPr>
              <p:nvPr/>
            </p:nvSpPr>
            <p:spPr bwMode="auto">
              <a:xfrm rot="2280000">
                <a:off x="899" y="3606"/>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0" name="Rectangle 42"/>
              <p:cNvSpPr>
                <a:spLocks noChangeArrowheads="1"/>
              </p:cNvSpPr>
              <p:nvPr/>
            </p:nvSpPr>
            <p:spPr bwMode="auto">
              <a:xfrm rot="2700000">
                <a:off x="877" y="362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1" name="Rectangle 43"/>
              <p:cNvSpPr>
                <a:spLocks noChangeArrowheads="1"/>
              </p:cNvSpPr>
              <p:nvPr/>
            </p:nvSpPr>
            <p:spPr bwMode="auto">
              <a:xfrm rot="2700000">
                <a:off x="851" y="364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2" name="Rectangle 44"/>
              <p:cNvSpPr>
                <a:spLocks noChangeArrowheads="1"/>
              </p:cNvSpPr>
              <p:nvPr/>
            </p:nvSpPr>
            <p:spPr bwMode="auto">
              <a:xfrm rot="1500000">
                <a:off x="1028" y="3473"/>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3" name="Rectangle 45"/>
              <p:cNvSpPr>
                <a:spLocks noChangeArrowheads="1"/>
              </p:cNvSpPr>
              <p:nvPr/>
            </p:nvSpPr>
            <p:spPr bwMode="auto">
              <a:xfrm rot="1500000">
                <a:off x="1010" y="349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4" name="Rectangle 46"/>
              <p:cNvSpPr>
                <a:spLocks noChangeArrowheads="1"/>
              </p:cNvSpPr>
              <p:nvPr/>
            </p:nvSpPr>
            <p:spPr bwMode="auto">
              <a:xfrm rot="1800000">
                <a:off x="991" y="3519"/>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5" name="Rectangle 47"/>
              <p:cNvSpPr>
                <a:spLocks noChangeArrowheads="1"/>
              </p:cNvSpPr>
              <p:nvPr/>
            </p:nvSpPr>
            <p:spPr bwMode="auto">
              <a:xfrm rot="1800000">
                <a:off x="969" y="354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6" name="Rectangle 48"/>
              <p:cNvSpPr>
                <a:spLocks noChangeArrowheads="1"/>
              </p:cNvSpPr>
              <p:nvPr/>
            </p:nvSpPr>
            <p:spPr bwMode="auto">
              <a:xfrm rot="840000">
                <a:off x="1113" y="3354"/>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7" name="Rectangle 49"/>
              <p:cNvSpPr>
                <a:spLocks noChangeArrowheads="1"/>
              </p:cNvSpPr>
              <p:nvPr/>
            </p:nvSpPr>
            <p:spPr bwMode="auto">
              <a:xfrm rot="840000">
                <a:off x="1101" y="3378"/>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8" name="Rectangle 50"/>
              <p:cNvSpPr>
                <a:spLocks noChangeArrowheads="1"/>
              </p:cNvSpPr>
              <p:nvPr/>
            </p:nvSpPr>
            <p:spPr bwMode="auto">
              <a:xfrm rot="1320000">
                <a:off x="1087" y="340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99" name="Rectangle 51"/>
              <p:cNvSpPr>
                <a:spLocks noChangeArrowheads="1"/>
              </p:cNvSpPr>
              <p:nvPr/>
            </p:nvSpPr>
            <p:spPr bwMode="auto">
              <a:xfrm rot="1320000">
                <a:off x="1065" y="342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0" name="Rectangle 52"/>
              <p:cNvSpPr>
                <a:spLocks noChangeArrowheads="1"/>
              </p:cNvSpPr>
              <p:nvPr/>
            </p:nvSpPr>
            <p:spPr bwMode="auto">
              <a:xfrm rot="480000">
                <a:off x="1172" y="3224"/>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1" name="Rectangle 53"/>
              <p:cNvSpPr>
                <a:spLocks noChangeArrowheads="1"/>
              </p:cNvSpPr>
              <p:nvPr/>
            </p:nvSpPr>
            <p:spPr bwMode="auto">
              <a:xfrm rot="540000">
                <a:off x="1163" y="3250"/>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2" name="Rectangle 54"/>
              <p:cNvSpPr>
                <a:spLocks noChangeArrowheads="1"/>
              </p:cNvSpPr>
              <p:nvPr/>
            </p:nvSpPr>
            <p:spPr bwMode="auto">
              <a:xfrm rot="720000">
                <a:off x="1154" y="3276"/>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3" name="Rectangle 55"/>
              <p:cNvSpPr>
                <a:spLocks noChangeArrowheads="1"/>
              </p:cNvSpPr>
              <p:nvPr/>
            </p:nvSpPr>
            <p:spPr bwMode="auto">
              <a:xfrm rot="720000">
                <a:off x="1141" y="3303"/>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4" name="Rectangle 56"/>
              <p:cNvSpPr>
                <a:spLocks noChangeArrowheads="1"/>
              </p:cNvSpPr>
              <p:nvPr/>
            </p:nvSpPr>
            <p:spPr bwMode="auto">
              <a:xfrm rot="21300000">
                <a:off x="1211" y="3097"/>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5" name="Rectangle 57"/>
              <p:cNvSpPr>
                <a:spLocks noChangeArrowheads="1"/>
              </p:cNvSpPr>
              <p:nvPr/>
            </p:nvSpPr>
            <p:spPr bwMode="auto">
              <a:xfrm rot="21600000">
                <a:off x="1201" y="3122"/>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6" name="Rectangle 58"/>
              <p:cNvSpPr>
                <a:spLocks noChangeArrowheads="1"/>
              </p:cNvSpPr>
              <p:nvPr/>
            </p:nvSpPr>
            <p:spPr bwMode="auto">
              <a:xfrm rot="21600000">
                <a:off x="1200" y="3147"/>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7" name="Rectangle 59"/>
              <p:cNvSpPr>
                <a:spLocks noChangeArrowheads="1"/>
              </p:cNvSpPr>
              <p:nvPr/>
            </p:nvSpPr>
            <p:spPr bwMode="auto">
              <a:xfrm rot="240000">
                <a:off x="1189" y="3172"/>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8" name="Rectangle 60"/>
              <p:cNvSpPr>
                <a:spLocks noChangeArrowheads="1"/>
              </p:cNvSpPr>
              <p:nvPr/>
            </p:nvSpPr>
            <p:spPr bwMode="auto">
              <a:xfrm rot="20880000">
                <a:off x="1219" y="296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09" name="Rectangle 61"/>
              <p:cNvSpPr>
                <a:spLocks noChangeArrowheads="1"/>
              </p:cNvSpPr>
              <p:nvPr/>
            </p:nvSpPr>
            <p:spPr bwMode="auto">
              <a:xfrm rot="21120000">
                <a:off x="1220" y="2991"/>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0" name="Rectangle 62"/>
              <p:cNvSpPr>
                <a:spLocks noChangeArrowheads="1"/>
              </p:cNvSpPr>
              <p:nvPr/>
            </p:nvSpPr>
            <p:spPr bwMode="auto">
              <a:xfrm rot="21120000">
                <a:off x="1220" y="301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1" name="Rectangle 63"/>
              <p:cNvSpPr>
                <a:spLocks noChangeArrowheads="1"/>
              </p:cNvSpPr>
              <p:nvPr/>
            </p:nvSpPr>
            <p:spPr bwMode="auto">
              <a:xfrm rot="21300000">
                <a:off x="1219" y="3041"/>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2" name="Rectangle 64"/>
              <p:cNvSpPr>
                <a:spLocks noChangeArrowheads="1"/>
              </p:cNvSpPr>
              <p:nvPr/>
            </p:nvSpPr>
            <p:spPr bwMode="auto">
              <a:xfrm rot="20460000">
                <a:off x="1208" y="2843"/>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3" name="Rectangle 65"/>
              <p:cNvSpPr>
                <a:spLocks noChangeArrowheads="1"/>
              </p:cNvSpPr>
              <p:nvPr/>
            </p:nvSpPr>
            <p:spPr bwMode="auto">
              <a:xfrm rot="20640000">
                <a:off x="1213" y="2864"/>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4" name="Rectangle 66"/>
              <p:cNvSpPr>
                <a:spLocks noChangeArrowheads="1"/>
              </p:cNvSpPr>
              <p:nvPr/>
            </p:nvSpPr>
            <p:spPr bwMode="auto">
              <a:xfrm rot="20640000">
                <a:off x="1216" y="2888"/>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5" name="Rectangle 67"/>
              <p:cNvSpPr>
                <a:spLocks noChangeArrowheads="1"/>
              </p:cNvSpPr>
              <p:nvPr/>
            </p:nvSpPr>
            <p:spPr bwMode="auto">
              <a:xfrm rot="20760000">
                <a:off x="1219" y="291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6" name="Rectangle 68"/>
              <p:cNvSpPr>
                <a:spLocks noChangeArrowheads="1"/>
              </p:cNvSpPr>
              <p:nvPr/>
            </p:nvSpPr>
            <p:spPr bwMode="auto">
              <a:xfrm rot="20040000">
                <a:off x="1166" y="2727"/>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7" name="Rectangle 69"/>
              <p:cNvSpPr>
                <a:spLocks noChangeArrowheads="1"/>
              </p:cNvSpPr>
              <p:nvPr/>
            </p:nvSpPr>
            <p:spPr bwMode="auto">
              <a:xfrm rot="20220000">
                <a:off x="1177" y="2753"/>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8" name="Rectangle 70"/>
              <p:cNvSpPr>
                <a:spLocks noChangeArrowheads="1"/>
              </p:cNvSpPr>
              <p:nvPr/>
            </p:nvSpPr>
            <p:spPr bwMode="auto">
              <a:xfrm rot="20220000">
                <a:off x="1185" y="277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19" name="Rectangle 71"/>
              <p:cNvSpPr>
                <a:spLocks noChangeArrowheads="1"/>
              </p:cNvSpPr>
              <p:nvPr/>
            </p:nvSpPr>
            <p:spPr bwMode="auto">
              <a:xfrm rot="20220000">
                <a:off x="1195" y="279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0" name="Rectangle 72"/>
              <p:cNvSpPr>
                <a:spLocks noChangeArrowheads="1"/>
              </p:cNvSpPr>
              <p:nvPr/>
            </p:nvSpPr>
            <p:spPr bwMode="auto">
              <a:xfrm rot="19680000">
                <a:off x="1101" y="2629"/>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1" name="Rectangle 73"/>
              <p:cNvSpPr>
                <a:spLocks noChangeArrowheads="1"/>
              </p:cNvSpPr>
              <p:nvPr/>
            </p:nvSpPr>
            <p:spPr bwMode="auto">
              <a:xfrm rot="19740000">
                <a:off x="1115" y="264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2" name="Rectangle 74"/>
              <p:cNvSpPr>
                <a:spLocks noChangeArrowheads="1"/>
              </p:cNvSpPr>
              <p:nvPr/>
            </p:nvSpPr>
            <p:spPr bwMode="auto">
              <a:xfrm rot="19860000">
                <a:off x="1130" y="2668"/>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3" name="Rectangle 75"/>
              <p:cNvSpPr>
                <a:spLocks noChangeArrowheads="1"/>
              </p:cNvSpPr>
              <p:nvPr/>
            </p:nvSpPr>
            <p:spPr bwMode="auto">
              <a:xfrm rot="19860000">
                <a:off x="1143" y="268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4" name="Rectangle 76"/>
              <p:cNvSpPr>
                <a:spLocks noChangeArrowheads="1"/>
              </p:cNvSpPr>
              <p:nvPr/>
            </p:nvSpPr>
            <p:spPr bwMode="auto">
              <a:xfrm rot="19140000">
                <a:off x="1015" y="2539"/>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5" name="Rectangle 77"/>
              <p:cNvSpPr>
                <a:spLocks noChangeArrowheads="1"/>
              </p:cNvSpPr>
              <p:nvPr/>
            </p:nvSpPr>
            <p:spPr bwMode="auto">
              <a:xfrm rot="19140000">
                <a:off x="1036" y="2558"/>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6" name="Rectangle 78"/>
              <p:cNvSpPr>
                <a:spLocks noChangeArrowheads="1"/>
              </p:cNvSpPr>
              <p:nvPr/>
            </p:nvSpPr>
            <p:spPr bwMode="auto">
              <a:xfrm rot="19140000">
                <a:off x="1051" y="257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7" name="Rectangle 79"/>
              <p:cNvSpPr>
                <a:spLocks noChangeArrowheads="1"/>
              </p:cNvSpPr>
              <p:nvPr/>
            </p:nvSpPr>
            <p:spPr bwMode="auto">
              <a:xfrm rot="19260000">
                <a:off x="1069" y="2590"/>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8" name="Freeform 80"/>
              <p:cNvSpPr>
                <a:spLocks noChangeArrowheads="1"/>
              </p:cNvSpPr>
              <p:nvPr/>
            </p:nvSpPr>
            <p:spPr bwMode="auto">
              <a:xfrm>
                <a:off x="486" y="2563"/>
                <a:ext cx="179" cy="150"/>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29" name="Rectangle 81"/>
              <p:cNvSpPr>
                <a:spLocks noChangeArrowheads="1"/>
              </p:cNvSpPr>
              <p:nvPr/>
            </p:nvSpPr>
            <p:spPr bwMode="auto">
              <a:xfrm rot="6600000">
                <a:off x="-217" y="3137"/>
                <a:ext cx="122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0" name="Rectangle 82"/>
              <p:cNvSpPr>
                <a:spLocks noChangeArrowheads="1"/>
              </p:cNvSpPr>
              <p:nvPr/>
            </p:nvSpPr>
            <p:spPr bwMode="auto">
              <a:xfrm rot="240000">
                <a:off x="5" y="3145"/>
                <a:ext cx="103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1" name="Rectangle 83"/>
              <p:cNvSpPr>
                <a:spLocks noChangeArrowheads="1"/>
              </p:cNvSpPr>
              <p:nvPr/>
            </p:nvSpPr>
            <p:spPr bwMode="auto">
              <a:xfrm rot="18660000">
                <a:off x="908" y="2472"/>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2" name="Rectangle 84"/>
              <p:cNvSpPr>
                <a:spLocks noChangeArrowheads="1"/>
              </p:cNvSpPr>
              <p:nvPr/>
            </p:nvSpPr>
            <p:spPr bwMode="auto">
              <a:xfrm rot="18660000">
                <a:off x="931" y="2485"/>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3" name="Rectangle 85"/>
              <p:cNvSpPr>
                <a:spLocks noChangeArrowheads="1"/>
              </p:cNvSpPr>
              <p:nvPr/>
            </p:nvSpPr>
            <p:spPr bwMode="auto">
              <a:xfrm rot="18660000">
                <a:off x="954" y="2497"/>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4" name="Rectangle 86"/>
              <p:cNvSpPr>
                <a:spLocks noChangeArrowheads="1"/>
              </p:cNvSpPr>
              <p:nvPr/>
            </p:nvSpPr>
            <p:spPr bwMode="auto">
              <a:xfrm rot="18900000">
                <a:off x="974" y="2510"/>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5" name="Rectangle 87"/>
              <p:cNvSpPr>
                <a:spLocks noChangeArrowheads="1"/>
              </p:cNvSpPr>
              <p:nvPr/>
            </p:nvSpPr>
            <p:spPr bwMode="auto">
              <a:xfrm rot="17940000">
                <a:off x="789" y="2425"/>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6" name="Rectangle 88"/>
              <p:cNvSpPr>
                <a:spLocks noChangeArrowheads="1"/>
              </p:cNvSpPr>
              <p:nvPr/>
            </p:nvSpPr>
            <p:spPr bwMode="auto">
              <a:xfrm rot="17940000">
                <a:off x="816" y="2433"/>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7" name="Rectangle 89"/>
              <p:cNvSpPr>
                <a:spLocks noChangeArrowheads="1"/>
              </p:cNvSpPr>
              <p:nvPr/>
            </p:nvSpPr>
            <p:spPr bwMode="auto">
              <a:xfrm rot="18060000">
                <a:off x="838" y="2440"/>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8" name="Rectangle 90"/>
              <p:cNvSpPr>
                <a:spLocks noChangeArrowheads="1"/>
              </p:cNvSpPr>
              <p:nvPr/>
            </p:nvSpPr>
            <p:spPr bwMode="auto">
              <a:xfrm rot="18360000">
                <a:off x="863" y="2451"/>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39" name="Rectangle 91"/>
              <p:cNvSpPr>
                <a:spLocks noChangeArrowheads="1"/>
              </p:cNvSpPr>
              <p:nvPr/>
            </p:nvSpPr>
            <p:spPr bwMode="auto">
              <a:xfrm rot="17280000">
                <a:off x="650" y="2395"/>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0" name="Rectangle 92"/>
              <p:cNvSpPr>
                <a:spLocks noChangeArrowheads="1"/>
              </p:cNvSpPr>
              <p:nvPr/>
            </p:nvSpPr>
            <p:spPr bwMode="auto">
              <a:xfrm rot="17340000">
                <a:off x="678" y="2401"/>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1" name="Rectangle 93"/>
              <p:cNvSpPr>
                <a:spLocks noChangeArrowheads="1"/>
              </p:cNvSpPr>
              <p:nvPr/>
            </p:nvSpPr>
            <p:spPr bwMode="auto">
              <a:xfrm rot="17340000">
                <a:off x="708" y="2406"/>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2" name="Rectangle 94"/>
              <p:cNvSpPr>
                <a:spLocks noChangeArrowheads="1"/>
              </p:cNvSpPr>
              <p:nvPr/>
            </p:nvSpPr>
            <p:spPr bwMode="auto">
              <a:xfrm rot="17580000">
                <a:off x="737" y="2410"/>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3" name="Rectangle 95"/>
              <p:cNvSpPr>
                <a:spLocks noChangeArrowheads="1"/>
              </p:cNvSpPr>
              <p:nvPr/>
            </p:nvSpPr>
            <p:spPr bwMode="auto">
              <a:xfrm rot="16740000">
                <a:off x="504" y="2393"/>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4" name="Rectangle 96"/>
              <p:cNvSpPr>
                <a:spLocks noChangeArrowheads="1"/>
              </p:cNvSpPr>
              <p:nvPr/>
            </p:nvSpPr>
            <p:spPr bwMode="auto">
              <a:xfrm rot="16920000">
                <a:off x="534" y="2392"/>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5" name="Rectangle 97"/>
              <p:cNvSpPr>
                <a:spLocks noChangeArrowheads="1"/>
              </p:cNvSpPr>
              <p:nvPr/>
            </p:nvSpPr>
            <p:spPr bwMode="auto">
              <a:xfrm rot="16920000">
                <a:off x="564" y="2389"/>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6" name="Rectangle 98"/>
              <p:cNvSpPr>
                <a:spLocks noChangeArrowheads="1"/>
              </p:cNvSpPr>
              <p:nvPr/>
            </p:nvSpPr>
            <p:spPr bwMode="auto">
              <a:xfrm rot="17040000">
                <a:off x="595" y="2389"/>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7" name="Rectangle 99"/>
              <p:cNvSpPr>
                <a:spLocks noChangeArrowheads="1"/>
              </p:cNvSpPr>
              <p:nvPr/>
            </p:nvSpPr>
            <p:spPr bwMode="auto">
              <a:xfrm rot="16380000">
                <a:off x="356" y="2412"/>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8" name="Rectangle 100"/>
              <p:cNvSpPr>
                <a:spLocks noChangeArrowheads="1"/>
              </p:cNvSpPr>
              <p:nvPr/>
            </p:nvSpPr>
            <p:spPr bwMode="auto">
              <a:xfrm rot="16260000">
                <a:off x="386" y="2408"/>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49" name="Rectangle 101"/>
              <p:cNvSpPr>
                <a:spLocks noChangeArrowheads="1"/>
              </p:cNvSpPr>
              <p:nvPr/>
            </p:nvSpPr>
            <p:spPr bwMode="auto">
              <a:xfrm rot="16320000">
                <a:off x="419" y="240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0" name="Rectangle 102"/>
              <p:cNvSpPr>
                <a:spLocks noChangeArrowheads="1"/>
              </p:cNvSpPr>
              <p:nvPr/>
            </p:nvSpPr>
            <p:spPr bwMode="auto">
              <a:xfrm rot="16440000">
                <a:off x="450" y="2398"/>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1" name="Rectangle 103"/>
              <p:cNvSpPr>
                <a:spLocks noChangeArrowheads="1"/>
              </p:cNvSpPr>
              <p:nvPr/>
            </p:nvSpPr>
            <p:spPr bwMode="auto">
              <a:xfrm rot="15480000">
                <a:off x="207" y="245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2" name="Rectangle 104"/>
              <p:cNvSpPr>
                <a:spLocks noChangeArrowheads="1"/>
              </p:cNvSpPr>
              <p:nvPr/>
            </p:nvSpPr>
            <p:spPr bwMode="auto">
              <a:xfrm rot="15360000">
                <a:off x="238" y="244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3" name="Rectangle 105"/>
              <p:cNvSpPr>
                <a:spLocks noChangeArrowheads="1"/>
              </p:cNvSpPr>
              <p:nvPr/>
            </p:nvSpPr>
            <p:spPr bwMode="auto">
              <a:xfrm rot="15480000">
                <a:off x="267" y="243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4" name="Rectangle 106"/>
              <p:cNvSpPr>
                <a:spLocks noChangeArrowheads="1"/>
              </p:cNvSpPr>
              <p:nvPr/>
            </p:nvSpPr>
            <p:spPr bwMode="auto">
              <a:xfrm rot="15660000">
                <a:off x="293" y="2426"/>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5" name="Rectangle 107"/>
              <p:cNvSpPr>
                <a:spLocks noChangeArrowheads="1"/>
              </p:cNvSpPr>
              <p:nvPr/>
            </p:nvSpPr>
            <p:spPr bwMode="auto">
              <a:xfrm rot="14220000">
                <a:off x="6" y="2548"/>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6" name="Rectangle 108"/>
              <p:cNvSpPr>
                <a:spLocks noChangeArrowheads="1"/>
              </p:cNvSpPr>
              <p:nvPr/>
            </p:nvSpPr>
            <p:spPr bwMode="auto">
              <a:xfrm rot="14400000">
                <a:off x="65" y="251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7" name="Rectangle 109"/>
              <p:cNvSpPr>
                <a:spLocks noChangeArrowheads="1"/>
              </p:cNvSpPr>
              <p:nvPr/>
            </p:nvSpPr>
            <p:spPr bwMode="auto">
              <a:xfrm rot="14760000">
                <a:off x="93" y="2501"/>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8" name="Rectangle 110"/>
              <p:cNvSpPr>
                <a:spLocks noChangeArrowheads="1"/>
              </p:cNvSpPr>
              <p:nvPr/>
            </p:nvSpPr>
            <p:spPr bwMode="auto">
              <a:xfrm rot="14760000">
                <a:off x="120" y="2491"/>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59" name="Rectangle 111"/>
              <p:cNvSpPr>
                <a:spLocks noChangeArrowheads="1"/>
              </p:cNvSpPr>
              <p:nvPr/>
            </p:nvSpPr>
            <p:spPr bwMode="auto">
              <a:xfrm rot="15120000">
                <a:off x="151" y="2477"/>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0" name="Rectangle 112"/>
              <p:cNvSpPr>
                <a:spLocks noChangeArrowheads="1"/>
              </p:cNvSpPr>
              <p:nvPr/>
            </p:nvSpPr>
            <p:spPr bwMode="auto">
              <a:xfrm rot="19740000">
                <a:off x="0" y="3363"/>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1" name="Rectangle 113"/>
              <p:cNvSpPr>
                <a:spLocks noChangeArrowheads="1"/>
              </p:cNvSpPr>
              <p:nvPr/>
            </p:nvSpPr>
            <p:spPr bwMode="auto">
              <a:xfrm rot="3300000">
                <a:off x="511" y="3478"/>
                <a:ext cx="24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2" name="Rectangle 114"/>
              <p:cNvSpPr>
                <a:spLocks noChangeArrowheads="1"/>
              </p:cNvSpPr>
              <p:nvPr/>
            </p:nvSpPr>
            <p:spPr bwMode="auto">
              <a:xfrm rot="3300000">
                <a:off x="35" y="2798"/>
                <a:ext cx="24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3" name="Rectangle 115"/>
              <p:cNvSpPr>
                <a:spLocks noChangeArrowheads="1"/>
              </p:cNvSpPr>
              <p:nvPr/>
            </p:nvSpPr>
            <p:spPr bwMode="auto">
              <a:xfrm rot="19740000">
                <a:off x="701" y="2851"/>
                <a:ext cx="31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4" name="Rectangle 116"/>
              <p:cNvSpPr>
                <a:spLocks noChangeArrowheads="1"/>
              </p:cNvSpPr>
              <p:nvPr/>
            </p:nvSpPr>
            <p:spPr bwMode="auto">
              <a:xfrm rot="5880000">
                <a:off x="200" y="3915"/>
                <a:ext cx="137"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5" name="Rectangle 117"/>
              <p:cNvSpPr>
                <a:spLocks noChangeArrowheads="1"/>
              </p:cNvSpPr>
              <p:nvPr/>
            </p:nvSpPr>
            <p:spPr bwMode="auto">
              <a:xfrm rot="6660000">
                <a:off x="46" y="3914"/>
                <a:ext cx="143"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6" name="Rectangle 118"/>
              <p:cNvSpPr>
                <a:spLocks noChangeArrowheads="1"/>
              </p:cNvSpPr>
              <p:nvPr/>
            </p:nvSpPr>
            <p:spPr bwMode="auto">
              <a:xfrm rot="5220000">
                <a:off x="361" y="3893"/>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7" name="Rectangle 119"/>
              <p:cNvSpPr>
                <a:spLocks noChangeArrowheads="1"/>
              </p:cNvSpPr>
              <p:nvPr/>
            </p:nvSpPr>
            <p:spPr bwMode="auto">
              <a:xfrm rot="4500000">
                <a:off x="522" y="3847"/>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8" name="Rectangle 120"/>
              <p:cNvSpPr>
                <a:spLocks noChangeArrowheads="1"/>
              </p:cNvSpPr>
              <p:nvPr/>
            </p:nvSpPr>
            <p:spPr bwMode="auto">
              <a:xfrm rot="3780000">
                <a:off x="671" y="3777"/>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69" name="Rectangle 121"/>
              <p:cNvSpPr>
                <a:spLocks noChangeArrowheads="1"/>
              </p:cNvSpPr>
              <p:nvPr/>
            </p:nvSpPr>
            <p:spPr bwMode="auto">
              <a:xfrm rot="3060000">
                <a:off x="813" y="3688"/>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0" name="Rectangle 122"/>
              <p:cNvSpPr>
                <a:spLocks noChangeArrowheads="1"/>
              </p:cNvSpPr>
              <p:nvPr/>
            </p:nvSpPr>
            <p:spPr bwMode="auto">
              <a:xfrm rot="2100000">
                <a:off x="938" y="3581"/>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1" name="Rectangle 123"/>
              <p:cNvSpPr>
                <a:spLocks noChangeArrowheads="1"/>
              </p:cNvSpPr>
              <p:nvPr/>
            </p:nvSpPr>
            <p:spPr bwMode="auto">
              <a:xfrm rot="14400000">
                <a:off x="-18" y="2506"/>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2" name="Rectangle 124"/>
              <p:cNvSpPr>
                <a:spLocks noChangeArrowheads="1"/>
              </p:cNvSpPr>
              <p:nvPr/>
            </p:nvSpPr>
            <p:spPr bwMode="auto">
              <a:xfrm rot="15180000">
                <a:off x="136" y="2434"/>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3" name="Rectangle 125"/>
              <p:cNvSpPr>
                <a:spLocks noChangeArrowheads="1"/>
              </p:cNvSpPr>
              <p:nvPr/>
            </p:nvSpPr>
            <p:spPr bwMode="auto">
              <a:xfrm rot="16620000">
                <a:off x="447" y="2365"/>
                <a:ext cx="137"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4" name="Rectangle 126"/>
              <p:cNvSpPr>
                <a:spLocks noChangeArrowheads="1"/>
              </p:cNvSpPr>
              <p:nvPr/>
            </p:nvSpPr>
            <p:spPr bwMode="auto">
              <a:xfrm rot="17280000">
                <a:off x="598" y="2360"/>
                <a:ext cx="149"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5" name="Rectangle 127"/>
              <p:cNvSpPr>
                <a:spLocks noChangeArrowheads="1"/>
              </p:cNvSpPr>
              <p:nvPr/>
            </p:nvSpPr>
            <p:spPr bwMode="auto">
              <a:xfrm rot="17940000">
                <a:off x="740" y="2385"/>
                <a:ext cx="15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6" name="Rectangle 128"/>
              <p:cNvSpPr>
                <a:spLocks noChangeArrowheads="1"/>
              </p:cNvSpPr>
              <p:nvPr/>
            </p:nvSpPr>
            <p:spPr bwMode="auto">
              <a:xfrm rot="18420000">
                <a:off x="870" y="2429"/>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7" name="Rectangle 129"/>
              <p:cNvSpPr>
                <a:spLocks noChangeArrowheads="1"/>
              </p:cNvSpPr>
              <p:nvPr/>
            </p:nvSpPr>
            <p:spPr bwMode="auto">
              <a:xfrm rot="18960000">
                <a:off x="985" y="2497"/>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8" name="Rectangle 130"/>
              <p:cNvSpPr>
                <a:spLocks noChangeArrowheads="1"/>
              </p:cNvSpPr>
              <p:nvPr/>
            </p:nvSpPr>
            <p:spPr bwMode="auto">
              <a:xfrm rot="19380000">
                <a:off x="1075" y="2586"/>
                <a:ext cx="17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79" name="Rectangle 131"/>
              <p:cNvSpPr>
                <a:spLocks noChangeArrowheads="1"/>
              </p:cNvSpPr>
              <p:nvPr/>
            </p:nvSpPr>
            <p:spPr bwMode="auto">
              <a:xfrm rot="19860000">
                <a:off x="1147" y="2689"/>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0" name="Rectangle 132"/>
              <p:cNvSpPr>
                <a:spLocks noChangeArrowheads="1"/>
              </p:cNvSpPr>
              <p:nvPr/>
            </p:nvSpPr>
            <p:spPr bwMode="auto">
              <a:xfrm rot="20400000">
                <a:off x="1199" y="2805"/>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1" name="Rectangle 133"/>
              <p:cNvSpPr>
                <a:spLocks noChangeArrowheads="1"/>
              </p:cNvSpPr>
              <p:nvPr/>
            </p:nvSpPr>
            <p:spPr bwMode="auto">
              <a:xfrm rot="20820000">
                <a:off x="1219" y="2930"/>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2" name="Rectangle 134"/>
              <p:cNvSpPr>
                <a:spLocks noChangeArrowheads="1"/>
              </p:cNvSpPr>
              <p:nvPr/>
            </p:nvSpPr>
            <p:spPr bwMode="auto">
              <a:xfrm rot="21300000">
                <a:off x="1213" y="3066"/>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3" name="Rectangle 135"/>
              <p:cNvSpPr>
                <a:spLocks noChangeArrowheads="1"/>
              </p:cNvSpPr>
              <p:nvPr/>
            </p:nvSpPr>
            <p:spPr bwMode="auto">
              <a:xfrm rot="720000">
                <a:off x="1127" y="3336"/>
                <a:ext cx="149"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4" name="Rectangle 136"/>
              <p:cNvSpPr>
                <a:spLocks noChangeArrowheads="1"/>
              </p:cNvSpPr>
              <p:nvPr/>
            </p:nvSpPr>
            <p:spPr bwMode="auto">
              <a:xfrm rot="1500000">
                <a:off x="1041" y="3465"/>
                <a:ext cx="139"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5" name="Freeform 137"/>
              <p:cNvSpPr>
                <a:spLocks noChangeArrowheads="1"/>
              </p:cNvSpPr>
              <p:nvPr/>
            </p:nvSpPr>
            <p:spPr bwMode="auto">
              <a:xfrm>
                <a:off x="850" y="3136"/>
                <a:ext cx="203" cy="119"/>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6" name="Freeform 138"/>
              <p:cNvSpPr>
                <a:spLocks noChangeArrowheads="1"/>
              </p:cNvSpPr>
              <p:nvPr/>
            </p:nvSpPr>
            <p:spPr bwMode="auto">
              <a:xfrm>
                <a:off x="19" y="2722"/>
                <a:ext cx="89" cy="77"/>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7" name="Freeform 139"/>
              <p:cNvSpPr>
                <a:spLocks noChangeArrowheads="1"/>
              </p:cNvSpPr>
              <p:nvPr/>
            </p:nvSpPr>
            <p:spPr bwMode="auto">
              <a:xfrm>
                <a:off x="97" y="2651"/>
                <a:ext cx="100" cy="88"/>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8" name="Freeform 140"/>
              <p:cNvSpPr>
                <a:spLocks noChangeArrowheads="1"/>
              </p:cNvSpPr>
              <p:nvPr/>
            </p:nvSpPr>
            <p:spPr bwMode="auto">
              <a:xfrm>
                <a:off x="677" y="3502"/>
                <a:ext cx="82" cy="77"/>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89" name="Freeform 141"/>
              <p:cNvSpPr>
                <a:spLocks noChangeArrowheads="1"/>
              </p:cNvSpPr>
              <p:nvPr/>
            </p:nvSpPr>
            <p:spPr bwMode="auto">
              <a:xfrm>
                <a:off x="940" y="2782"/>
                <a:ext cx="89" cy="71"/>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0" name="Freeform 142"/>
              <p:cNvSpPr>
                <a:spLocks noChangeArrowheads="1"/>
              </p:cNvSpPr>
              <p:nvPr/>
            </p:nvSpPr>
            <p:spPr bwMode="auto">
              <a:xfrm>
                <a:off x="898" y="2716"/>
                <a:ext cx="89" cy="83"/>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1" name="Freeform 143"/>
              <p:cNvSpPr>
                <a:spLocks noChangeArrowheads="1"/>
              </p:cNvSpPr>
              <p:nvPr/>
            </p:nvSpPr>
            <p:spPr bwMode="auto">
              <a:xfrm>
                <a:off x="7" y="3837"/>
                <a:ext cx="5" cy="11"/>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2" name="Freeform 144"/>
              <p:cNvSpPr>
                <a:spLocks noChangeArrowheads="1"/>
              </p:cNvSpPr>
              <p:nvPr/>
            </p:nvSpPr>
            <p:spPr bwMode="auto">
              <a:xfrm>
                <a:off x="7" y="2555"/>
                <a:ext cx="29" cy="47"/>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3" name="Freeform 145"/>
              <p:cNvSpPr>
                <a:spLocks noChangeArrowheads="1"/>
              </p:cNvSpPr>
              <p:nvPr/>
            </p:nvSpPr>
            <p:spPr bwMode="auto">
              <a:xfrm>
                <a:off x="7" y="3843"/>
                <a:ext cx="35" cy="65"/>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4" name="Rectangle 146"/>
              <p:cNvSpPr>
                <a:spLocks noChangeArrowheads="1"/>
              </p:cNvSpPr>
              <p:nvPr/>
            </p:nvSpPr>
            <p:spPr bwMode="auto">
              <a:xfrm rot="240000">
                <a:off x="1178" y="3200"/>
                <a:ext cx="16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5" name="Rectangle 147"/>
              <p:cNvSpPr>
                <a:spLocks noChangeArrowheads="1"/>
              </p:cNvSpPr>
              <p:nvPr/>
            </p:nvSpPr>
            <p:spPr bwMode="auto">
              <a:xfrm rot="16020000">
                <a:off x="291" y="2386"/>
                <a:ext cx="137"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6" name="Freeform 148"/>
              <p:cNvSpPr>
                <a:spLocks noChangeArrowheads="1"/>
              </p:cNvSpPr>
              <p:nvPr/>
            </p:nvSpPr>
            <p:spPr bwMode="auto">
              <a:xfrm>
                <a:off x="139" y="3573"/>
                <a:ext cx="143" cy="153"/>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7" name="Freeform 149"/>
              <p:cNvSpPr>
                <a:spLocks noChangeArrowheads="1"/>
              </p:cNvSpPr>
              <p:nvPr/>
            </p:nvSpPr>
            <p:spPr bwMode="auto">
              <a:xfrm rot="18720000">
                <a:off x="617" y="3551"/>
                <a:ext cx="67" cy="68"/>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8" name="Freeform 150"/>
              <p:cNvSpPr>
                <a:spLocks noChangeArrowheads="1"/>
              </p:cNvSpPr>
              <p:nvPr/>
            </p:nvSpPr>
            <p:spPr bwMode="auto">
              <a:xfrm>
                <a:off x="235" y="2503"/>
                <a:ext cx="347" cy="1271"/>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rgbClr val="5B5D6B"/>
                  </a:gs>
                  <a:gs pos="100000">
                    <a:srgbClr val="575967"/>
                  </a:gs>
                </a:gsLst>
                <a:lin ang="189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99" name="Oval 151"/>
              <p:cNvSpPr>
                <a:spLocks noChangeArrowheads="1"/>
              </p:cNvSpPr>
              <p:nvPr/>
            </p:nvSpPr>
            <p:spPr bwMode="auto">
              <a:xfrm rot="19920000">
                <a:off x="295" y="3047"/>
                <a:ext cx="220" cy="173"/>
              </a:xfrm>
              <a:prstGeom prst="ellipse">
                <a:avLst/>
              </a:prstGeom>
              <a:gradFill rotWithShape="0">
                <a:gsLst>
                  <a:gs pos="0">
                    <a:srgbClr val="525460"/>
                  </a:gs>
                  <a:gs pos="50000">
                    <a:srgbClr val="5B5D6B"/>
                  </a:gs>
                  <a:gs pos="100000">
                    <a:srgbClr val="525460"/>
                  </a:gs>
                </a:gsLst>
                <a:lin ang="189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2200" name="Rectangle 152"/>
          <p:cNvSpPr>
            <a:spLocks noGrp="1" noChangeArrowheads="1"/>
          </p:cNvSpPr>
          <p:nvPr>
            <p:ph type="title"/>
          </p:nvPr>
        </p:nvSpPr>
        <p:spPr bwMode="auto">
          <a:xfrm>
            <a:off x="301625" y="228600"/>
            <a:ext cx="8539163"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201" name="Rectangle 153"/>
          <p:cNvSpPr>
            <a:spLocks noGrp="1" noChangeArrowheads="1"/>
          </p:cNvSpPr>
          <p:nvPr>
            <p:ph type="dt"/>
          </p:nvPr>
        </p:nvSpPr>
        <p:spPr bwMode="auto">
          <a:xfrm>
            <a:off x="301625" y="6245225"/>
            <a:ext cx="2287588"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buSzPct val="45000"/>
              <a:buFont typeface="Wingdings" panose="05000000000000000000" pitchFamily="2" charset="2"/>
              <a:buNone/>
              <a:tabLst>
                <a:tab pos="457200" algn="l"/>
                <a:tab pos="914400" algn="l"/>
                <a:tab pos="1371600" algn="l"/>
                <a:tab pos="1828800" algn="l"/>
                <a:tab pos="2286000" algn="l"/>
              </a:tabLst>
              <a:defRPr sz="1000">
                <a:solidFill>
                  <a:srgbClr val="FFFFFF"/>
                </a:solidFill>
                <a:latin typeface="Times New Roman" panose="02020603050405020304" pitchFamily="18" charset="0"/>
                <a:cs typeface="Segoe UI" panose="020B0502040204020203" pitchFamily="34" charset="0"/>
              </a:defRPr>
            </a:lvl1pPr>
          </a:lstStyle>
          <a:p>
            <a:endParaRPr lang="en-US"/>
          </a:p>
        </p:txBody>
      </p:sp>
      <p:sp>
        <p:nvSpPr>
          <p:cNvPr id="2202" name="Rectangle 15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ctr">
              <a:buSzPct val="45000"/>
              <a:buFont typeface="Wingdings" panose="05000000000000000000" pitchFamily="2" charset="2"/>
              <a:buNone/>
              <a:tabLst>
                <a:tab pos="457200" algn="l"/>
                <a:tab pos="914400" algn="l"/>
                <a:tab pos="1371600" algn="l"/>
                <a:tab pos="1828800" algn="l"/>
                <a:tab pos="2286000" algn="l"/>
                <a:tab pos="2743200" algn="l"/>
              </a:tabLst>
              <a:defRPr sz="1000">
                <a:solidFill>
                  <a:srgbClr val="FFFFFF"/>
                </a:solidFill>
                <a:latin typeface="Times New Roman" panose="02020603050405020304" pitchFamily="18" charset="0"/>
                <a:cs typeface="Segoe UI" panose="020B0502040204020203" pitchFamily="34" charset="0"/>
              </a:defRPr>
            </a:lvl1pPr>
          </a:lstStyle>
          <a:p>
            <a:endParaRPr lang="en-US"/>
          </a:p>
        </p:txBody>
      </p:sp>
      <p:sp>
        <p:nvSpPr>
          <p:cNvPr id="2203" name="Rectangle 155"/>
          <p:cNvSpPr>
            <a:spLocks noGrp="1" noChangeArrowheads="1"/>
          </p:cNvSpPr>
          <p:nvPr>
            <p:ph type="sldNum"/>
          </p:nvPr>
        </p:nvSpPr>
        <p:spPr bwMode="auto">
          <a:xfrm>
            <a:off x="6553200" y="6245225"/>
            <a:ext cx="2287588"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a:buSzPct val="45000"/>
              <a:buFont typeface="Wingdings" panose="05000000000000000000" pitchFamily="2" charset="2"/>
              <a:buNone/>
              <a:tabLst>
                <a:tab pos="457200" algn="l"/>
                <a:tab pos="914400" algn="l"/>
                <a:tab pos="1371600" algn="l"/>
                <a:tab pos="1828800" algn="l"/>
                <a:tab pos="2286000" algn="l"/>
              </a:tabLst>
              <a:defRPr sz="1000">
                <a:solidFill>
                  <a:srgbClr val="FFFFFF"/>
                </a:solidFill>
                <a:latin typeface="Times New Roman" panose="02020603050405020304" pitchFamily="18" charset="0"/>
                <a:cs typeface="Segoe UI" panose="020B0502040204020203" pitchFamily="34" charset="0"/>
              </a:defRPr>
            </a:lvl1pPr>
          </a:lstStyle>
          <a:p>
            <a:fld id="{FAA35EB3-8DD5-48AC-B73A-57CA4D67021B}" type="slidenum">
              <a:rPr lang="en-US"/>
              <a:pPr/>
              <a:t>‹#›</a:t>
            </a:fld>
            <a:endParaRPr lang="en-US"/>
          </a:p>
        </p:txBody>
      </p:sp>
      <p:sp>
        <p:nvSpPr>
          <p:cNvPr id="2204" name="Rectangle 156"/>
          <p:cNvSpPr>
            <a:spLocks noGrp="1" noChangeArrowheads="1"/>
          </p:cNvSpPr>
          <p:nvPr>
            <p:ph type="body" idx="1"/>
          </p:nvPr>
        </p:nvSpPr>
        <p:spPr bwMode="auto">
          <a:xfrm>
            <a:off x="301625" y="1600200"/>
            <a:ext cx="8539163" cy="4497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4400" kern="1200">
          <a:solidFill>
            <a:srgbClr val="FFFFCC"/>
          </a:solidFill>
          <a:effectLst>
            <a:outerShdw blurRad="38100" dist="38100" dir="2700000" algn="tl">
              <a:srgbClr val="000000"/>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9pPr>
    </p:titleStyle>
    <p:bodyStyle>
      <a:lvl1pPr marL="342900" indent="-342900" algn="l" defTabSz="457200" rtl="0" fontAlgn="base">
        <a:spcBef>
          <a:spcPts val="800"/>
        </a:spcBef>
        <a:spcAft>
          <a:spcPct val="0"/>
        </a:spcAft>
        <a:buClr>
          <a:srgbClr val="000000"/>
        </a:buClr>
        <a:buSzPct val="100000"/>
        <a:buFont typeface="Times New Roman" panose="02020603050405020304" pitchFamily="18" charset="0"/>
        <a:defRPr sz="3200" kern="1200">
          <a:solidFill>
            <a:srgbClr val="FFFFFF"/>
          </a:solidFill>
          <a:effectLst>
            <a:outerShdw blurRad="38100" dist="38100" dir="2700000" algn="tl">
              <a:srgbClr val="000000"/>
            </a:outerShdw>
          </a:effectLst>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FFFFFF"/>
          </a:solidFill>
          <a:effectLst>
            <a:outerShdw blurRad="38100" dist="38100" dir="2700000" algn="tl">
              <a:srgbClr val="000000"/>
            </a:outerShdw>
          </a:effectLst>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FFFFFF"/>
          </a:solidFill>
          <a:effectLst>
            <a:outerShdw blurRad="38100" dist="38100" dir="2700000" algn="tl">
              <a:srgbClr val="000000"/>
            </a:outerShdw>
          </a:effectLst>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5C6C"/>
            </a:gs>
            <a:gs pos="100000">
              <a:srgbClr val="515361"/>
            </a:gs>
          </a:gsLst>
          <a:lin ang="5400000" scaled="1"/>
        </a:gradFill>
        <a:effectLst/>
      </p:bgPr>
    </p:bg>
    <p:spTree>
      <p:nvGrpSpPr>
        <p:cNvPr id="1" name=""/>
        <p:cNvGrpSpPr/>
        <p:nvPr/>
      </p:nvGrpSpPr>
      <p:grpSpPr>
        <a:xfrm>
          <a:off x="0" y="0"/>
          <a:ext cx="0" cy="0"/>
          <a:chOff x="0" y="0"/>
          <a:chExt cx="0" cy="0"/>
        </a:xfrm>
      </p:grpSpPr>
      <p:grpSp>
        <p:nvGrpSpPr>
          <p:cNvPr id="3073" name="Group 1"/>
          <p:cNvGrpSpPr>
            <a:grpSpLocks/>
          </p:cNvGrpSpPr>
          <p:nvPr/>
        </p:nvGrpSpPr>
        <p:grpSpPr bwMode="auto">
          <a:xfrm>
            <a:off x="3175" y="1422400"/>
            <a:ext cx="9142413" cy="5434013"/>
            <a:chOff x="2" y="896"/>
            <a:chExt cx="5759" cy="3423"/>
          </a:xfrm>
        </p:grpSpPr>
        <p:grpSp>
          <p:nvGrpSpPr>
            <p:cNvPr id="3074" name="Group 2"/>
            <p:cNvGrpSpPr>
              <a:grpSpLocks/>
            </p:cNvGrpSpPr>
            <p:nvPr/>
          </p:nvGrpSpPr>
          <p:grpSpPr bwMode="auto">
            <a:xfrm>
              <a:off x="20" y="896"/>
              <a:ext cx="5741" cy="3423"/>
              <a:chOff x="20" y="896"/>
              <a:chExt cx="5741" cy="3423"/>
            </a:xfrm>
          </p:grpSpPr>
          <p:sp>
            <p:nvSpPr>
              <p:cNvPr id="3075" name="Freeform 3"/>
              <p:cNvSpPr>
                <a:spLocks noChangeArrowheads="1"/>
              </p:cNvSpPr>
              <p:nvPr/>
            </p:nvSpPr>
            <p:spPr bwMode="auto">
              <a:xfrm>
                <a:off x="1399" y="1116"/>
                <a:ext cx="2814" cy="2109"/>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12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Freeform 4"/>
              <p:cNvSpPr>
                <a:spLocks noChangeArrowheads="1"/>
              </p:cNvSpPr>
              <p:nvPr/>
            </p:nvSpPr>
            <p:spPr bwMode="auto">
              <a:xfrm>
                <a:off x="672" y="1116"/>
                <a:ext cx="3965" cy="2365"/>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7" name="Freeform 5"/>
              <p:cNvSpPr>
                <a:spLocks noChangeArrowheads="1"/>
              </p:cNvSpPr>
              <p:nvPr/>
            </p:nvSpPr>
            <p:spPr bwMode="auto">
              <a:xfrm>
                <a:off x="20" y="1069"/>
                <a:ext cx="5731" cy="3106"/>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Freeform 6"/>
              <p:cNvSpPr>
                <a:spLocks noChangeArrowheads="1"/>
              </p:cNvSpPr>
              <p:nvPr/>
            </p:nvSpPr>
            <p:spPr bwMode="auto">
              <a:xfrm>
                <a:off x="242" y="1145"/>
                <a:ext cx="5511" cy="2759"/>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12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Freeform 7"/>
              <p:cNvSpPr>
                <a:spLocks noChangeArrowheads="1"/>
              </p:cNvSpPr>
              <p:nvPr/>
            </p:nvSpPr>
            <p:spPr bwMode="auto">
              <a:xfrm>
                <a:off x="4840" y="984"/>
                <a:ext cx="789" cy="1188"/>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12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0" name="Freeform 8"/>
              <p:cNvSpPr>
                <a:spLocks noChangeArrowheads="1"/>
              </p:cNvSpPr>
              <p:nvPr/>
            </p:nvSpPr>
            <p:spPr bwMode="auto">
              <a:xfrm>
                <a:off x="5173" y="896"/>
                <a:ext cx="578" cy="1116"/>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1" name="Freeform 9"/>
              <p:cNvSpPr>
                <a:spLocks noChangeArrowheads="1"/>
              </p:cNvSpPr>
              <p:nvPr/>
            </p:nvSpPr>
            <p:spPr bwMode="auto">
              <a:xfrm>
                <a:off x="3291" y="968"/>
                <a:ext cx="2470" cy="2395"/>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2" name="Freeform 10"/>
              <p:cNvSpPr>
                <a:spLocks noChangeArrowheads="1"/>
              </p:cNvSpPr>
              <p:nvPr/>
            </p:nvSpPr>
            <p:spPr bwMode="auto">
              <a:xfrm>
                <a:off x="2366" y="1067"/>
                <a:ext cx="1398" cy="1348"/>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3" name="Freeform 11"/>
              <p:cNvSpPr>
                <a:spLocks noChangeArrowheads="1"/>
              </p:cNvSpPr>
              <p:nvPr/>
            </p:nvSpPr>
            <p:spPr bwMode="auto">
              <a:xfrm>
                <a:off x="4275" y="2031"/>
                <a:ext cx="1255" cy="809"/>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4" name="Freeform 12"/>
              <p:cNvSpPr>
                <a:spLocks noChangeArrowheads="1"/>
              </p:cNvSpPr>
              <p:nvPr/>
            </p:nvSpPr>
            <p:spPr bwMode="auto">
              <a:xfrm>
                <a:off x="2914" y="3476"/>
                <a:ext cx="2847" cy="787"/>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5" name="Freeform 13"/>
              <p:cNvSpPr>
                <a:spLocks noChangeArrowheads="1"/>
              </p:cNvSpPr>
              <p:nvPr/>
            </p:nvSpPr>
            <p:spPr bwMode="auto">
              <a:xfrm>
                <a:off x="5443" y="922"/>
                <a:ext cx="318" cy="853"/>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6" name="Freeform 14"/>
              <p:cNvSpPr>
                <a:spLocks noChangeArrowheads="1"/>
              </p:cNvSpPr>
              <p:nvPr/>
            </p:nvSpPr>
            <p:spPr bwMode="auto">
              <a:xfrm>
                <a:off x="4954" y="3568"/>
                <a:ext cx="645" cy="391"/>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64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7" name="Freeform 15"/>
              <p:cNvSpPr>
                <a:spLocks noChangeArrowheads="1"/>
              </p:cNvSpPr>
              <p:nvPr/>
            </p:nvSpPr>
            <p:spPr bwMode="auto">
              <a:xfrm>
                <a:off x="50" y="2400"/>
                <a:ext cx="2735" cy="1919"/>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360" cap="flat">
                <a:solidFill>
                  <a:srgbClr val="5B5D6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88" name="Group 16"/>
            <p:cNvGrpSpPr>
              <a:grpSpLocks/>
            </p:cNvGrpSpPr>
            <p:nvPr/>
          </p:nvGrpSpPr>
          <p:grpSpPr bwMode="auto">
            <a:xfrm>
              <a:off x="2" y="2293"/>
              <a:ext cx="1381" cy="1696"/>
              <a:chOff x="2" y="2293"/>
              <a:chExt cx="1381" cy="1696"/>
            </a:xfrm>
          </p:grpSpPr>
          <p:sp>
            <p:nvSpPr>
              <p:cNvPr id="3089" name="Rectangle 17"/>
              <p:cNvSpPr>
                <a:spLocks noChangeArrowheads="1"/>
              </p:cNvSpPr>
              <p:nvPr/>
            </p:nvSpPr>
            <p:spPr bwMode="auto">
              <a:xfrm rot="6780000">
                <a:off x="63" y="3881"/>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0" name="Rectangle 18"/>
              <p:cNvSpPr>
                <a:spLocks noChangeArrowheads="1"/>
              </p:cNvSpPr>
              <p:nvPr/>
            </p:nvSpPr>
            <p:spPr bwMode="auto">
              <a:xfrm rot="6780000">
                <a:off x="34" y="3879"/>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1" name="Rectangle 19"/>
              <p:cNvSpPr>
                <a:spLocks noChangeArrowheads="1"/>
              </p:cNvSpPr>
              <p:nvPr/>
            </p:nvSpPr>
            <p:spPr bwMode="auto">
              <a:xfrm rot="6780000">
                <a:off x="7" y="3874"/>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2" name="Rectangle 20"/>
              <p:cNvSpPr>
                <a:spLocks noChangeArrowheads="1"/>
              </p:cNvSpPr>
              <p:nvPr/>
            </p:nvSpPr>
            <p:spPr bwMode="auto">
              <a:xfrm rot="6000000">
                <a:off x="210" y="3881"/>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3" name="Rectangle 21"/>
              <p:cNvSpPr>
                <a:spLocks noChangeArrowheads="1"/>
              </p:cNvSpPr>
              <p:nvPr/>
            </p:nvSpPr>
            <p:spPr bwMode="auto">
              <a:xfrm rot="6000000">
                <a:off x="183" y="388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4" name="Rectangle 22"/>
              <p:cNvSpPr>
                <a:spLocks noChangeArrowheads="1"/>
              </p:cNvSpPr>
              <p:nvPr/>
            </p:nvSpPr>
            <p:spPr bwMode="auto">
              <a:xfrm rot="6240000">
                <a:off x="153" y="3885"/>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5" name="Rectangle 23"/>
              <p:cNvSpPr>
                <a:spLocks noChangeArrowheads="1"/>
              </p:cNvSpPr>
              <p:nvPr/>
            </p:nvSpPr>
            <p:spPr bwMode="auto">
              <a:xfrm rot="6240000">
                <a:off x="124" y="388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6" name="Rectangle 24"/>
              <p:cNvSpPr>
                <a:spLocks noChangeArrowheads="1"/>
              </p:cNvSpPr>
              <p:nvPr/>
            </p:nvSpPr>
            <p:spPr bwMode="auto">
              <a:xfrm rot="5400000">
                <a:off x="364" y="386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7" name="Rectangle 25"/>
              <p:cNvSpPr>
                <a:spLocks noChangeArrowheads="1"/>
              </p:cNvSpPr>
              <p:nvPr/>
            </p:nvSpPr>
            <p:spPr bwMode="auto">
              <a:xfrm rot="5400000">
                <a:off x="333" y="3870"/>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8" name="Rectangle 26"/>
              <p:cNvSpPr>
                <a:spLocks noChangeArrowheads="1"/>
              </p:cNvSpPr>
              <p:nvPr/>
            </p:nvSpPr>
            <p:spPr bwMode="auto">
              <a:xfrm rot="5580000">
                <a:off x="303" y="3876"/>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99" name="Rectangle 27"/>
              <p:cNvSpPr>
                <a:spLocks noChangeArrowheads="1"/>
              </p:cNvSpPr>
              <p:nvPr/>
            </p:nvSpPr>
            <p:spPr bwMode="auto">
              <a:xfrm rot="5760000">
                <a:off x="271" y="3880"/>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0" name="Rectangle 28"/>
              <p:cNvSpPr>
                <a:spLocks noChangeArrowheads="1"/>
              </p:cNvSpPr>
              <p:nvPr/>
            </p:nvSpPr>
            <p:spPr bwMode="auto">
              <a:xfrm rot="4740000">
                <a:off x="516" y="3828"/>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1" name="Rectangle 29"/>
              <p:cNvSpPr>
                <a:spLocks noChangeArrowheads="1"/>
              </p:cNvSpPr>
              <p:nvPr/>
            </p:nvSpPr>
            <p:spPr bwMode="auto">
              <a:xfrm rot="4920000">
                <a:off x="487" y="383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2" name="Rectangle 30"/>
              <p:cNvSpPr>
                <a:spLocks noChangeArrowheads="1"/>
              </p:cNvSpPr>
              <p:nvPr/>
            </p:nvSpPr>
            <p:spPr bwMode="auto">
              <a:xfrm rot="4920000">
                <a:off x="456" y="3847"/>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3" name="Rectangle 31"/>
              <p:cNvSpPr>
                <a:spLocks noChangeArrowheads="1"/>
              </p:cNvSpPr>
              <p:nvPr/>
            </p:nvSpPr>
            <p:spPr bwMode="auto">
              <a:xfrm rot="5040000">
                <a:off x="426" y="3849"/>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4" name="Rectangle 32"/>
              <p:cNvSpPr>
                <a:spLocks noChangeArrowheads="1"/>
              </p:cNvSpPr>
              <p:nvPr/>
            </p:nvSpPr>
            <p:spPr bwMode="auto">
              <a:xfrm rot="3840000">
                <a:off x="665" y="3760"/>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5" name="Rectangle 33"/>
              <p:cNvSpPr>
                <a:spLocks noChangeArrowheads="1"/>
              </p:cNvSpPr>
              <p:nvPr/>
            </p:nvSpPr>
            <p:spPr bwMode="auto">
              <a:xfrm rot="3840000">
                <a:off x="635" y="3778"/>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6" name="Rectangle 34"/>
              <p:cNvSpPr>
                <a:spLocks noChangeArrowheads="1"/>
              </p:cNvSpPr>
              <p:nvPr/>
            </p:nvSpPr>
            <p:spPr bwMode="auto">
              <a:xfrm rot="4080000">
                <a:off x="606" y="3789"/>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7" name="Rectangle 35"/>
              <p:cNvSpPr>
                <a:spLocks noChangeArrowheads="1"/>
              </p:cNvSpPr>
              <p:nvPr/>
            </p:nvSpPr>
            <p:spPr bwMode="auto">
              <a:xfrm rot="4320000">
                <a:off x="576" y="380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8" name="Rectangle 36"/>
              <p:cNvSpPr>
                <a:spLocks noChangeArrowheads="1"/>
              </p:cNvSpPr>
              <p:nvPr/>
            </p:nvSpPr>
            <p:spPr bwMode="auto">
              <a:xfrm rot="3360000">
                <a:off x="800" y="3681"/>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09" name="Rectangle 37"/>
              <p:cNvSpPr>
                <a:spLocks noChangeArrowheads="1"/>
              </p:cNvSpPr>
              <p:nvPr/>
            </p:nvSpPr>
            <p:spPr bwMode="auto">
              <a:xfrm rot="3360000">
                <a:off x="773" y="3697"/>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0" name="Rectangle 38"/>
              <p:cNvSpPr>
                <a:spLocks noChangeArrowheads="1"/>
              </p:cNvSpPr>
              <p:nvPr/>
            </p:nvSpPr>
            <p:spPr bwMode="auto">
              <a:xfrm rot="3360000">
                <a:off x="746" y="3715"/>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1" name="Rectangle 39"/>
              <p:cNvSpPr>
                <a:spLocks noChangeArrowheads="1"/>
              </p:cNvSpPr>
              <p:nvPr/>
            </p:nvSpPr>
            <p:spPr bwMode="auto">
              <a:xfrm rot="3840000">
                <a:off x="718" y="373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2" name="Rectangle 40"/>
              <p:cNvSpPr>
                <a:spLocks noChangeArrowheads="1"/>
              </p:cNvSpPr>
              <p:nvPr/>
            </p:nvSpPr>
            <p:spPr bwMode="auto">
              <a:xfrm rot="2280000">
                <a:off x="923" y="358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3" name="Rectangle 41"/>
              <p:cNvSpPr>
                <a:spLocks noChangeArrowheads="1"/>
              </p:cNvSpPr>
              <p:nvPr/>
            </p:nvSpPr>
            <p:spPr bwMode="auto">
              <a:xfrm rot="2280000">
                <a:off x="899" y="3606"/>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4" name="Rectangle 42"/>
              <p:cNvSpPr>
                <a:spLocks noChangeArrowheads="1"/>
              </p:cNvSpPr>
              <p:nvPr/>
            </p:nvSpPr>
            <p:spPr bwMode="auto">
              <a:xfrm rot="2700000">
                <a:off x="877" y="362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5" name="Rectangle 43"/>
              <p:cNvSpPr>
                <a:spLocks noChangeArrowheads="1"/>
              </p:cNvSpPr>
              <p:nvPr/>
            </p:nvSpPr>
            <p:spPr bwMode="auto">
              <a:xfrm rot="2700000">
                <a:off x="851" y="3642"/>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6" name="Rectangle 44"/>
              <p:cNvSpPr>
                <a:spLocks noChangeArrowheads="1"/>
              </p:cNvSpPr>
              <p:nvPr/>
            </p:nvSpPr>
            <p:spPr bwMode="auto">
              <a:xfrm rot="1500000">
                <a:off x="1028" y="3473"/>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7" name="Rectangle 45"/>
              <p:cNvSpPr>
                <a:spLocks noChangeArrowheads="1"/>
              </p:cNvSpPr>
              <p:nvPr/>
            </p:nvSpPr>
            <p:spPr bwMode="auto">
              <a:xfrm rot="1500000">
                <a:off x="1010" y="3497"/>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8" name="Rectangle 46"/>
              <p:cNvSpPr>
                <a:spLocks noChangeArrowheads="1"/>
              </p:cNvSpPr>
              <p:nvPr/>
            </p:nvSpPr>
            <p:spPr bwMode="auto">
              <a:xfrm rot="1800000">
                <a:off x="991" y="3519"/>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19" name="Rectangle 47"/>
              <p:cNvSpPr>
                <a:spLocks noChangeArrowheads="1"/>
              </p:cNvSpPr>
              <p:nvPr/>
            </p:nvSpPr>
            <p:spPr bwMode="auto">
              <a:xfrm rot="1800000">
                <a:off x="969" y="354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0" name="Rectangle 48"/>
              <p:cNvSpPr>
                <a:spLocks noChangeArrowheads="1"/>
              </p:cNvSpPr>
              <p:nvPr/>
            </p:nvSpPr>
            <p:spPr bwMode="auto">
              <a:xfrm rot="840000">
                <a:off x="1113" y="3354"/>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1" name="Rectangle 49"/>
              <p:cNvSpPr>
                <a:spLocks noChangeArrowheads="1"/>
              </p:cNvSpPr>
              <p:nvPr/>
            </p:nvSpPr>
            <p:spPr bwMode="auto">
              <a:xfrm rot="840000">
                <a:off x="1101" y="3378"/>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2" name="Rectangle 50"/>
              <p:cNvSpPr>
                <a:spLocks noChangeArrowheads="1"/>
              </p:cNvSpPr>
              <p:nvPr/>
            </p:nvSpPr>
            <p:spPr bwMode="auto">
              <a:xfrm rot="1320000">
                <a:off x="1087" y="340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3" name="Rectangle 51"/>
              <p:cNvSpPr>
                <a:spLocks noChangeArrowheads="1"/>
              </p:cNvSpPr>
              <p:nvPr/>
            </p:nvSpPr>
            <p:spPr bwMode="auto">
              <a:xfrm rot="1320000">
                <a:off x="1065" y="342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4" name="Rectangle 52"/>
              <p:cNvSpPr>
                <a:spLocks noChangeArrowheads="1"/>
              </p:cNvSpPr>
              <p:nvPr/>
            </p:nvSpPr>
            <p:spPr bwMode="auto">
              <a:xfrm rot="480000">
                <a:off x="1172" y="3224"/>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5" name="Rectangle 53"/>
              <p:cNvSpPr>
                <a:spLocks noChangeArrowheads="1"/>
              </p:cNvSpPr>
              <p:nvPr/>
            </p:nvSpPr>
            <p:spPr bwMode="auto">
              <a:xfrm rot="540000">
                <a:off x="1163" y="3250"/>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6" name="Rectangle 54"/>
              <p:cNvSpPr>
                <a:spLocks noChangeArrowheads="1"/>
              </p:cNvSpPr>
              <p:nvPr/>
            </p:nvSpPr>
            <p:spPr bwMode="auto">
              <a:xfrm rot="720000">
                <a:off x="1154" y="3276"/>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7" name="Rectangle 55"/>
              <p:cNvSpPr>
                <a:spLocks noChangeArrowheads="1"/>
              </p:cNvSpPr>
              <p:nvPr/>
            </p:nvSpPr>
            <p:spPr bwMode="auto">
              <a:xfrm rot="720000">
                <a:off x="1141" y="3303"/>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8" name="Rectangle 56"/>
              <p:cNvSpPr>
                <a:spLocks noChangeArrowheads="1"/>
              </p:cNvSpPr>
              <p:nvPr/>
            </p:nvSpPr>
            <p:spPr bwMode="auto">
              <a:xfrm rot="21300000">
                <a:off x="1211" y="3097"/>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29" name="Rectangle 57"/>
              <p:cNvSpPr>
                <a:spLocks noChangeArrowheads="1"/>
              </p:cNvSpPr>
              <p:nvPr/>
            </p:nvSpPr>
            <p:spPr bwMode="auto">
              <a:xfrm rot="21600000">
                <a:off x="1201" y="3122"/>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0" name="Rectangle 58"/>
              <p:cNvSpPr>
                <a:spLocks noChangeArrowheads="1"/>
              </p:cNvSpPr>
              <p:nvPr/>
            </p:nvSpPr>
            <p:spPr bwMode="auto">
              <a:xfrm rot="21600000">
                <a:off x="1200" y="3147"/>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1" name="Rectangle 59"/>
              <p:cNvSpPr>
                <a:spLocks noChangeArrowheads="1"/>
              </p:cNvSpPr>
              <p:nvPr/>
            </p:nvSpPr>
            <p:spPr bwMode="auto">
              <a:xfrm rot="240000">
                <a:off x="1189" y="3172"/>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2" name="Rectangle 60"/>
              <p:cNvSpPr>
                <a:spLocks noChangeArrowheads="1"/>
              </p:cNvSpPr>
              <p:nvPr/>
            </p:nvSpPr>
            <p:spPr bwMode="auto">
              <a:xfrm rot="20880000">
                <a:off x="1219" y="296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3" name="Rectangle 61"/>
              <p:cNvSpPr>
                <a:spLocks noChangeArrowheads="1"/>
              </p:cNvSpPr>
              <p:nvPr/>
            </p:nvSpPr>
            <p:spPr bwMode="auto">
              <a:xfrm rot="21120000">
                <a:off x="1220" y="2991"/>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4" name="Rectangle 62"/>
              <p:cNvSpPr>
                <a:spLocks noChangeArrowheads="1"/>
              </p:cNvSpPr>
              <p:nvPr/>
            </p:nvSpPr>
            <p:spPr bwMode="auto">
              <a:xfrm rot="21120000">
                <a:off x="1220" y="301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5" name="Rectangle 63"/>
              <p:cNvSpPr>
                <a:spLocks noChangeArrowheads="1"/>
              </p:cNvSpPr>
              <p:nvPr/>
            </p:nvSpPr>
            <p:spPr bwMode="auto">
              <a:xfrm rot="21300000">
                <a:off x="1219" y="3041"/>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6" name="Rectangle 64"/>
              <p:cNvSpPr>
                <a:spLocks noChangeArrowheads="1"/>
              </p:cNvSpPr>
              <p:nvPr/>
            </p:nvSpPr>
            <p:spPr bwMode="auto">
              <a:xfrm rot="20460000">
                <a:off x="1208" y="2843"/>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7" name="Rectangle 65"/>
              <p:cNvSpPr>
                <a:spLocks noChangeArrowheads="1"/>
              </p:cNvSpPr>
              <p:nvPr/>
            </p:nvSpPr>
            <p:spPr bwMode="auto">
              <a:xfrm rot="20640000">
                <a:off x="1213" y="2864"/>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8" name="Rectangle 66"/>
              <p:cNvSpPr>
                <a:spLocks noChangeArrowheads="1"/>
              </p:cNvSpPr>
              <p:nvPr/>
            </p:nvSpPr>
            <p:spPr bwMode="auto">
              <a:xfrm rot="20640000">
                <a:off x="1216" y="2888"/>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39" name="Rectangle 67"/>
              <p:cNvSpPr>
                <a:spLocks noChangeArrowheads="1"/>
              </p:cNvSpPr>
              <p:nvPr/>
            </p:nvSpPr>
            <p:spPr bwMode="auto">
              <a:xfrm rot="20760000">
                <a:off x="1219" y="291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0" name="Rectangle 68"/>
              <p:cNvSpPr>
                <a:spLocks noChangeArrowheads="1"/>
              </p:cNvSpPr>
              <p:nvPr/>
            </p:nvSpPr>
            <p:spPr bwMode="auto">
              <a:xfrm rot="20040000">
                <a:off x="1166" y="2727"/>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1" name="Rectangle 69"/>
              <p:cNvSpPr>
                <a:spLocks noChangeArrowheads="1"/>
              </p:cNvSpPr>
              <p:nvPr/>
            </p:nvSpPr>
            <p:spPr bwMode="auto">
              <a:xfrm rot="20220000">
                <a:off x="1177" y="2753"/>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2" name="Rectangle 70"/>
              <p:cNvSpPr>
                <a:spLocks noChangeArrowheads="1"/>
              </p:cNvSpPr>
              <p:nvPr/>
            </p:nvSpPr>
            <p:spPr bwMode="auto">
              <a:xfrm rot="20220000">
                <a:off x="1185" y="277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3" name="Rectangle 71"/>
              <p:cNvSpPr>
                <a:spLocks noChangeArrowheads="1"/>
              </p:cNvSpPr>
              <p:nvPr/>
            </p:nvSpPr>
            <p:spPr bwMode="auto">
              <a:xfrm rot="20220000">
                <a:off x="1195" y="279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4" name="Rectangle 72"/>
              <p:cNvSpPr>
                <a:spLocks noChangeArrowheads="1"/>
              </p:cNvSpPr>
              <p:nvPr/>
            </p:nvSpPr>
            <p:spPr bwMode="auto">
              <a:xfrm rot="19680000">
                <a:off x="1101" y="2629"/>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5" name="Rectangle 73"/>
              <p:cNvSpPr>
                <a:spLocks noChangeArrowheads="1"/>
              </p:cNvSpPr>
              <p:nvPr/>
            </p:nvSpPr>
            <p:spPr bwMode="auto">
              <a:xfrm rot="19740000">
                <a:off x="1115" y="2646"/>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6" name="Rectangle 74"/>
              <p:cNvSpPr>
                <a:spLocks noChangeArrowheads="1"/>
              </p:cNvSpPr>
              <p:nvPr/>
            </p:nvSpPr>
            <p:spPr bwMode="auto">
              <a:xfrm rot="19860000">
                <a:off x="1130" y="2668"/>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7" name="Rectangle 75"/>
              <p:cNvSpPr>
                <a:spLocks noChangeArrowheads="1"/>
              </p:cNvSpPr>
              <p:nvPr/>
            </p:nvSpPr>
            <p:spPr bwMode="auto">
              <a:xfrm rot="19860000">
                <a:off x="1143" y="268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8" name="Rectangle 76"/>
              <p:cNvSpPr>
                <a:spLocks noChangeArrowheads="1"/>
              </p:cNvSpPr>
              <p:nvPr/>
            </p:nvSpPr>
            <p:spPr bwMode="auto">
              <a:xfrm rot="19140000">
                <a:off x="1015" y="2539"/>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49" name="Rectangle 77"/>
              <p:cNvSpPr>
                <a:spLocks noChangeArrowheads="1"/>
              </p:cNvSpPr>
              <p:nvPr/>
            </p:nvSpPr>
            <p:spPr bwMode="auto">
              <a:xfrm rot="19140000">
                <a:off x="1036" y="2558"/>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0" name="Rectangle 78"/>
              <p:cNvSpPr>
                <a:spLocks noChangeArrowheads="1"/>
              </p:cNvSpPr>
              <p:nvPr/>
            </p:nvSpPr>
            <p:spPr bwMode="auto">
              <a:xfrm rot="19140000">
                <a:off x="1051" y="2575"/>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1" name="Rectangle 79"/>
              <p:cNvSpPr>
                <a:spLocks noChangeArrowheads="1"/>
              </p:cNvSpPr>
              <p:nvPr/>
            </p:nvSpPr>
            <p:spPr bwMode="auto">
              <a:xfrm rot="19260000">
                <a:off x="1069" y="2590"/>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2" name="Freeform 80"/>
              <p:cNvSpPr>
                <a:spLocks noChangeArrowheads="1"/>
              </p:cNvSpPr>
              <p:nvPr/>
            </p:nvSpPr>
            <p:spPr bwMode="auto">
              <a:xfrm>
                <a:off x="486" y="2563"/>
                <a:ext cx="179" cy="150"/>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3" name="Rectangle 81"/>
              <p:cNvSpPr>
                <a:spLocks noChangeArrowheads="1"/>
              </p:cNvSpPr>
              <p:nvPr/>
            </p:nvSpPr>
            <p:spPr bwMode="auto">
              <a:xfrm rot="6600000">
                <a:off x="-217" y="3137"/>
                <a:ext cx="122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4" name="Rectangle 82"/>
              <p:cNvSpPr>
                <a:spLocks noChangeArrowheads="1"/>
              </p:cNvSpPr>
              <p:nvPr/>
            </p:nvSpPr>
            <p:spPr bwMode="auto">
              <a:xfrm rot="240000">
                <a:off x="5" y="3145"/>
                <a:ext cx="103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5" name="Rectangle 83"/>
              <p:cNvSpPr>
                <a:spLocks noChangeArrowheads="1"/>
              </p:cNvSpPr>
              <p:nvPr/>
            </p:nvSpPr>
            <p:spPr bwMode="auto">
              <a:xfrm rot="18660000">
                <a:off x="908" y="2472"/>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6" name="Rectangle 84"/>
              <p:cNvSpPr>
                <a:spLocks noChangeArrowheads="1"/>
              </p:cNvSpPr>
              <p:nvPr/>
            </p:nvSpPr>
            <p:spPr bwMode="auto">
              <a:xfrm rot="18660000">
                <a:off x="931" y="2485"/>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7" name="Rectangle 85"/>
              <p:cNvSpPr>
                <a:spLocks noChangeArrowheads="1"/>
              </p:cNvSpPr>
              <p:nvPr/>
            </p:nvSpPr>
            <p:spPr bwMode="auto">
              <a:xfrm rot="18660000">
                <a:off x="954" y="2497"/>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8" name="Rectangle 86"/>
              <p:cNvSpPr>
                <a:spLocks noChangeArrowheads="1"/>
              </p:cNvSpPr>
              <p:nvPr/>
            </p:nvSpPr>
            <p:spPr bwMode="auto">
              <a:xfrm rot="18900000">
                <a:off x="974" y="2510"/>
                <a:ext cx="85"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59" name="Rectangle 87"/>
              <p:cNvSpPr>
                <a:spLocks noChangeArrowheads="1"/>
              </p:cNvSpPr>
              <p:nvPr/>
            </p:nvSpPr>
            <p:spPr bwMode="auto">
              <a:xfrm rot="17940000">
                <a:off x="789" y="2425"/>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0" name="Rectangle 88"/>
              <p:cNvSpPr>
                <a:spLocks noChangeArrowheads="1"/>
              </p:cNvSpPr>
              <p:nvPr/>
            </p:nvSpPr>
            <p:spPr bwMode="auto">
              <a:xfrm rot="17940000">
                <a:off x="816" y="2433"/>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1" name="Rectangle 89"/>
              <p:cNvSpPr>
                <a:spLocks noChangeArrowheads="1"/>
              </p:cNvSpPr>
              <p:nvPr/>
            </p:nvSpPr>
            <p:spPr bwMode="auto">
              <a:xfrm rot="18060000">
                <a:off x="838" y="2440"/>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2" name="Rectangle 90"/>
              <p:cNvSpPr>
                <a:spLocks noChangeArrowheads="1"/>
              </p:cNvSpPr>
              <p:nvPr/>
            </p:nvSpPr>
            <p:spPr bwMode="auto">
              <a:xfrm rot="18360000">
                <a:off x="863" y="2451"/>
                <a:ext cx="8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3" name="Rectangle 91"/>
              <p:cNvSpPr>
                <a:spLocks noChangeArrowheads="1"/>
              </p:cNvSpPr>
              <p:nvPr/>
            </p:nvSpPr>
            <p:spPr bwMode="auto">
              <a:xfrm rot="17280000">
                <a:off x="650" y="2395"/>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4" name="Rectangle 92"/>
              <p:cNvSpPr>
                <a:spLocks noChangeArrowheads="1"/>
              </p:cNvSpPr>
              <p:nvPr/>
            </p:nvSpPr>
            <p:spPr bwMode="auto">
              <a:xfrm rot="17340000">
                <a:off x="678" y="2401"/>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5" name="Rectangle 93"/>
              <p:cNvSpPr>
                <a:spLocks noChangeArrowheads="1"/>
              </p:cNvSpPr>
              <p:nvPr/>
            </p:nvSpPr>
            <p:spPr bwMode="auto">
              <a:xfrm rot="17340000">
                <a:off x="708" y="2406"/>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6" name="Rectangle 94"/>
              <p:cNvSpPr>
                <a:spLocks noChangeArrowheads="1"/>
              </p:cNvSpPr>
              <p:nvPr/>
            </p:nvSpPr>
            <p:spPr bwMode="auto">
              <a:xfrm rot="17580000">
                <a:off x="737" y="2410"/>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7" name="Rectangle 95"/>
              <p:cNvSpPr>
                <a:spLocks noChangeArrowheads="1"/>
              </p:cNvSpPr>
              <p:nvPr/>
            </p:nvSpPr>
            <p:spPr bwMode="auto">
              <a:xfrm rot="16740000">
                <a:off x="504" y="2393"/>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8" name="Rectangle 96"/>
              <p:cNvSpPr>
                <a:spLocks noChangeArrowheads="1"/>
              </p:cNvSpPr>
              <p:nvPr/>
            </p:nvSpPr>
            <p:spPr bwMode="auto">
              <a:xfrm rot="16920000">
                <a:off x="534" y="2392"/>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69" name="Rectangle 97"/>
              <p:cNvSpPr>
                <a:spLocks noChangeArrowheads="1"/>
              </p:cNvSpPr>
              <p:nvPr/>
            </p:nvSpPr>
            <p:spPr bwMode="auto">
              <a:xfrm rot="16920000">
                <a:off x="564" y="2389"/>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0" name="Rectangle 98"/>
              <p:cNvSpPr>
                <a:spLocks noChangeArrowheads="1"/>
              </p:cNvSpPr>
              <p:nvPr/>
            </p:nvSpPr>
            <p:spPr bwMode="auto">
              <a:xfrm rot="17040000">
                <a:off x="595" y="2389"/>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1" name="Rectangle 99"/>
              <p:cNvSpPr>
                <a:spLocks noChangeArrowheads="1"/>
              </p:cNvSpPr>
              <p:nvPr/>
            </p:nvSpPr>
            <p:spPr bwMode="auto">
              <a:xfrm rot="16380000">
                <a:off x="356" y="2412"/>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2" name="Rectangle 100"/>
              <p:cNvSpPr>
                <a:spLocks noChangeArrowheads="1"/>
              </p:cNvSpPr>
              <p:nvPr/>
            </p:nvSpPr>
            <p:spPr bwMode="auto">
              <a:xfrm rot="16260000">
                <a:off x="386" y="2408"/>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3" name="Rectangle 101"/>
              <p:cNvSpPr>
                <a:spLocks noChangeArrowheads="1"/>
              </p:cNvSpPr>
              <p:nvPr/>
            </p:nvSpPr>
            <p:spPr bwMode="auto">
              <a:xfrm rot="16320000">
                <a:off x="419" y="2404"/>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4" name="Rectangle 102"/>
              <p:cNvSpPr>
                <a:spLocks noChangeArrowheads="1"/>
              </p:cNvSpPr>
              <p:nvPr/>
            </p:nvSpPr>
            <p:spPr bwMode="auto">
              <a:xfrm rot="16440000">
                <a:off x="450" y="2398"/>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5" name="Rectangle 103"/>
              <p:cNvSpPr>
                <a:spLocks noChangeArrowheads="1"/>
              </p:cNvSpPr>
              <p:nvPr/>
            </p:nvSpPr>
            <p:spPr bwMode="auto">
              <a:xfrm rot="15480000">
                <a:off x="207" y="245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6" name="Rectangle 104"/>
              <p:cNvSpPr>
                <a:spLocks noChangeArrowheads="1"/>
              </p:cNvSpPr>
              <p:nvPr/>
            </p:nvSpPr>
            <p:spPr bwMode="auto">
              <a:xfrm rot="15360000">
                <a:off x="238" y="244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7" name="Rectangle 105"/>
              <p:cNvSpPr>
                <a:spLocks noChangeArrowheads="1"/>
              </p:cNvSpPr>
              <p:nvPr/>
            </p:nvSpPr>
            <p:spPr bwMode="auto">
              <a:xfrm rot="15480000">
                <a:off x="267" y="243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8" name="Rectangle 106"/>
              <p:cNvSpPr>
                <a:spLocks noChangeArrowheads="1"/>
              </p:cNvSpPr>
              <p:nvPr/>
            </p:nvSpPr>
            <p:spPr bwMode="auto">
              <a:xfrm rot="15660000">
                <a:off x="293" y="2426"/>
                <a:ext cx="68"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9" name="Rectangle 107"/>
              <p:cNvSpPr>
                <a:spLocks noChangeArrowheads="1"/>
              </p:cNvSpPr>
              <p:nvPr/>
            </p:nvSpPr>
            <p:spPr bwMode="auto">
              <a:xfrm rot="14220000">
                <a:off x="6" y="2548"/>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0" name="Rectangle 108"/>
              <p:cNvSpPr>
                <a:spLocks noChangeArrowheads="1"/>
              </p:cNvSpPr>
              <p:nvPr/>
            </p:nvSpPr>
            <p:spPr bwMode="auto">
              <a:xfrm rot="14400000">
                <a:off x="65" y="2516"/>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1" name="Rectangle 109"/>
              <p:cNvSpPr>
                <a:spLocks noChangeArrowheads="1"/>
              </p:cNvSpPr>
              <p:nvPr/>
            </p:nvSpPr>
            <p:spPr bwMode="auto">
              <a:xfrm rot="14760000">
                <a:off x="93" y="2501"/>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2" name="Rectangle 110"/>
              <p:cNvSpPr>
                <a:spLocks noChangeArrowheads="1"/>
              </p:cNvSpPr>
              <p:nvPr/>
            </p:nvSpPr>
            <p:spPr bwMode="auto">
              <a:xfrm rot="14760000">
                <a:off x="120" y="2491"/>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3" name="Rectangle 111"/>
              <p:cNvSpPr>
                <a:spLocks noChangeArrowheads="1"/>
              </p:cNvSpPr>
              <p:nvPr/>
            </p:nvSpPr>
            <p:spPr bwMode="auto">
              <a:xfrm rot="15120000">
                <a:off x="151" y="2477"/>
                <a:ext cx="6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4" name="Rectangle 112"/>
              <p:cNvSpPr>
                <a:spLocks noChangeArrowheads="1"/>
              </p:cNvSpPr>
              <p:nvPr/>
            </p:nvSpPr>
            <p:spPr bwMode="auto">
              <a:xfrm rot="19740000">
                <a:off x="0" y="3363"/>
                <a:ext cx="7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5" name="Rectangle 113"/>
              <p:cNvSpPr>
                <a:spLocks noChangeArrowheads="1"/>
              </p:cNvSpPr>
              <p:nvPr/>
            </p:nvSpPr>
            <p:spPr bwMode="auto">
              <a:xfrm rot="3300000">
                <a:off x="511" y="3478"/>
                <a:ext cx="24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6" name="Rectangle 114"/>
              <p:cNvSpPr>
                <a:spLocks noChangeArrowheads="1"/>
              </p:cNvSpPr>
              <p:nvPr/>
            </p:nvSpPr>
            <p:spPr bwMode="auto">
              <a:xfrm rot="3300000">
                <a:off x="35" y="2798"/>
                <a:ext cx="24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7" name="Rectangle 115"/>
              <p:cNvSpPr>
                <a:spLocks noChangeArrowheads="1"/>
              </p:cNvSpPr>
              <p:nvPr/>
            </p:nvSpPr>
            <p:spPr bwMode="auto">
              <a:xfrm rot="19740000">
                <a:off x="701" y="2851"/>
                <a:ext cx="31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8" name="Rectangle 116"/>
              <p:cNvSpPr>
                <a:spLocks noChangeArrowheads="1"/>
              </p:cNvSpPr>
              <p:nvPr/>
            </p:nvSpPr>
            <p:spPr bwMode="auto">
              <a:xfrm rot="5880000">
                <a:off x="200" y="3915"/>
                <a:ext cx="137"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89" name="Rectangle 117"/>
              <p:cNvSpPr>
                <a:spLocks noChangeArrowheads="1"/>
              </p:cNvSpPr>
              <p:nvPr/>
            </p:nvSpPr>
            <p:spPr bwMode="auto">
              <a:xfrm rot="6660000">
                <a:off x="46" y="3914"/>
                <a:ext cx="143"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0" name="Rectangle 118"/>
              <p:cNvSpPr>
                <a:spLocks noChangeArrowheads="1"/>
              </p:cNvSpPr>
              <p:nvPr/>
            </p:nvSpPr>
            <p:spPr bwMode="auto">
              <a:xfrm rot="5220000">
                <a:off x="361" y="3893"/>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1" name="Rectangle 119"/>
              <p:cNvSpPr>
                <a:spLocks noChangeArrowheads="1"/>
              </p:cNvSpPr>
              <p:nvPr/>
            </p:nvSpPr>
            <p:spPr bwMode="auto">
              <a:xfrm rot="4500000">
                <a:off x="522" y="3847"/>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2" name="Rectangle 120"/>
              <p:cNvSpPr>
                <a:spLocks noChangeArrowheads="1"/>
              </p:cNvSpPr>
              <p:nvPr/>
            </p:nvSpPr>
            <p:spPr bwMode="auto">
              <a:xfrm rot="3780000">
                <a:off x="671" y="3777"/>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3" name="Rectangle 121"/>
              <p:cNvSpPr>
                <a:spLocks noChangeArrowheads="1"/>
              </p:cNvSpPr>
              <p:nvPr/>
            </p:nvSpPr>
            <p:spPr bwMode="auto">
              <a:xfrm rot="3060000">
                <a:off x="813" y="3688"/>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4" name="Rectangle 122"/>
              <p:cNvSpPr>
                <a:spLocks noChangeArrowheads="1"/>
              </p:cNvSpPr>
              <p:nvPr/>
            </p:nvSpPr>
            <p:spPr bwMode="auto">
              <a:xfrm rot="2100000">
                <a:off x="938" y="3581"/>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5" name="Rectangle 123"/>
              <p:cNvSpPr>
                <a:spLocks noChangeArrowheads="1"/>
              </p:cNvSpPr>
              <p:nvPr/>
            </p:nvSpPr>
            <p:spPr bwMode="auto">
              <a:xfrm rot="14400000">
                <a:off x="-18" y="2506"/>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6" name="Rectangle 124"/>
              <p:cNvSpPr>
                <a:spLocks noChangeArrowheads="1"/>
              </p:cNvSpPr>
              <p:nvPr/>
            </p:nvSpPr>
            <p:spPr bwMode="auto">
              <a:xfrm rot="15180000">
                <a:off x="136" y="2434"/>
                <a:ext cx="131"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7" name="Rectangle 125"/>
              <p:cNvSpPr>
                <a:spLocks noChangeArrowheads="1"/>
              </p:cNvSpPr>
              <p:nvPr/>
            </p:nvSpPr>
            <p:spPr bwMode="auto">
              <a:xfrm rot="16620000">
                <a:off x="447" y="2365"/>
                <a:ext cx="137"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8" name="Rectangle 126"/>
              <p:cNvSpPr>
                <a:spLocks noChangeArrowheads="1"/>
              </p:cNvSpPr>
              <p:nvPr/>
            </p:nvSpPr>
            <p:spPr bwMode="auto">
              <a:xfrm rot="17280000">
                <a:off x="598" y="2360"/>
                <a:ext cx="149"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99" name="Rectangle 127"/>
              <p:cNvSpPr>
                <a:spLocks noChangeArrowheads="1"/>
              </p:cNvSpPr>
              <p:nvPr/>
            </p:nvSpPr>
            <p:spPr bwMode="auto">
              <a:xfrm rot="17940000">
                <a:off x="740" y="2385"/>
                <a:ext cx="154"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0" name="Rectangle 128"/>
              <p:cNvSpPr>
                <a:spLocks noChangeArrowheads="1"/>
              </p:cNvSpPr>
              <p:nvPr/>
            </p:nvSpPr>
            <p:spPr bwMode="auto">
              <a:xfrm rot="18420000">
                <a:off x="870" y="2429"/>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1" name="Rectangle 129"/>
              <p:cNvSpPr>
                <a:spLocks noChangeArrowheads="1"/>
              </p:cNvSpPr>
              <p:nvPr/>
            </p:nvSpPr>
            <p:spPr bwMode="auto">
              <a:xfrm rot="18960000">
                <a:off x="985" y="2497"/>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2" name="Rectangle 130"/>
              <p:cNvSpPr>
                <a:spLocks noChangeArrowheads="1"/>
              </p:cNvSpPr>
              <p:nvPr/>
            </p:nvSpPr>
            <p:spPr bwMode="auto">
              <a:xfrm rot="19380000">
                <a:off x="1075" y="2586"/>
                <a:ext cx="172"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3" name="Rectangle 131"/>
              <p:cNvSpPr>
                <a:spLocks noChangeArrowheads="1"/>
              </p:cNvSpPr>
              <p:nvPr/>
            </p:nvSpPr>
            <p:spPr bwMode="auto">
              <a:xfrm rot="19860000">
                <a:off x="1147" y="2689"/>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4" name="Rectangle 132"/>
              <p:cNvSpPr>
                <a:spLocks noChangeArrowheads="1"/>
              </p:cNvSpPr>
              <p:nvPr/>
            </p:nvSpPr>
            <p:spPr bwMode="auto">
              <a:xfrm rot="20400000">
                <a:off x="1199" y="2805"/>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5" name="Rectangle 133"/>
              <p:cNvSpPr>
                <a:spLocks noChangeArrowheads="1"/>
              </p:cNvSpPr>
              <p:nvPr/>
            </p:nvSpPr>
            <p:spPr bwMode="auto">
              <a:xfrm rot="20820000">
                <a:off x="1219" y="2930"/>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6" name="Rectangle 134"/>
              <p:cNvSpPr>
                <a:spLocks noChangeArrowheads="1"/>
              </p:cNvSpPr>
              <p:nvPr/>
            </p:nvSpPr>
            <p:spPr bwMode="auto">
              <a:xfrm rot="21300000">
                <a:off x="1213" y="3066"/>
                <a:ext cx="166"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7" name="Rectangle 135"/>
              <p:cNvSpPr>
                <a:spLocks noChangeArrowheads="1"/>
              </p:cNvSpPr>
              <p:nvPr/>
            </p:nvSpPr>
            <p:spPr bwMode="auto">
              <a:xfrm rot="720000">
                <a:off x="1127" y="3336"/>
                <a:ext cx="149"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8" name="Rectangle 136"/>
              <p:cNvSpPr>
                <a:spLocks noChangeArrowheads="1"/>
              </p:cNvSpPr>
              <p:nvPr/>
            </p:nvSpPr>
            <p:spPr bwMode="auto">
              <a:xfrm rot="1500000">
                <a:off x="1041" y="3465"/>
                <a:ext cx="139"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09" name="Freeform 137"/>
              <p:cNvSpPr>
                <a:spLocks noChangeArrowheads="1"/>
              </p:cNvSpPr>
              <p:nvPr/>
            </p:nvSpPr>
            <p:spPr bwMode="auto">
              <a:xfrm>
                <a:off x="850" y="3136"/>
                <a:ext cx="203" cy="119"/>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0" name="Freeform 138"/>
              <p:cNvSpPr>
                <a:spLocks noChangeArrowheads="1"/>
              </p:cNvSpPr>
              <p:nvPr/>
            </p:nvSpPr>
            <p:spPr bwMode="auto">
              <a:xfrm>
                <a:off x="19" y="2722"/>
                <a:ext cx="89" cy="77"/>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1" name="Freeform 139"/>
              <p:cNvSpPr>
                <a:spLocks noChangeArrowheads="1"/>
              </p:cNvSpPr>
              <p:nvPr/>
            </p:nvSpPr>
            <p:spPr bwMode="auto">
              <a:xfrm>
                <a:off x="97" y="2651"/>
                <a:ext cx="100" cy="88"/>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2" name="Freeform 140"/>
              <p:cNvSpPr>
                <a:spLocks noChangeArrowheads="1"/>
              </p:cNvSpPr>
              <p:nvPr/>
            </p:nvSpPr>
            <p:spPr bwMode="auto">
              <a:xfrm>
                <a:off x="677" y="3502"/>
                <a:ext cx="82" cy="77"/>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3" name="Freeform 141"/>
              <p:cNvSpPr>
                <a:spLocks noChangeArrowheads="1"/>
              </p:cNvSpPr>
              <p:nvPr/>
            </p:nvSpPr>
            <p:spPr bwMode="auto">
              <a:xfrm>
                <a:off x="940" y="2782"/>
                <a:ext cx="89" cy="71"/>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4" name="Freeform 142"/>
              <p:cNvSpPr>
                <a:spLocks noChangeArrowheads="1"/>
              </p:cNvSpPr>
              <p:nvPr/>
            </p:nvSpPr>
            <p:spPr bwMode="auto">
              <a:xfrm>
                <a:off x="898" y="2716"/>
                <a:ext cx="89" cy="83"/>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5" name="Freeform 143"/>
              <p:cNvSpPr>
                <a:spLocks noChangeArrowheads="1"/>
              </p:cNvSpPr>
              <p:nvPr/>
            </p:nvSpPr>
            <p:spPr bwMode="auto">
              <a:xfrm>
                <a:off x="7" y="3837"/>
                <a:ext cx="5" cy="11"/>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6" name="Freeform 144"/>
              <p:cNvSpPr>
                <a:spLocks noChangeArrowheads="1"/>
              </p:cNvSpPr>
              <p:nvPr/>
            </p:nvSpPr>
            <p:spPr bwMode="auto">
              <a:xfrm>
                <a:off x="7" y="2555"/>
                <a:ext cx="29" cy="47"/>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7" name="Freeform 145"/>
              <p:cNvSpPr>
                <a:spLocks noChangeArrowheads="1"/>
              </p:cNvSpPr>
              <p:nvPr/>
            </p:nvSpPr>
            <p:spPr bwMode="auto">
              <a:xfrm>
                <a:off x="7" y="3843"/>
                <a:ext cx="35" cy="65"/>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8" name="Rectangle 146"/>
              <p:cNvSpPr>
                <a:spLocks noChangeArrowheads="1"/>
              </p:cNvSpPr>
              <p:nvPr/>
            </p:nvSpPr>
            <p:spPr bwMode="auto">
              <a:xfrm rot="240000">
                <a:off x="1178" y="3200"/>
                <a:ext cx="160"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19" name="Rectangle 147"/>
              <p:cNvSpPr>
                <a:spLocks noChangeArrowheads="1"/>
              </p:cNvSpPr>
              <p:nvPr/>
            </p:nvSpPr>
            <p:spPr bwMode="auto">
              <a:xfrm rot="16020000">
                <a:off x="291" y="2386"/>
                <a:ext cx="137" cy="11"/>
              </a:xfrm>
              <a:prstGeom prst="rect">
                <a:avLst/>
              </a:pr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20" name="Freeform 148"/>
              <p:cNvSpPr>
                <a:spLocks noChangeArrowheads="1"/>
              </p:cNvSpPr>
              <p:nvPr/>
            </p:nvSpPr>
            <p:spPr bwMode="auto">
              <a:xfrm>
                <a:off x="139" y="3573"/>
                <a:ext cx="143" cy="153"/>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21" name="Freeform 149"/>
              <p:cNvSpPr>
                <a:spLocks noChangeArrowheads="1"/>
              </p:cNvSpPr>
              <p:nvPr/>
            </p:nvSpPr>
            <p:spPr bwMode="auto">
              <a:xfrm rot="18720000">
                <a:off x="617" y="3551"/>
                <a:ext cx="67" cy="68"/>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rgbClr val="5B5D6B"/>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22" name="Freeform 150"/>
              <p:cNvSpPr>
                <a:spLocks noChangeArrowheads="1"/>
              </p:cNvSpPr>
              <p:nvPr/>
            </p:nvSpPr>
            <p:spPr bwMode="auto">
              <a:xfrm>
                <a:off x="235" y="2503"/>
                <a:ext cx="347" cy="1271"/>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rgbClr val="5B5D6B"/>
                  </a:gs>
                  <a:gs pos="100000">
                    <a:srgbClr val="575967"/>
                  </a:gs>
                </a:gsLst>
                <a:lin ang="189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223" name="Oval 151"/>
              <p:cNvSpPr>
                <a:spLocks noChangeArrowheads="1"/>
              </p:cNvSpPr>
              <p:nvPr/>
            </p:nvSpPr>
            <p:spPr bwMode="auto">
              <a:xfrm rot="19920000">
                <a:off x="295" y="3047"/>
                <a:ext cx="220" cy="173"/>
              </a:xfrm>
              <a:prstGeom prst="ellipse">
                <a:avLst/>
              </a:prstGeom>
              <a:gradFill rotWithShape="0">
                <a:gsLst>
                  <a:gs pos="0">
                    <a:srgbClr val="525460"/>
                  </a:gs>
                  <a:gs pos="50000">
                    <a:srgbClr val="5B5D6B"/>
                  </a:gs>
                  <a:gs pos="100000">
                    <a:srgbClr val="525460"/>
                  </a:gs>
                </a:gsLst>
                <a:lin ang="18900000" scaled="1"/>
              </a:gra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3224" name="Rectangle 152"/>
          <p:cNvSpPr>
            <a:spLocks noGrp="1" noChangeArrowheads="1"/>
          </p:cNvSpPr>
          <p:nvPr>
            <p:ph type="title"/>
          </p:nvPr>
        </p:nvSpPr>
        <p:spPr bwMode="auto">
          <a:xfrm>
            <a:off x="685800" y="1768475"/>
            <a:ext cx="7770813" cy="173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p>
            <a:pPr lvl="0"/>
            <a:r>
              <a:rPr lang="en-GB" smtClean="0"/>
              <a:t>Click to edit the title text format</a:t>
            </a:r>
          </a:p>
        </p:txBody>
      </p:sp>
      <p:sp>
        <p:nvSpPr>
          <p:cNvPr id="3225" name="Rectangle 153"/>
          <p:cNvSpPr>
            <a:spLocks noGrp="1" noChangeArrowheads="1"/>
          </p:cNvSpPr>
          <p:nvPr/>
        </p:nvSpPr>
        <p:spPr bwMode="auto">
          <a:xfrm>
            <a:off x="1371600" y="3886200"/>
            <a:ext cx="6399213" cy="175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lgn="ctr">
              <a:spcBef>
                <a:spcPts val="800"/>
              </a:spcBef>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1pPr>
            <a:lvl2pPr marL="457200" algn="ctr">
              <a:spcBef>
                <a:spcPts val="800"/>
              </a:spcBef>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2pPr>
            <a:lvl3pPr marL="914400" algn="ctr">
              <a:spcBef>
                <a:spcPts val="800"/>
              </a:spcBef>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3pPr>
            <a:lvl4pPr marL="1371600" algn="ctr">
              <a:spcBef>
                <a:spcPts val="800"/>
              </a:spcBef>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4pPr>
            <a:lvl5pPr marL="1828800" algn="ctr">
              <a:spcBef>
                <a:spcPts val="800"/>
              </a:spcBef>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5pPr>
            <a:lvl6pPr algn="ctr" defTabSz="457200" fontAlgn="base">
              <a:spcBef>
                <a:spcPts val="800"/>
              </a:spcBef>
              <a:spcAft>
                <a:spcPct val="0"/>
              </a:spcAft>
              <a:buClr>
                <a:srgbClr val="000000"/>
              </a:buClr>
              <a:buSzPct val="100000"/>
              <a:buFont typeface="Times New Roman" panose="02020603050405020304" pitchFamily="18" charset="0"/>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6pPr>
            <a:lvl7pPr algn="ctr" defTabSz="457200" fontAlgn="base">
              <a:spcBef>
                <a:spcPts val="800"/>
              </a:spcBef>
              <a:spcAft>
                <a:spcPct val="0"/>
              </a:spcAft>
              <a:buClr>
                <a:srgbClr val="000000"/>
              </a:buClr>
              <a:buSzPct val="100000"/>
              <a:buFont typeface="Times New Roman" panose="02020603050405020304" pitchFamily="18" charset="0"/>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7pPr>
            <a:lvl8pPr algn="ctr" defTabSz="457200" fontAlgn="base">
              <a:spcBef>
                <a:spcPts val="800"/>
              </a:spcBef>
              <a:spcAft>
                <a:spcPct val="0"/>
              </a:spcAft>
              <a:buClr>
                <a:srgbClr val="000000"/>
              </a:buClr>
              <a:buSzPct val="100000"/>
              <a:buFont typeface="Times New Roman" panose="02020603050405020304" pitchFamily="18" charset="0"/>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8pPr>
            <a:lvl9pPr algn="ctr" defTabSz="457200" fontAlgn="base">
              <a:spcBef>
                <a:spcPts val="800"/>
              </a:spcBef>
              <a:spcAft>
                <a:spcPct val="0"/>
              </a:spcAft>
              <a:buClr>
                <a:srgbClr val="000000"/>
              </a:buClr>
              <a:buSzPct val="100000"/>
              <a:buFont typeface="Times New Roman" panose="02020603050405020304" pitchFamily="18" charset="0"/>
              <a:defRPr sz="3200">
                <a:solidFill>
                  <a:srgbClr val="FFFFFF"/>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9pPr>
          </a:lstStyle>
          <a:p>
            <a:r>
              <a:rPr lang="en-GB"/>
              <a:t>Click to add Text</a:t>
            </a:r>
          </a:p>
        </p:txBody>
      </p:sp>
      <p:sp>
        <p:nvSpPr>
          <p:cNvPr id="3226" name="Rectangle 154"/>
          <p:cNvSpPr>
            <a:spLocks noGrp="1" noChangeArrowheads="1"/>
          </p:cNvSpPr>
          <p:nvPr>
            <p:ph type="dt"/>
          </p:nvPr>
        </p:nvSpPr>
        <p:spPr bwMode="auto">
          <a:xfrm>
            <a:off x="304800" y="6248400"/>
            <a:ext cx="2284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457200" algn="l"/>
                <a:tab pos="914400" algn="l"/>
                <a:tab pos="1371600" algn="l"/>
                <a:tab pos="1828800" algn="l"/>
                <a:tab pos="2286000" algn="l"/>
              </a:tabLst>
              <a:defRPr sz="1000">
                <a:solidFill>
                  <a:srgbClr val="FFFFFF"/>
                </a:solidFill>
                <a:effectLst>
                  <a:outerShdw blurRad="38100" dist="38100" dir="2700000" algn="tl">
                    <a:srgbClr val="000000"/>
                  </a:outerShdw>
                </a:effectLst>
                <a:latin typeface="+mn-lt"/>
                <a:cs typeface="Segoe UI" panose="020B0502040204020203" pitchFamily="34" charset="0"/>
              </a:defRPr>
            </a:lvl1pPr>
          </a:lstStyle>
          <a:p>
            <a:endParaRPr lang="en-US"/>
          </a:p>
        </p:txBody>
      </p:sp>
      <p:sp>
        <p:nvSpPr>
          <p:cNvPr id="3227" name="Rectangle 155"/>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457200" algn="l"/>
                <a:tab pos="914400" algn="l"/>
                <a:tab pos="1371600" algn="l"/>
                <a:tab pos="1828800" algn="l"/>
                <a:tab pos="2286000" algn="l"/>
                <a:tab pos="2743200" algn="l"/>
              </a:tabLst>
              <a:defRPr sz="1000">
                <a:solidFill>
                  <a:srgbClr val="FFFFFF"/>
                </a:solidFill>
                <a:effectLst>
                  <a:outerShdw blurRad="38100" dist="38100" dir="2700000" algn="tl">
                    <a:srgbClr val="000000"/>
                  </a:outerShdw>
                </a:effectLst>
                <a:latin typeface="+mn-lt"/>
                <a:cs typeface="Segoe UI" panose="020B0502040204020203" pitchFamily="34" charset="0"/>
              </a:defRPr>
            </a:lvl1pPr>
          </a:lstStyle>
          <a:p>
            <a:endParaRPr lang="en-US"/>
          </a:p>
        </p:txBody>
      </p:sp>
      <p:sp>
        <p:nvSpPr>
          <p:cNvPr id="3228" name="Rectangle 156"/>
          <p:cNvSpPr>
            <a:spLocks noGrp="1" noChangeArrowheads="1"/>
          </p:cNvSpPr>
          <p:nvPr>
            <p:ph type="sldNum"/>
          </p:nvPr>
        </p:nvSpPr>
        <p:spPr bwMode="auto">
          <a:xfrm>
            <a:off x="6553200" y="6248400"/>
            <a:ext cx="2284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457200" algn="l"/>
                <a:tab pos="914400" algn="l"/>
                <a:tab pos="1371600" algn="l"/>
                <a:tab pos="1828800" algn="l"/>
                <a:tab pos="2286000" algn="l"/>
              </a:tabLst>
              <a:defRPr sz="1000">
                <a:solidFill>
                  <a:srgbClr val="FFFFFF"/>
                </a:solidFill>
                <a:effectLst>
                  <a:outerShdw blurRad="38100" dist="38100" dir="2700000" algn="tl">
                    <a:srgbClr val="000000"/>
                  </a:outerShdw>
                </a:effectLst>
                <a:latin typeface="+mn-lt"/>
                <a:cs typeface="Segoe UI" panose="020B0502040204020203" pitchFamily="34" charset="0"/>
              </a:defRPr>
            </a:lvl1pPr>
          </a:lstStyle>
          <a:p>
            <a:fld id="{CBD64D28-90F0-45B9-A0D4-9A42E24D54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5400" kern="1200">
          <a:solidFill>
            <a:srgbClr val="FFFFCC"/>
          </a:solidFill>
          <a:effectLst>
            <a:outerShdw blurRad="38100" dist="38100" dir="2700000" algn="tl">
              <a:srgbClr val="000000"/>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5400">
          <a:solidFill>
            <a:srgbClr val="FFFFCC"/>
          </a:solidFill>
          <a:effectLst>
            <a:outerShdw blurRad="38100" dist="38100" dir="2700000" algn="tl">
              <a:srgbClr val="000000"/>
            </a:outerShdw>
          </a:effectLst>
          <a:latin typeface="Tahoma" panose="020B0604030504040204" pitchFamily="34" charset="0"/>
          <a:ea typeface="Microsoft YaHei" panose="020B0503020204020204" pitchFamily="34" charset="-122"/>
        </a:defRPr>
      </a:lvl9pPr>
    </p:titleStyle>
    <p:bodyStyle>
      <a:lvl1pPr marL="342900" indent="-342900" algn="ctr" defTabSz="457200" rtl="0" fontAlgn="base">
        <a:spcBef>
          <a:spcPts val="800"/>
        </a:spcBef>
        <a:spcAft>
          <a:spcPct val="0"/>
        </a:spcAft>
        <a:buClr>
          <a:srgbClr val="000000"/>
        </a:buClr>
        <a:buSzPct val="100000"/>
        <a:buFont typeface="Times New Roman" panose="02020603050405020304" pitchFamily="18" charset="0"/>
        <a:defRPr sz="3200" kern="1200">
          <a:solidFill>
            <a:srgbClr val="FFFFFF"/>
          </a:solidFill>
          <a:effectLst>
            <a:outerShdw blurRad="38100" dist="38100" dir="2700000" algn="tl">
              <a:srgbClr val="000000"/>
            </a:outerShdw>
          </a:effectLst>
          <a:latin typeface="+mn-lt"/>
          <a:ea typeface="+mn-ea"/>
          <a:cs typeface="+mn-cs"/>
        </a:defRPr>
      </a:lvl1pPr>
      <a:lvl2pPr marL="742950" indent="-285750" algn="ctr" defTabSz="457200" rtl="0" fontAlgn="base">
        <a:spcBef>
          <a:spcPts val="700"/>
        </a:spcBef>
        <a:spcAft>
          <a:spcPct val="0"/>
        </a:spcAft>
        <a:buClr>
          <a:srgbClr val="000000"/>
        </a:buClr>
        <a:buSzPct val="100000"/>
        <a:buFont typeface="Times New Roman" panose="02020603050405020304" pitchFamily="18" charset="0"/>
        <a:defRPr sz="2800" kern="1200">
          <a:solidFill>
            <a:srgbClr val="FFFFFF"/>
          </a:solidFill>
          <a:effectLst>
            <a:outerShdw blurRad="38100" dist="38100" dir="2700000" algn="tl">
              <a:srgbClr val="000000"/>
            </a:outerShdw>
          </a:effectLst>
          <a:latin typeface="+mn-lt"/>
          <a:ea typeface="+mn-ea"/>
          <a:cs typeface="+mn-cs"/>
        </a:defRPr>
      </a:lvl2pPr>
      <a:lvl3pPr marL="1143000" indent="-228600" algn="ctr" defTabSz="457200" rtl="0" fontAlgn="base">
        <a:spcBef>
          <a:spcPts val="600"/>
        </a:spcBef>
        <a:spcAft>
          <a:spcPct val="0"/>
        </a:spcAft>
        <a:buClr>
          <a:srgbClr val="000000"/>
        </a:buClr>
        <a:buSzPct val="100000"/>
        <a:buFont typeface="Times New Roman" panose="02020603050405020304" pitchFamily="18" charset="0"/>
        <a:defRPr sz="2400" kern="1200">
          <a:solidFill>
            <a:srgbClr val="FFFFFF"/>
          </a:solidFill>
          <a:effectLst>
            <a:outerShdw blurRad="38100" dist="38100" dir="2700000" algn="tl">
              <a:srgbClr val="000000"/>
            </a:outerShdw>
          </a:effectLst>
          <a:latin typeface="+mn-lt"/>
          <a:ea typeface="+mn-ea"/>
          <a:cs typeface="+mn-cs"/>
        </a:defRPr>
      </a:lvl3pPr>
      <a:lvl4pPr marL="1600200" indent="-228600" algn="ctr" defTabSz="457200" rtl="0" fontAlgn="base">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4pPr>
      <a:lvl5pPr marL="2057400" indent="-228600" algn="ctr" defTabSz="457200" rtl="0" fontAlgn="base">
        <a:spcBef>
          <a:spcPts val="500"/>
        </a:spcBef>
        <a:spcAft>
          <a:spcPct val="0"/>
        </a:spcAft>
        <a:buClr>
          <a:srgbClr val="000000"/>
        </a:buClr>
        <a:buSzPct val="100000"/>
        <a:buFont typeface="Times New Roman" panose="02020603050405020304" pitchFamily="18" charset="0"/>
        <a:defRPr sz="2000" kern="1200">
          <a:solidFill>
            <a:srgbClr val="FFFFFF"/>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graphicFrame>
        <p:nvGraphicFramePr>
          <p:cNvPr id="15361" name="Group 1"/>
          <p:cNvGraphicFramePr>
            <a:graphicFrameLocks noGrp="1"/>
          </p:cNvGraphicFramePr>
          <p:nvPr/>
        </p:nvGraphicFramePr>
        <p:xfrm>
          <a:off x="533400" y="152400"/>
          <a:ext cx="8231188" cy="8004175"/>
        </p:xfrm>
        <a:graphic>
          <a:graphicData uri="http://schemas.openxmlformats.org/drawingml/2006/table">
            <a:tbl>
              <a:tblPr/>
              <a:tblGrid>
                <a:gridCol w="2590800"/>
                <a:gridCol w="2897188"/>
                <a:gridCol w="2743200"/>
              </a:tblGrid>
              <a:tr h="8002588">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Half a league, half a league,</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Half a league onward,</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All in the valley of Death</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Rode the six hundred.</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"Forward, the Light Brigade!</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"Charge for the guns!" he said:</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Into the valley of Death</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Rode the six hundred.</a:t>
                      </a:r>
                    </a:p>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0000" marR="90000" marT="68136"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"Forward, the Light Brigade!"</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Was there a man dismay'd?</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Not tho' the soldier knew</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Someone had blunder'd:</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Theirs not to make reply,</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Theirs not to reason why,</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Theirs but to do and die:</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Into the valley of Death</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Rode the six hundred.</a:t>
                      </a:r>
                    </a:p>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0000" marR="90000" marT="6813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Cannon to right of them,</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Cannon to left of them,</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Cannon in front of them</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Volley'd and thunder'd;</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Storm'd at with shot and shell,</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Boldly they rode and well,</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Into the jaws of Death,</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Into the mouth of Hell</a:t>
                      </a:r>
                      <a:b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Rode the six hundred.</a:t>
                      </a:r>
                    </a:p>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93000"/>
                        </a:lnSpc>
                        <a:spcBef>
                          <a:spcPts val="6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4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0000" marR="90000" marT="68136"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graphicFrame>
        <p:nvGraphicFramePr>
          <p:cNvPr id="16385" name="Group 1"/>
          <p:cNvGraphicFramePr>
            <a:graphicFrameLocks noGrp="1"/>
          </p:cNvGraphicFramePr>
          <p:nvPr/>
        </p:nvGraphicFramePr>
        <p:xfrm>
          <a:off x="457200" y="76200"/>
          <a:ext cx="8231188" cy="7908925"/>
        </p:xfrm>
        <a:graphic>
          <a:graphicData uri="http://schemas.openxmlformats.org/drawingml/2006/table">
            <a:tbl>
              <a:tblPr/>
              <a:tblGrid>
                <a:gridCol w="2743200"/>
                <a:gridCol w="2744788"/>
                <a:gridCol w="2743200"/>
              </a:tblGrid>
              <a:tr h="7907338">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Flash'd all their sabres bare,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Flash'd as they turn'd in air,</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Sabring the gunners there,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Charging an army, while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All the world wonder'd:</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Plunged in the battery-smoke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Right thro' the line they broke;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Cossack and Russian</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Reel'd from the sabre stroke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Shatter'd and sunder'd.</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Then they rode back, but not</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Not the six hundred.</a:t>
                      </a:r>
                    </a:p>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0000" marR="90000" marT="64580"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Cannon to right of them,</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Cannon to left of them,</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Cannon behind them</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Volley'd and thunder'd;</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Storm'd at with shot and shell,</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While horse and hero fell,</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They that had fought so well</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Came thro' the jaws of Death</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Back from the mouth of Hell,</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All that was left of them,</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Left of six hundred.</a:t>
                      </a:r>
                    </a:p>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a:txBody>
                  <a:tcPr marL="90000" marR="90000" marT="64580"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93000"/>
                        </a:lnSpc>
                        <a:spcBef>
                          <a:spcPts val="50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When can their glory fade?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O the wild charge they made!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All the world wondered.</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Honor the charge they made,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Honor the Light Brigade,</a:t>
                      </a:r>
                      <a:b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br>
                      <a:r>
                        <a:rPr kumimoji="0" lang="en-US" sz="20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Noble six hundred.</a:t>
                      </a:r>
                    </a:p>
                  </a:txBody>
                  <a:tcPr marL="90000" marR="90000" marT="64580"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914400" y="533400"/>
            <a:ext cx="7772400" cy="147002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Germany vs. France</a:t>
            </a:r>
          </a:p>
        </p:txBody>
      </p:sp>
      <p:sp>
        <p:nvSpPr>
          <p:cNvPr id="17410"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395288" y="333375"/>
            <a:ext cx="820896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spcBef>
                <a:spcPts val="1500"/>
              </a:spcBef>
              <a:buClrTx/>
              <a:buFontTx/>
              <a:buNone/>
            </a:pPr>
            <a:r>
              <a:rPr lang="en-GB" sz="2400" b="1">
                <a:solidFill>
                  <a:srgbClr val="99CC00"/>
                </a:solidFill>
                <a:latin typeface="Tahoma" panose="020B0604030504040204" pitchFamily="34" charset="0"/>
              </a:rPr>
              <a:t>Alliances and the First World War:  </a:t>
            </a:r>
          </a:p>
        </p:txBody>
      </p:sp>
      <p:sp>
        <p:nvSpPr>
          <p:cNvPr id="18434" name="Text Box 2"/>
          <p:cNvSpPr txBox="1">
            <a:spLocks noChangeArrowheads="1"/>
          </p:cNvSpPr>
          <p:nvPr/>
        </p:nvSpPr>
        <p:spPr bwMode="auto">
          <a:xfrm>
            <a:off x="457200" y="5562600"/>
            <a:ext cx="820737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spcBef>
                <a:spcPts val="1250"/>
              </a:spcBef>
              <a:buClrTx/>
              <a:buFontTx/>
              <a:buNone/>
            </a:pPr>
            <a:r>
              <a:rPr lang="en-GB" sz="2000">
                <a:latin typeface="Tahoma" panose="020B0604030504040204" pitchFamily="34" charset="0"/>
              </a:rPr>
              <a:t>France and Germany hated each other!    When Germany became united country in 1870-1, France went to war to try to stop it and failed.</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85800"/>
            <a:ext cx="3879850"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395288" y="333375"/>
            <a:ext cx="82089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spcBef>
                <a:spcPts val="1750"/>
              </a:spcBef>
              <a:buClrTx/>
              <a:buFontTx/>
              <a:buNone/>
            </a:pPr>
            <a:r>
              <a:rPr lang="en-GB" sz="2800" b="1">
                <a:solidFill>
                  <a:srgbClr val="009999"/>
                </a:solidFill>
                <a:latin typeface="Tahoma" panose="020B0604030504040204" pitchFamily="34" charset="0"/>
              </a:rPr>
              <a:t>Essential Background Fact 2 (cont.)</a:t>
            </a:r>
          </a:p>
        </p:txBody>
      </p:sp>
      <p:sp>
        <p:nvSpPr>
          <p:cNvPr id="19458" name="Text Box 2"/>
          <p:cNvSpPr txBox="1">
            <a:spLocks noChangeArrowheads="1"/>
          </p:cNvSpPr>
          <p:nvPr/>
        </p:nvSpPr>
        <p:spPr bwMode="auto">
          <a:xfrm>
            <a:off x="468313" y="5445125"/>
            <a:ext cx="820737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spcBef>
                <a:spcPts val="1250"/>
              </a:spcBef>
              <a:buClrTx/>
              <a:buFontTx/>
              <a:buNone/>
            </a:pPr>
            <a:r>
              <a:rPr lang="en-GB" sz="2000">
                <a:solidFill>
                  <a:srgbClr val="FFFFFF"/>
                </a:solidFill>
                <a:latin typeface="Tahoma" panose="020B0604030504040204" pitchFamily="34" charset="0"/>
              </a:rPr>
              <a:t>France also lost Alsace-Lorraine in 1870-1.</a:t>
            </a:r>
          </a:p>
          <a:p>
            <a:pPr>
              <a:buClrTx/>
              <a:buFontTx/>
              <a:buNone/>
            </a:pPr>
            <a:r>
              <a:rPr lang="en-GB" sz="2000">
                <a:solidFill>
                  <a:srgbClr val="FFFFFF"/>
                </a:solidFill>
                <a:latin typeface="Tahoma" panose="020B0604030504040204" pitchFamily="34" charset="0"/>
              </a:rPr>
              <a:t>The French never forgave the Germans.   They wanted  </a:t>
            </a:r>
            <a:r>
              <a:rPr lang="en-GB" sz="2000" b="1">
                <a:solidFill>
                  <a:srgbClr val="FFFFFF"/>
                </a:solidFill>
                <a:latin typeface="Tahoma" panose="020B0604030504040204" pitchFamily="34" charset="0"/>
              </a:rPr>
              <a:t>REVENGE</a:t>
            </a:r>
            <a:r>
              <a:rPr lang="en-GB" sz="2000">
                <a:solidFill>
                  <a:srgbClr val="FFFFFF"/>
                </a:solidFill>
                <a:latin typeface="Tahoma" panose="020B0604030504040204" pitchFamily="34" charset="0"/>
              </a:rPr>
              <a:t>.</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6553200" cy="446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The Spark</a:t>
            </a:r>
          </a:p>
        </p:txBody>
      </p:sp>
      <p:sp>
        <p:nvSpPr>
          <p:cNvPr id="21506" name="Rectangle 2"/>
          <p:cNvSpPr>
            <a:spLocks noGrp="1" noChangeArrowheads="1"/>
          </p:cNvSpPr>
          <p:nvPr>
            <p:ph type="body" idx="1"/>
          </p:nvPr>
        </p:nvSpPr>
        <p:spPr>
          <a:xfrm>
            <a:off x="457200" y="1600200"/>
            <a:ext cx="8229600" cy="4876800"/>
          </a:xfrm>
          <a:ln/>
        </p:spPr>
        <p:txBody>
          <a:bodyPr/>
          <a:lstStyle/>
          <a:p>
            <a:pPr marL="341313" indent="-341313">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The heir to the Austro-Hungarian throne Archduke Franz Ferdinand was visiting Sarajevo in 1914 when he was assassinated by a Serbian</a:t>
            </a:r>
          </a:p>
          <a:p>
            <a:pPr marL="341313" indent="-341313">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Austria-Hungary demanded Serbia pay compensation, and turn over all their secret service documents</a:t>
            </a:r>
          </a:p>
          <a:p>
            <a:pPr marL="341313" indent="-341313">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Serbia refused, and Austria-Hungary declared war</a:t>
            </a:r>
          </a:p>
          <a:p>
            <a:pPr marL="341313" indent="-341313">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In response Russia declared war on Austria-Hungary, then Germany on Russia, then France on Germany</a:t>
            </a:r>
          </a:p>
          <a:p>
            <a:pPr marL="341313" indent="-341313">
              <a:lnSpc>
                <a:spcPct val="8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Britain will stay out of the war in the beginning and Italy will declare neutrality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9" presetClass="entr" fill="hold" nodeType="withEffect">
                                  <p:stCondLst>
                                    <p:cond delay="0"/>
                                  </p:stCondLst>
                                  <p:childTnLst>
                                    <p:set>
                                      <p:cBhvr additive="repl">
                                        <p:cTn id="6" dur="1" fill="hold">
                                          <p:stCondLst>
                                            <p:cond delay="0"/>
                                          </p:stCondLst>
                                        </p:cTn>
                                        <p:tgtEl>
                                          <p:spTgt spid="21505"/>
                                        </p:tgtEl>
                                        <p:attrNameLst>
                                          <p:attrName>style.visibility</p:attrName>
                                        </p:attrNameLst>
                                      </p:cBhvr>
                                      <p:to>
                                        <p:strVal val="visible"/>
                                      </p:to>
                                    </p:set>
                                    <p:animEffect transition="in" filter="dissolve">
                                      <p:cBhvr additive="repl">
                                        <p:cTn id="7" dur="500"/>
                                        <p:tgtEl>
                                          <p:spTgt spid="21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21506">
                                            <p:txEl>
                                              <p:pRg st="0" end="0"/>
                                            </p:txEl>
                                          </p:spTgt>
                                        </p:tgtEl>
                                        <p:attrNameLst>
                                          <p:attrName>style.visibility</p:attrName>
                                        </p:attrNameLst>
                                      </p:cBhvr>
                                      <p:to>
                                        <p:strVal val="visible"/>
                                      </p:to>
                                    </p:set>
                                    <p:animEffect transition="in" filter="dissolve">
                                      <p:cBhvr additive="repl">
                                        <p:cTn id="12" dur="500"/>
                                        <p:tgtEl>
                                          <p:spTgt spid="215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21506">
                                            <p:txEl>
                                              <p:pRg st="1" end="1"/>
                                            </p:txEl>
                                          </p:spTgt>
                                        </p:tgtEl>
                                        <p:attrNameLst>
                                          <p:attrName>style.visibility</p:attrName>
                                        </p:attrNameLst>
                                      </p:cBhvr>
                                      <p:to>
                                        <p:strVal val="visible"/>
                                      </p:to>
                                    </p:set>
                                    <p:animEffect transition="in" filter="dissolve">
                                      <p:cBhvr additive="repl">
                                        <p:cTn id="17" dur="500"/>
                                        <p:tgtEl>
                                          <p:spTgt spid="2150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21506">
                                            <p:txEl>
                                              <p:pRg st="2" end="2"/>
                                            </p:txEl>
                                          </p:spTgt>
                                        </p:tgtEl>
                                        <p:attrNameLst>
                                          <p:attrName>style.visibility</p:attrName>
                                        </p:attrNameLst>
                                      </p:cBhvr>
                                      <p:to>
                                        <p:strVal val="visible"/>
                                      </p:to>
                                    </p:set>
                                    <p:animEffect transition="in" filter="dissolve">
                                      <p:cBhvr additive="repl">
                                        <p:cTn id="22" dur="500"/>
                                        <p:tgtEl>
                                          <p:spTgt spid="2150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fill="hold" nodeType="clickEffect">
                                  <p:stCondLst>
                                    <p:cond delay="0"/>
                                  </p:stCondLst>
                                  <p:childTnLst>
                                    <p:set>
                                      <p:cBhvr additive="repl">
                                        <p:cTn id="26" dur="1" fill="hold">
                                          <p:stCondLst>
                                            <p:cond delay="0"/>
                                          </p:stCondLst>
                                        </p:cTn>
                                        <p:tgtEl>
                                          <p:spTgt spid="21506">
                                            <p:txEl>
                                              <p:pRg st="3" end="3"/>
                                            </p:txEl>
                                          </p:spTgt>
                                        </p:tgtEl>
                                        <p:attrNameLst>
                                          <p:attrName>style.visibility</p:attrName>
                                        </p:attrNameLst>
                                      </p:cBhvr>
                                      <p:to>
                                        <p:strVal val="visible"/>
                                      </p:to>
                                    </p:set>
                                    <p:animEffect transition="in" filter="dissolve">
                                      <p:cBhvr additive="repl">
                                        <p:cTn id="27" dur="500"/>
                                        <p:tgtEl>
                                          <p:spTgt spid="2150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fill="hold" nodeType="clickEffect">
                                  <p:stCondLst>
                                    <p:cond delay="0"/>
                                  </p:stCondLst>
                                  <p:childTnLst>
                                    <p:set>
                                      <p:cBhvr additive="repl">
                                        <p:cTn id="31" dur="1" fill="hold">
                                          <p:stCondLst>
                                            <p:cond delay="0"/>
                                          </p:stCondLst>
                                        </p:cTn>
                                        <p:tgtEl>
                                          <p:spTgt spid="21506">
                                            <p:txEl>
                                              <p:pRg st="4" end="4"/>
                                            </p:txEl>
                                          </p:spTgt>
                                        </p:tgtEl>
                                        <p:attrNameLst>
                                          <p:attrName>style.visibility</p:attrName>
                                        </p:attrNameLst>
                                      </p:cBhvr>
                                      <p:to>
                                        <p:strVal val="visible"/>
                                      </p:to>
                                    </p:set>
                                    <p:animEffect transition="in" filter="dissolve">
                                      <p:cBhvr additive="repl">
                                        <p:cTn id="32" dur="5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705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383B3"/>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301625" y="228600"/>
            <a:ext cx="854075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The Schlieffen Plan</a:t>
            </a:r>
          </a:p>
        </p:txBody>
      </p:sp>
      <p:sp>
        <p:nvSpPr>
          <p:cNvPr id="24578" name="Rectangle 2"/>
          <p:cNvSpPr>
            <a:spLocks noGrp="1" noChangeArrowheads="1"/>
          </p:cNvSpPr>
          <p:nvPr>
            <p:ph type="body" idx="1"/>
          </p:nvPr>
        </p:nvSpPr>
        <p:spPr>
          <a:xfrm>
            <a:off x="301625" y="1600200"/>
            <a:ext cx="8540750" cy="4498975"/>
          </a:xfrm>
          <a:ln/>
        </p:spPr>
        <p:txBody>
          <a:bodyPr/>
          <a:lstStyle/>
          <a:p>
            <a:pPr marL="341313" indent="-341313">
              <a:lnSpc>
                <a:spcPct val="90000"/>
              </a:lnSpc>
              <a:spcBef>
                <a:spcPts val="700"/>
              </a:spcBef>
              <a:buClr>
                <a:srgbClr val="A3C145"/>
              </a:buClr>
              <a:buSzPct val="8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Before the war German General Alfred Von Schlieffen developed a plan to defeat the Allied Powers</a:t>
            </a:r>
          </a:p>
          <a:p>
            <a:pPr marL="341313" indent="-341313">
              <a:lnSpc>
                <a:spcPct val="90000"/>
              </a:lnSpc>
              <a:spcBef>
                <a:spcPts val="700"/>
              </a:spcBef>
              <a:buClr>
                <a:srgbClr val="A3C145"/>
              </a:buClr>
              <a:buSzPct val="8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91% of the German forces were to be sent to France and 9% to hold off Russia while it mobilized</a:t>
            </a:r>
          </a:p>
          <a:p>
            <a:pPr marL="341313" indent="-341313">
              <a:lnSpc>
                <a:spcPct val="90000"/>
              </a:lnSpc>
              <a:spcBef>
                <a:spcPts val="700"/>
              </a:spcBef>
              <a:buClr>
                <a:srgbClr val="A3C145"/>
              </a:buClr>
              <a:buSzPct val="8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However right before the war, the plan was modified and less troops were sent into France, the result was France was not quickly defeated and they held the Germans at the Battle of the Marne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4" presetClass="entr" presetSubtype="10" fill="hold" nodeType="withEffect">
                                  <p:stCondLst>
                                    <p:cond delay="0"/>
                                  </p:stCondLst>
                                  <p:childTnLst>
                                    <p:set>
                                      <p:cBhvr additive="repl">
                                        <p:cTn id="6" dur="1" fill="hold">
                                          <p:stCondLst>
                                            <p:cond delay="0"/>
                                          </p:stCondLst>
                                        </p:cTn>
                                        <p:tgtEl>
                                          <p:spTgt spid="24577"/>
                                        </p:tgtEl>
                                        <p:attrNameLst>
                                          <p:attrName>style.visibility</p:attrName>
                                        </p:attrNameLst>
                                      </p:cBhvr>
                                      <p:to>
                                        <p:strVal val="visible"/>
                                      </p:to>
                                    </p:set>
                                    <p:animEffect transition="in" filter="randombar(horizontal)">
                                      <p:cBhvr additive="repl">
                                        <p:cTn id="7" dur="600">
                                          <p:stCondLst>
                                            <p:cond delay="0"/>
                                          </p:stCondLst>
                                        </p:cTn>
                                        <p:tgtEl>
                                          <p:spTgt spid="245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additive="repl">
                                        <p:cTn id="11" dur="1" fill="hold">
                                          <p:stCondLst>
                                            <p:cond delay="0"/>
                                          </p:stCondLst>
                                        </p:cTn>
                                        <p:tgtEl>
                                          <p:spTgt spid="24578">
                                            <p:txEl>
                                              <p:pRg st="0" end="0"/>
                                            </p:txEl>
                                          </p:spTgt>
                                        </p:tgtEl>
                                        <p:attrNameLst>
                                          <p:attrName>style.visibility</p:attrName>
                                        </p:attrNameLst>
                                      </p:cBhvr>
                                      <p:to>
                                        <p:strVal val="visible"/>
                                      </p:to>
                                    </p:set>
                                    <p:animEffect transition="in" filter="randombar(horizontal)">
                                      <p:cBhvr additive="repl">
                                        <p:cTn id="12" dur="500"/>
                                        <p:tgtEl>
                                          <p:spTgt spid="2457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additive="repl">
                                        <p:cTn id="16" dur="1" fill="hold">
                                          <p:stCondLst>
                                            <p:cond delay="0"/>
                                          </p:stCondLst>
                                        </p:cTn>
                                        <p:tgtEl>
                                          <p:spTgt spid="24578">
                                            <p:txEl>
                                              <p:pRg st="1" end="1"/>
                                            </p:txEl>
                                          </p:spTgt>
                                        </p:tgtEl>
                                        <p:attrNameLst>
                                          <p:attrName>style.visibility</p:attrName>
                                        </p:attrNameLst>
                                      </p:cBhvr>
                                      <p:to>
                                        <p:strVal val="visible"/>
                                      </p:to>
                                    </p:set>
                                    <p:animEffect transition="in" filter="randombar(horizontal)">
                                      <p:cBhvr additive="repl">
                                        <p:cTn id="17" dur="500"/>
                                        <p:tgtEl>
                                          <p:spTgt spid="2457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additive="repl">
                                        <p:cTn id="21" dur="1" fill="hold">
                                          <p:stCondLst>
                                            <p:cond delay="0"/>
                                          </p:stCondLst>
                                        </p:cTn>
                                        <p:tgtEl>
                                          <p:spTgt spid="24578">
                                            <p:txEl>
                                              <p:pRg st="2" end="2"/>
                                            </p:txEl>
                                          </p:spTgt>
                                        </p:tgtEl>
                                        <p:attrNameLst>
                                          <p:attrName>style.visibility</p:attrName>
                                        </p:attrNameLst>
                                      </p:cBhvr>
                                      <p:to>
                                        <p:strVal val="visible"/>
                                      </p:to>
                                    </p:set>
                                    <p:animEffect transition="in" filter="randombar(horizontal)">
                                      <p:cBhvr additive="repl">
                                        <p:cTn id="22" dur="5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99CC00"/>
            </a:gs>
          </a:gsLst>
          <a:lin ang="5400000" scaled="1"/>
        </a:gra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Europe 1914</a:t>
            </a:r>
          </a:p>
        </p:txBody>
      </p:sp>
      <p:sp>
        <p:nvSpPr>
          <p:cNvPr id="6146" name="Rectangle 2"/>
          <p:cNvSpPr>
            <a:spLocks noGrp="1" noChangeArrowheads="1"/>
          </p:cNvSpPr>
          <p:nvPr>
            <p:ph type="body" idx="1"/>
          </p:nvPr>
        </p:nvSpPr>
        <p:spPr>
          <a:xfrm>
            <a:off x="457200" y="1600200"/>
            <a:ext cx="8229600" cy="4525963"/>
          </a:xfrm>
          <a:ln/>
        </p:spPr>
        <p:txBody>
          <a:bodyPr/>
          <a:lstStyle/>
          <a:p>
            <a:pPr marL="341313" indent="-341313">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By 1914 Europe was separated into 2 factions the Triple Alliance, and the Triple Entante</a:t>
            </a:r>
          </a:p>
          <a:p>
            <a:pPr marL="341313" indent="-341313">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Germany, Austria-Hungary, and Italy made the Triple Alliance, a defensive alliance pledging that if anyone was attacked the rest would come to their aid</a:t>
            </a:r>
          </a:p>
          <a:p>
            <a:pPr marL="341313" indent="-341313">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At the same time Britain, France, and Russia created the Triple Entante, which was also a defensive alliance, however no one knew how much anyone would honor those agreements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9" presetClass="entr" fill="hold" nodeType="withEffect">
                                  <p:stCondLst>
                                    <p:cond delay="0"/>
                                  </p:stCondLst>
                                  <p:childTnLst>
                                    <p:set>
                                      <p:cBhvr additive="repl">
                                        <p:cTn id="6" dur="1" fill="hold">
                                          <p:stCondLst>
                                            <p:cond delay="0"/>
                                          </p:stCondLst>
                                        </p:cTn>
                                        <p:tgtEl>
                                          <p:spTgt spid="6145"/>
                                        </p:tgtEl>
                                        <p:attrNameLst>
                                          <p:attrName>style.visibility</p:attrName>
                                        </p:attrNameLst>
                                      </p:cBhvr>
                                      <p:to>
                                        <p:strVal val="visible"/>
                                      </p:to>
                                    </p:set>
                                    <p:animEffect transition="in" filter="dissolve">
                                      <p:cBhvr additive="repl">
                                        <p:cTn id="7" dur="500"/>
                                        <p:tgtEl>
                                          <p:spTgt spid="61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6146">
                                            <p:txEl>
                                              <p:pRg st="0" end="0"/>
                                            </p:txEl>
                                          </p:spTgt>
                                        </p:tgtEl>
                                        <p:attrNameLst>
                                          <p:attrName>style.visibility</p:attrName>
                                        </p:attrNameLst>
                                      </p:cBhvr>
                                      <p:to>
                                        <p:strVal val="visible"/>
                                      </p:to>
                                    </p:set>
                                    <p:animEffect transition="in" filter="dissolve">
                                      <p:cBhvr additive="repl">
                                        <p:cTn id="12" dur="500"/>
                                        <p:tgtEl>
                                          <p:spTgt spid="61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6146">
                                            <p:txEl>
                                              <p:pRg st="1" end="1"/>
                                            </p:txEl>
                                          </p:spTgt>
                                        </p:tgtEl>
                                        <p:attrNameLst>
                                          <p:attrName>style.visibility</p:attrName>
                                        </p:attrNameLst>
                                      </p:cBhvr>
                                      <p:to>
                                        <p:strVal val="visible"/>
                                      </p:to>
                                    </p:set>
                                    <p:animEffect transition="in" filter="dissolve">
                                      <p:cBhvr additive="repl">
                                        <p:cTn id="17" dur="500"/>
                                        <p:tgtEl>
                                          <p:spTgt spid="614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6146">
                                            <p:txEl>
                                              <p:pRg st="2" end="2"/>
                                            </p:txEl>
                                          </p:spTgt>
                                        </p:tgtEl>
                                        <p:attrNameLst>
                                          <p:attrName>style.visibility</p:attrName>
                                        </p:attrNameLst>
                                      </p:cBhvr>
                                      <p:to>
                                        <p:strVal val="visible"/>
                                      </p:to>
                                    </p:set>
                                    <p:animEffect transition="in" filter="dissolve">
                                      <p:cBhvr additive="repl">
                                        <p:cTn id="22" dur="5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000000"/>
            </a:gs>
          </a:gsLst>
          <a:lin ang="5400000" scaled="1"/>
        </a:gra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body"/>
          </p:nvPr>
        </p:nvSpPr>
        <p:spPr>
          <a:xfrm>
            <a:off x="457200" y="1600200"/>
            <a:ext cx="4038600" cy="4525963"/>
          </a:xfrm>
          <a:ln/>
        </p:spPr>
        <p:txBody>
          <a:bodyPr anchor="t"/>
          <a:lstStyle/>
          <a:p>
            <a:pPr marL="341313" indent="-341313" algn="l">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Central Powers</a:t>
            </a:r>
          </a:p>
          <a:p>
            <a:pPr marL="341313" indent="-341313" algn="l">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Germany</a:t>
            </a:r>
          </a:p>
          <a:p>
            <a:pPr marL="341313" indent="-341313" algn="l">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Austria Hungary</a:t>
            </a:r>
          </a:p>
          <a:p>
            <a:pPr marL="341313" indent="-341313" algn="l">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Ottoman Empire</a:t>
            </a:r>
          </a:p>
          <a:p>
            <a:pPr marL="341313" indent="-341313" algn="l">
              <a:spcBef>
                <a:spcPts val="7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p>
          <a:p>
            <a:pPr marL="341313" indent="-341313" algn="l">
              <a:spcBef>
                <a:spcPts val="7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p>
        </p:txBody>
      </p:sp>
      <p:sp>
        <p:nvSpPr>
          <p:cNvPr id="26626" name="Rectangle 2"/>
          <p:cNvSpPr>
            <a:spLocks noGrp="1" noChangeArrowheads="1"/>
          </p:cNvSpPr>
          <p:nvPr>
            <p:ph type="body" idx="1"/>
          </p:nvPr>
        </p:nvSpPr>
        <p:spPr>
          <a:xfrm>
            <a:off x="4648200" y="1600200"/>
            <a:ext cx="4038600" cy="4525963"/>
          </a:xfrm>
          <a:ln/>
        </p:spPr>
        <p:txBody>
          <a:bodyPr/>
          <a:lstStyle/>
          <a:p>
            <a:endParaRPr lang="en-US"/>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0" y="0"/>
            <a:ext cx="4730750" cy="678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0"/>
            <a:ext cx="4800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876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4038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0"/>
            <a:ext cx="37449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800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Leaders of Europe</a:t>
            </a:r>
          </a:p>
        </p:txBody>
      </p:sp>
      <p:sp>
        <p:nvSpPr>
          <p:cNvPr id="7170" name="Rectangle 2"/>
          <p:cNvSpPr>
            <a:spLocks noGrp="1" noChangeArrowheads="1"/>
          </p:cNvSpPr>
          <p:nvPr>
            <p:ph type="body" idx="1"/>
          </p:nvPr>
        </p:nvSpPr>
        <p:spPr>
          <a:xfrm>
            <a:off x="457200" y="1600200"/>
            <a:ext cx="8229600" cy="4525963"/>
          </a:xfrm>
          <a:ln/>
        </p:spPr>
        <p:txBody>
          <a:bodyPr/>
          <a:lstStyle/>
          <a:p>
            <a:pPr marL="341313" indent="-341313">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Germany</a:t>
            </a:r>
            <a:r>
              <a:rPr lang="en-US">
                <a:latin typeface="Wingdings" panose="05000000000000000000" pitchFamily="2" charset="2"/>
              </a:rPr>
              <a:t></a:t>
            </a:r>
            <a:r>
              <a:rPr lang="en-US"/>
              <a:t> Kaiser Wilhelm II </a:t>
            </a:r>
          </a:p>
          <a:p>
            <a:pPr marL="341313" indent="-341313">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Austria Hungary </a:t>
            </a:r>
            <a:r>
              <a:rPr lang="en-US">
                <a:latin typeface="Wingdings" panose="05000000000000000000" pitchFamily="2" charset="2"/>
              </a:rPr>
              <a:t></a:t>
            </a:r>
            <a:r>
              <a:rPr lang="en-US"/>
              <a:t> Emperor Franz Joseph</a:t>
            </a:r>
          </a:p>
          <a:p>
            <a:pPr marL="341313" indent="-341313">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Russia </a:t>
            </a:r>
            <a:r>
              <a:rPr lang="en-US">
                <a:latin typeface="Wingdings" panose="05000000000000000000" pitchFamily="2" charset="2"/>
              </a:rPr>
              <a:t></a:t>
            </a:r>
            <a:r>
              <a:rPr lang="en-US"/>
              <a:t> Tsar (Czar) Nicholas II</a:t>
            </a:r>
          </a:p>
          <a:p>
            <a:pPr marL="341313" indent="-341313">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t>United States </a:t>
            </a:r>
            <a:r>
              <a:rPr lang="en-US">
                <a:latin typeface="Wingdings" panose="05000000000000000000" pitchFamily="2" charset="2"/>
              </a:rPr>
              <a:t></a:t>
            </a:r>
            <a:r>
              <a:rPr lang="en-US"/>
              <a:t> Woodrow Wilson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038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4419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0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4876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Allied Powers</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395288" y="333375"/>
            <a:ext cx="82089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a:spcBef>
                <a:spcPts val="1750"/>
              </a:spcBef>
              <a:buClrTx/>
              <a:buFontTx/>
              <a:buNone/>
            </a:pPr>
            <a:r>
              <a:rPr lang="en-GB" sz="2800" b="1">
                <a:solidFill>
                  <a:srgbClr val="009999"/>
                </a:solidFill>
                <a:latin typeface="Tahoma" panose="020B0604030504040204" pitchFamily="34" charset="0"/>
              </a:rPr>
              <a:t>Triple Alliance Encircled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4876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0"/>
            <a:ext cx="4040187"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6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114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95288" y="333375"/>
            <a:ext cx="8208962"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spcBef>
                <a:spcPts val="1125"/>
              </a:spcBef>
              <a:buClrTx/>
              <a:buFontTx/>
              <a:buNone/>
            </a:pPr>
            <a:r>
              <a:rPr lang="en-GB" sz="2400" b="1">
                <a:solidFill>
                  <a:srgbClr val="99CC00"/>
                </a:solidFill>
                <a:latin typeface="Tahoma" panose="020B0604030504040204" pitchFamily="34" charset="0"/>
              </a:rPr>
              <a:t>Alliances and the First World War:</a:t>
            </a:r>
            <a:r>
              <a:rPr lang="en-GB" b="1">
                <a:solidFill>
                  <a:srgbClr val="99CC00"/>
                </a:solidFill>
                <a:latin typeface="Tahoma" panose="020B0604030504040204" pitchFamily="34" charset="0"/>
              </a:rPr>
              <a:t>  </a:t>
            </a:r>
          </a:p>
          <a:p>
            <a:pPr algn="ctr">
              <a:spcBef>
                <a:spcPts val="1750"/>
              </a:spcBef>
              <a:buClrTx/>
              <a:buFontTx/>
              <a:buNone/>
            </a:pPr>
            <a:r>
              <a:rPr lang="en-GB" sz="2800" b="1">
                <a:solidFill>
                  <a:srgbClr val="009999"/>
                </a:solidFill>
                <a:latin typeface="Tahoma" panose="020B0604030504040204" pitchFamily="34" charset="0"/>
              </a:rPr>
              <a:t>Triple Entente, 1907</a:t>
            </a:r>
          </a:p>
        </p:txBody>
      </p:sp>
      <p:sp>
        <p:nvSpPr>
          <p:cNvPr id="9218" name="Text Box 2"/>
          <p:cNvSpPr txBox="1">
            <a:spLocks noChangeArrowheads="1"/>
          </p:cNvSpPr>
          <p:nvPr/>
        </p:nvSpPr>
        <p:spPr bwMode="auto">
          <a:xfrm>
            <a:off x="468313" y="5445125"/>
            <a:ext cx="8207375" cy="128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GB" sz="2000">
                <a:latin typeface="Tahoma" panose="020B0604030504040204" pitchFamily="34" charset="0"/>
              </a:rPr>
              <a:t>In 1907 Russia joined Britain and France to make the  </a:t>
            </a:r>
            <a:r>
              <a:rPr lang="en-GB" sz="2000" b="1">
                <a:solidFill>
                  <a:srgbClr val="BBE0E3"/>
                </a:solidFill>
                <a:latin typeface="Tahoma" panose="020B0604030504040204" pitchFamily="34" charset="0"/>
              </a:rPr>
              <a:t>Triple Entente</a:t>
            </a:r>
            <a:r>
              <a:rPr lang="en-GB" sz="2000">
                <a:latin typeface="Tahoma" panose="020B0604030504040204" pitchFamily="34" charset="0"/>
              </a:rPr>
              <a:t>.   </a:t>
            </a:r>
          </a:p>
          <a:p>
            <a:pPr>
              <a:buClrTx/>
              <a:buFontTx/>
              <a:buNone/>
            </a:pPr>
            <a:r>
              <a:rPr lang="en-GB" sz="2000">
                <a:latin typeface="Tahoma" panose="020B0604030504040204" pitchFamily="34" charset="0"/>
              </a:rPr>
              <a:t>So by 1914 Europe had divided into two massive superpower blocs. </a:t>
            </a:r>
          </a:p>
          <a:p>
            <a:pPr>
              <a:buClrTx/>
              <a:buFontTx/>
              <a:buNone/>
            </a:pPr>
            <a:r>
              <a:rPr lang="en-GB">
                <a:latin typeface="Tahoma" panose="020B0604030504040204" pitchFamily="34" charset="0"/>
              </a:rPr>
              <a:t>People thought this  </a:t>
            </a:r>
            <a:r>
              <a:rPr lang="en-GB" b="1">
                <a:solidFill>
                  <a:srgbClr val="009999"/>
                </a:solidFill>
                <a:latin typeface="Tahoma" panose="020B0604030504040204" pitchFamily="34" charset="0"/>
              </a:rPr>
              <a:t>BALANCE OF POWER</a:t>
            </a:r>
            <a:r>
              <a:rPr lang="en-GB">
                <a:latin typeface="Tahoma" panose="020B0604030504040204" pitchFamily="34" charset="0"/>
              </a:rPr>
              <a:t>  would keep the peace.</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557338"/>
            <a:ext cx="5399088" cy="3676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9218">
                                            <p:txEl>
                                              <p:pRg st="2" end="2"/>
                                            </p:txEl>
                                          </p:spTgt>
                                        </p:tgtEl>
                                        <p:attrNameLst>
                                          <p:attrName>style.visibility</p:attrName>
                                        </p:attrNameLst>
                                      </p:cBhvr>
                                      <p:to>
                                        <p:strVal val="visible"/>
                                      </p:to>
                                    </p:set>
                                    <p:anim calcmode="lin" valueType="num">
                                      <p:cBhvr>
                                        <p:cTn id="7" dur="500" fill="hold"/>
                                        <p:tgtEl>
                                          <p:spTgt spid="9218">
                                            <p:txEl>
                                              <p:pRg st="2" end="2"/>
                                            </p:txEl>
                                          </p:spTgt>
                                        </p:tgtEl>
                                        <p:attrNameLst>
                                          <p:attrName>ppt_x</p:attrName>
                                        </p:attrNameLst>
                                      </p:cBhvr>
                                      <p:tavLst>
                                        <p:tav tm="100000">
                                          <p:val>
                                            <p:strVal val="#ppt_x"/>
                                          </p:val>
                                        </p:tav>
                                        <p:tav>
                                          <p:val>
                                            <p:strVal val="#ppt_x"/>
                                          </p:val>
                                        </p:tav>
                                      </p:tavLst>
                                    </p:anim>
                                    <p:anim calcmode="lin" valueType="num">
                                      <p:cBhvr>
                                        <p:cTn id="8" dur="500" fill="hold"/>
                                        <p:tgtEl>
                                          <p:spTgt spid="921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6900"/>
            <a:ext cx="8229600" cy="520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0"/>
            <a:ext cx="39290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0"/>
            <a:ext cx="37576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04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862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a:spLocks noGrp="1" noChangeArrowheads="1"/>
          </p:cNvSpPr>
          <p:nvPr>
            <p:ph type="title" idx="4294967295"/>
          </p:nvPr>
        </p:nvSpPr>
        <p:spPr>
          <a:xfrm>
            <a:off x="457200" y="274638"/>
            <a:ext cx="8229600" cy="1143000"/>
          </a:xfrm>
          <a:ln/>
        </p:spPr>
        <p:txBody>
          <a:bodyPr/>
          <a:lstStyle/>
          <a:p>
            <a:endParaRPr lang="en-US"/>
          </a:p>
        </p:txBody>
      </p:sp>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973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676400"/>
            <a:ext cx="4876800" cy="333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65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07523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8291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95288" y="333375"/>
            <a:ext cx="82089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lgn="ctr">
              <a:spcBef>
                <a:spcPts val="1750"/>
              </a:spcBef>
              <a:buClrTx/>
              <a:buFontTx/>
              <a:buNone/>
            </a:pPr>
            <a:r>
              <a:rPr lang="en-GB" sz="2800" b="1">
                <a:solidFill>
                  <a:srgbClr val="009999"/>
                </a:solidFill>
                <a:latin typeface="Tahoma" panose="020B0604030504040204" pitchFamily="34" charset="0"/>
              </a:rPr>
              <a:t>The Balkans</a:t>
            </a:r>
          </a:p>
        </p:txBody>
      </p:sp>
      <p:sp>
        <p:nvSpPr>
          <p:cNvPr id="10242" name="Text Box 2"/>
          <p:cNvSpPr txBox="1">
            <a:spLocks noChangeArrowheads="1"/>
          </p:cNvSpPr>
          <p:nvPr/>
        </p:nvSpPr>
        <p:spPr bwMode="auto">
          <a:xfrm>
            <a:off x="468313" y="5445125"/>
            <a:ext cx="8207375"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en-GB" sz="2000">
                <a:latin typeface="Tahoma" panose="020B0604030504040204" pitchFamily="34" charset="0"/>
              </a:rPr>
              <a:t>But </a:t>
            </a:r>
            <a:r>
              <a:rPr lang="en-GB" sz="2000" b="1">
                <a:solidFill>
                  <a:srgbClr val="009999"/>
                </a:solidFill>
                <a:latin typeface="Tahoma" panose="020B0604030504040204" pitchFamily="34" charset="0"/>
              </a:rPr>
              <a:t>Russia was also allied to Serbia, Romania and Bulgaria</a:t>
            </a:r>
            <a:r>
              <a:rPr lang="en-GB" sz="2000">
                <a:latin typeface="Tahoma" panose="020B0604030504040204" pitchFamily="34" charset="0"/>
              </a:rPr>
              <a:t>.   When trouble erupted in the Balkans in 1914, the nations found their alliances dragged them into war…</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543800" cy="4598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9633" name="Rectangle 1"/>
          <p:cNvSpPr>
            <a:spLocks noGrp="1" noChangeArrowheads="1"/>
          </p:cNvSpPr>
          <p:nvPr>
            <p:ph type="title" idx="4294967295"/>
          </p:nvPr>
        </p:nvSpPr>
        <p:spPr>
          <a:xfrm>
            <a:off x="762000" y="0"/>
            <a:ext cx="7772400" cy="1470025"/>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The Trenches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57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876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274638"/>
            <a:ext cx="8229600" cy="48736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t>Summary</a:t>
            </a:r>
          </a:p>
        </p:txBody>
      </p:sp>
      <p:graphicFrame>
        <p:nvGraphicFramePr>
          <p:cNvPr id="11266" name="Object 2"/>
          <p:cNvGraphicFramePr>
            <a:graphicFrameLocks noChangeAspect="1"/>
          </p:cNvGraphicFramePr>
          <p:nvPr/>
        </p:nvGraphicFramePr>
        <p:xfrm>
          <a:off x="0" y="762000"/>
          <a:ext cx="9144000" cy="6070600"/>
        </p:xfrm>
        <a:graphic>
          <a:graphicData uri="http://schemas.openxmlformats.org/presentationml/2006/ole">
            <mc:AlternateContent xmlns:mc="http://schemas.openxmlformats.org/markup-compatibility/2006">
              <mc:Choice xmlns:v="urn:schemas-microsoft-com:vml" Requires="v">
                <p:oleObj spid="_x0000_s11270" name="Acrobat Document" r:id="rId4" imgW="6838920" imgH="5124240" progId="Acrobat.Document.DC">
                  <p:embed/>
                </p:oleObj>
              </mc:Choice>
              <mc:Fallback>
                <p:oleObj name="Acrobat Document" r:id="rId4" imgW="6838920" imgH="5124240" progId="Acrobat.Document.DC">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9144000" cy="60706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Causes of the War</a:t>
            </a:r>
          </a:p>
        </p:txBody>
      </p:sp>
      <p:sp>
        <p:nvSpPr>
          <p:cNvPr id="12290" name="Rectangle 2"/>
          <p:cNvSpPr>
            <a:spLocks noGrp="1" noChangeArrowheads="1"/>
          </p:cNvSpPr>
          <p:nvPr>
            <p:ph type="body" idx="1"/>
          </p:nvPr>
        </p:nvSpPr>
        <p:spPr>
          <a:xfrm>
            <a:off x="4648200" y="1600200"/>
            <a:ext cx="4038600" cy="4525963"/>
          </a:xfrm>
          <a:ln/>
        </p:spPr>
        <p:txBody>
          <a:bodyPr/>
          <a:lstStyle/>
          <a:p>
            <a:pPr marL="341313" indent="-341313">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There were a great many reasons for the war to break out, by 1914 Europe was ready to explode, all it needed was a spark why?</a:t>
            </a:r>
          </a:p>
          <a:p>
            <a:pPr marL="341313" indent="-341313">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a:t>Militarism: Europe had begun a large military build up, no nation wanting another nation to get an advantage.</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4495800"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9" presetClass="entr" fill="hold" nodeType="withEffect">
                                  <p:stCondLst>
                                    <p:cond delay="0"/>
                                  </p:stCondLst>
                                  <p:childTnLst>
                                    <p:set>
                                      <p:cBhvr additive="repl">
                                        <p:cTn id="6" dur="1" fill="hold">
                                          <p:stCondLst>
                                            <p:cond delay="0"/>
                                          </p:stCondLst>
                                        </p:cTn>
                                        <p:tgtEl>
                                          <p:spTgt spid="12289"/>
                                        </p:tgtEl>
                                        <p:attrNameLst>
                                          <p:attrName>style.visibility</p:attrName>
                                        </p:attrNameLst>
                                      </p:cBhvr>
                                      <p:to>
                                        <p:strVal val="visible"/>
                                      </p:to>
                                    </p:set>
                                    <p:animEffect transition="in" filter="dissolve">
                                      <p:cBhvr additive="repl">
                                        <p:cTn id="7" dur="500"/>
                                        <p:tgtEl>
                                          <p:spTgt spid="122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2290">
                                            <p:txEl>
                                              <p:pRg st="0" end="0"/>
                                            </p:txEl>
                                          </p:spTgt>
                                        </p:tgtEl>
                                        <p:attrNameLst>
                                          <p:attrName>style.visibility</p:attrName>
                                        </p:attrNameLst>
                                      </p:cBhvr>
                                      <p:to>
                                        <p:strVal val="visible"/>
                                      </p:to>
                                    </p:set>
                                    <p:animEffect transition="in" filter="dissolve">
                                      <p:cBhvr additive="repl">
                                        <p:cTn id="12" dur="500"/>
                                        <p:tgtEl>
                                          <p:spTgt spid="1229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12290">
                                            <p:txEl>
                                              <p:pRg st="1" end="1"/>
                                            </p:txEl>
                                          </p:spTgt>
                                        </p:tgtEl>
                                        <p:attrNameLst>
                                          <p:attrName>style.visibility</p:attrName>
                                        </p:attrNameLst>
                                      </p:cBhvr>
                                      <p:to>
                                        <p:strVal val="visible"/>
                                      </p:to>
                                    </p:set>
                                    <p:animEffect transition="in" filter="dissolve">
                                      <p:cBhvr additive="repl">
                                        <p:cTn id="17" dur="500"/>
                                        <p:tgtEl>
                                          <p:spTgt spid="122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0000"/>
            </a:gs>
          </a:gsLst>
          <a:lin ang="5400000" scaled="1"/>
        </a:gra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More Causes for War</a:t>
            </a:r>
          </a:p>
        </p:txBody>
      </p:sp>
      <p:sp>
        <p:nvSpPr>
          <p:cNvPr id="14338" name="Rectangle 2"/>
          <p:cNvSpPr>
            <a:spLocks noGrp="1" noChangeArrowheads="1"/>
          </p:cNvSpPr>
          <p:nvPr>
            <p:ph type="body" idx="1"/>
          </p:nvPr>
        </p:nvSpPr>
        <p:spPr>
          <a:xfrm>
            <a:off x="457200" y="1600200"/>
            <a:ext cx="8229600" cy="4525963"/>
          </a:xfrm>
          <a:ln/>
        </p:spPr>
        <p:txBody>
          <a:bodyPr/>
          <a:lstStyle/>
          <a:p>
            <a:pPr marL="341313" indent="-341313">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Imperialism: Many countries wanted to gain an advantage in colonies, especially Britain, France, and Germany who wanted more land to colonize particularly in Africa</a:t>
            </a:r>
          </a:p>
          <a:p>
            <a:pPr marL="341313" indent="-341313">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Nationalism: At this time many countries would use propaganda (convincing using emotions) to tell their people that they were the best in the world, and that all other people in the world were inferior to them</a:t>
            </a:r>
          </a:p>
          <a:p>
            <a:pPr marL="341313" indent="-341313">
              <a:lnSpc>
                <a:spcPct val="90000"/>
              </a:lnSpc>
              <a:spcBef>
                <a:spcPts val="7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a:t>Add to that a belief, taught to children, that war is glorious and an honorable thing to do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9" presetClass="entr" fill="hold" nodeType="withEffect">
                                  <p:stCondLst>
                                    <p:cond delay="0"/>
                                  </p:stCondLst>
                                  <p:childTnLst>
                                    <p:set>
                                      <p:cBhvr additive="repl">
                                        <p:cTn id="6" dur="1" fill="hold">
                                          <p:stCondLst>
                                            <p:cond delay="0"/>
                                          </p:stCondLst>
                                        </p:cTn>
                                        <p:tgtEl>
                                          <p:spTgt spid="14337"/>
                                        </p:tgtEl>
                                        <p:attrNameLst>
                                          <p:attrName>style.visibility</p:attrName>
                                        </p:attrNameLst>
                                      </p:cBhvr>
                                      <p:to>
                                        <p:strVal val="visible"/>
                                      </p:to>
                                    </p:set>
                                    <p:animEffect transition="in" filter="dissolve">
                                      <p:cBhvr additive="repl">
                                        <p:cTn id="7" dur="500"/>
                                        <p:tgtEl>
                                          <p:spTgt spid="143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14338">
                                            <p:txEl>
                                              <p:pRg st="0" end="0"/>
                                            </p:txEl>
                                          </p:spTgt>
                                        </p:tgtEl>
                                        <p:attrNameLst>
                                          <p:attrName>style.visibility</p:attrName>
                                        </p:attrNameLst>
                                      </p:cBhvr>
                                      <p:to>
                                        <p:strVal val="visible"/>
                                      </p:to>
                                    </p:set>
                                    <p:animEffect transition="in" filter="dissolve">
                                      <p:cBhvr additive="repl">
                                        <p:cTn id="12" dur="500"/>
                                        <p:tgtEl>
                                          <p:spTgt spid="1433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14338">
                                            <p:txEl>
                                              <p:pRg st="1" end="1"/>
                                            </p:txEl>
                                          </p:spTgt>
                                        </p:tgtEl>
                                        <p:attrNameLst>
                                          <p:attrName>style.visibility</p:attrName>
                                        </p:attrNameLst>
                                      </p:cBhvr>
                                      <p:to>
                                        <p:strVal val="visible"/>
                                      </p:to>
                                    </p:set>
                                    <p:animEffect transition="in" filter="dissolve">
                                      <p:cBhvr additive="repl">
                                        <p:cTn id="17" dur="500"/>
                                        <p:tgtEl>
                                          <p:spTgt spid="1433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14338">
                                            <p:txEl>
                                              <p:pRg st="2" end="2"/>
                                            </p:txEl>
                                          </p:spTgt>
                                        </p:tgtEl>
                                        <p:attrNameLst>
                                          <p:attrName>style.visibility</p:attrName>
                                        </p:attrNameLst>
                                      </p:cBhvr>
                                      <p:to>
                                        <p:strVal val="visible"/>
                                      </p:to>
                                    </p:set>
                                    <p:animEffect transition="in" filter="dissolve">
                                      <p:cBhvr additive="repl">
                                        <p:cTn id="22"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Microsoft YaHei"/>
        <a:cs typeface=""/>
      </a:majorFont>
      <a:minorFont>
        <a:latin typeface="Tahoma"/>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21887</TotalTime>
  <Words>602</Words>
  <Application>Microsoft Office PowerPoint</Application>
  <PresentationFormat>On-screen Show (4:3)</PresentationFormat>
  <Paragraphs>55</Paragraphs>
  <Slides>67</Slides>
  <Notes>67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67</vt:i4>
      </vt:variant>
    </vt:vector>
  </HeadingPairs>
  <TitlesOfParts>
    <vt:vector size="77" baseType="lpstr">
      <vt:lpstr>Times New Roman</vt:lpstr>
      <vt:lpstr>Arial</vt:lpstr>
      <vt:lpstr>Tahoma</vt:lpstr>
      <vt:lpstr>Microsoft YaHei</vt:lpstr>
      <vt:lpstr>Segoe UI</vt:lpstr>
      <vt:lpstr>Wingdings</vt:lpstr>
      <vt:lpstr>Office Theme</vt:lpstr>
      <vt:lpstr>Office Theme</vt:lpstr>
      <vt:lpstr>Office Theme</vt:lpstr>
      <vt:lpstr>Adobe Acrobat Document</vt:lpstr>
      <vt:lpstr>PowerPoint Presentation</vt:lpstr>
      <vt:lpstr>Europe 1914</vt:lpstr>
      <vt:lpstr>Leaders of Europe</vt:lpstr>
      <vt:lpstr>PowerPoint Presentation</vt:lpstr>
      <vt:lpstr>PowerPoint Presentation</vt:lpstr>
      <vt:lpstr>PowerPoint Presentation</vt:lpstr>
      <vt:lpstr>Summary</vt:lpstr>
      <vt:lpstr>Causes of the War</vt:lpstr>
      <vt:lpstr>More Causes for War</vt:lpstr>
      <vt:lpstr>PowerPoint Presentation</vt:lpstr>
      <vt:lpstr>PowerPoint Presentation</vt:lpstr>
      <vt:lpstr>Germany vs. France</vt:lpstr>
      <vt:lpstr>PowerPoint Presentation</vt:lpstr>
      <vt:lpstr>PowerPoint Presentation</vt:lpstr>
      <vt:lpstr>PowerPoint Presentation</vt:lpstr>
      <vt:lpstr>The Spark</vt:lpstr>
      <vt:lpstr>PowerPoint Presentation</vt:lpstr>
      <vt:lpstr>PowerPoint Presentation</vt:lpstr>
      <vt:lpstr>The Schlieffen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Allied Powers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Trenches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dc:title>
  <dc:subject/>
  <dc:creator>grohke</dc:creator>
  <cp:keywords/>
  <dc:description/>
  <cp:lastModifiedBy>Kenneth Groh</cp:lastModifiedBy>
  <cp:revision>18</cp:revision>
  <cp:lastPrinted>1601-01-01T00:00:00Z</cp:lastPrinted>
  <dcterms:created xsi:type="dcterms:W3CDTF">2009-02-25T19:51:13Z</dcterms:created>
  <dcterms:modified xsi:type="dcterms:W3CDTF">2017-03-09T12:44:58Z</dcterms:modified>
</cp:coreProperties>
</file>