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1" r:id="rId3"/>
    <p:sldMasterId id="2147483653" r:id="rId4"/>
    <p:sldMasterId id="2147483655" r:id="rId5"/>
  </p:sldMasterIdLst>
  <p:notesMasterIdLst>
    <p:notesMasterId r:id="rId23"/>
  </p:notesMasterIdLst>
  <p:handoutMasterIdLst>
    <p:handoutMasterId r:id="rId24"/>
  </p:handoutMasterIdLst>
  <p:sldIdLst>
    <p:sldId id="256" r:id="rId6"/>
    <p:sldId id="257" r:id="rId7"/>
    <p:sldId id="258" r:id="rId8"/>
    <p:sldId id="273" r:id="rId9"/>
    <p:sldId id="260" r:id="rId10"/>
    <p:sldId id="274" r:id="rId11"/>
    <p:sldId id="262" r:id="rId12"/>
    <p:sldId id="263" r:id="rId13"/>
    <p:sldId id="264" r:id="rId14"/>
    <p:sldId id="265" r:id="rId15"/>
    <p:sldId id="266" r:id="rId16"/>
    <p:sldId id="275" r:id="rId17"/>
    <p:sldId id="268" r:id="rId18"/>
    <p:sldId id="276" r:id="rId19"/>
    <p:sldId id="270" r:id="rId20"/>
    <p:sldId id="271" r:id="rId21"/>
    <p:sldId id="277" r:id="rId22"/>
  </p:sldIdLst>
  <p:sldSz cx="9144000" cy="6858000" type="screen4x3"/>
  <p:notesSz cx="6954838" cy="9240838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1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D060ACC-259F-4D80-B0ED-817B96AA7E9D}" type="datetimeFigureOut">
              <a:rPr lang="en-US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951904-F9CC-4EEB-893C-E7074E221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6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1"/>
          <p:cNvSpPr>
            <a:spLocks noChangeArrowheads="1"/>
          </p:cNvSpPr>
          <p:nvPr/>
        </p:nvSpPr>
        <p:spPr bwMode="auto">
          <a:xfrm>
            <a:off x="0" y="0"/>
            <a:ext cx="6954838" cy="9240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546" tIns="46273" rIns="92546" bIns="46273" anchor="ctr"/>
          <a:lstStyle/>
          <a:p>
            <a:endParaRPr lang="en-US"/>
          </a:p>
        </p:txBody>
      </p:sp>
      <p:sp>
        <p:nvSpPr>
          <p:cNvPr id="27651" name="AutoShape 2"/>
          <p:cNvSpPr>
            <a:spLocks noChangeArrowheads="1"/>
          </p:cNvSpPr>
          <p:nvPr/>
        </p:nvSpPr>
        <p:spPr bwMode="auto">
          <a:xfrm>
            <a:off x="0" y="0"/>
            <a:ext cx="6954838" cy="9240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546" tIns="46273" rIns="92546" bIns="46273" anchor="ctr"/>
          <a:lstStyle/>
          <a:p>
            <a:endParaRPr lang="en-US"/>
          </a:p>
        </p:txBody>
      </p:sp>
      <p:sp>
        <p:nvSpPr>
          <p:cNvPr id="27652" name="AutoShape 3"/>
          <p:cNvSpPr>
            <a:spLocks noChangeArrowheads="1"/>
          </p:cNvSpPr>
          <p:nvPr/>
        </p:nvSpPr>
        <p:spPr bwMode="auto">
          <a:xfrm>
            <a:off x="0" y="0"/>
            <a:ext cx="6954838" cy="9240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546" tIns="46273" rIns="92546" bIns="46273" anchor="ctr"/>
          <a:lstStyle/>
          <a:p>
            <a:endParaRPr lang="en-US"/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-14398625" y="-11922125"/>
            <a:ext cx="16827500" cy="1262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95325" y="4389438"/>
            <a:ext cx="5557838" cy="415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9695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21212" cy="34655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546" tIns="46273" rIns="92546" bIns="4627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21212" cy="34655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546" tIns="46273" rIns="92546" bIns="4627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21212" cy="34655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546" tIns="46273" rIns="92546" bIns="4627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21212" cy="34655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546" tIns="46273" rIns="92546" bIns="4627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-14398625" y="-11922125"/>
            <a:ext cx="16830675" cy="12623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695325" y="4389438"/>
            <a:ext cx="5561013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546" tIns="46273" rIns="92546" bIns="4627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21212" cy="34655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546" tIns="46273" rIns="92546" bIns="4627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21212" cy="34655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546" tIns="46273" rIns="92546" bIns="4627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21212" cy="34655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546" tIns="46273" rIns="92546" bIns="4627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21212" cy="34655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546" tIns="46273" rIns="92546" bIns="4627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21212" cy="34655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546" tIns="46273" rIns="92546" bIns="4627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21212" cy="34655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546" tIns="46273" rIns="92546" bIns="4627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66813" y="703263"/>
            <a:ext cx="4621212" cy="34655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546" tIns="46273" rIns="92546" bIns="46273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051DE-7887-4BEB-8A9A-604A0F9A7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3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0DD86-2D4F-4FCF-92C7-DEC251809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1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5812" cy="5845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5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66D69-0E66-4532-8D47-99FAC071C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09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3250" cy="1136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8EF1E-22B2-4968-883A-6DF7C3D64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03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3250" cy="1136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42B56-FA9F-467B-95E4-450BC59B1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12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3161E-7B06-413F-B314-A362EF8A2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65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FA228-E923-47E1-A109-4C9728465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60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CCA68-872E-44A0-B18F-E29BF7655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25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5425" cy="4108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4035425" cy="4108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FA6BA-2724-4903-AFA7-0B9E9F438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53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5410-4096-4FF5-8EFE-3266DCB3E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10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6663F-5D82-4547-A560-CC55E5E35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5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2CF6D-5948-4F52-B94A-83E104B34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45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BCA03-8E6F-4B0A-A58B-1A18AE65A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32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830E1-5EA8-4AC9-98FF-DFA25FEA1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99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57544-7CC1-496C-B07E-C69556BC0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38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E6C92-25AC-4E27-9C59-B6E807542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452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381000"/>
            <a:ext cx="2055812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5038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E8B2B-DC20-4E4E-8879-6A09EFB7C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26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8577B-3AF1-41E0-9118-A3B6C5033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689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1BC43-F675-404A-A254-B22806D11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531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E77F5-5DE6-4FA6-AB1E-91BA30D12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722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108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6825" cy="4108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1A510-D906-4894-84B9-BED36EF5E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29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84C1-F9BE-49CE-895D-D642427B8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BB165-B273-46EB-B71B-ECD587AFB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791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8D2A5-D154-4194-91E5-BB1F48319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068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EF6A5-7CDB-49DA-B9D1-091AAB4FE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13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9762E-7E51-434E-8BE9-5D361B49C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860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37713-253D-4BF5-B288-247DE7C2B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930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861F-2D7D-490F-BC1E-D6A810F14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29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0338" y="301625"/>
            <a:ext cx="1941512" cy="5788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2138" cy="5788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B4D8C-F833-48BF-B91A-4D17A7021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176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F5FE-C32D-4C79-B1CC-8155DDC97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604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E4021-B1C9-48D4-9295-830587AD3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774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2D545-228F-4F1D-800C-9EB88BE18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504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06825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625" y="1600200"/>
            <a:ext cx="3806825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0C3FB-5C9C-4799-9A50-3423824F2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5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47EE1-40A1-4788-810F-8097D64BC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498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86251-9920-49B0-9521-5E0755EDE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170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2DC1D-F450-497F-999A-B9662620E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566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9E210-318A-4BE3-80AF-929311865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96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D444E-093F-42A6-92B5-5B4FE02F4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494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B7231-12F7-4B30-8483-869C89732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641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FF876-8C3A-4FC5-9869-59D064ADF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379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8938" y="277813"/>
            <a:ext cx="1941512" cy="5846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2138" cy="5846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31B03-82F4-4A2B-9497-73AE60052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729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40EA4-D026-4BCA-BB83-8B835FD29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940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E9A8B-A145-4A4A-BCF4-7E8B2E4C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42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BE73E-8840-4B16-B693-A1D549213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5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56CA0-2446-4D8A-95A8-9BD8417A4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499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5825" cy="4108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905000"/>
            <a:ext cx="3425825" cy="4108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FED85-B3CB-44E9-AEC7-A73355F06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02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93FAF-B049-40C2-A8B9-8735ED655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829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937CB-36EC-45C3-94D3-A1376D936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30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AA5C8-C4ED-48D1-97B3-0303939FA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070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03A87-E14E-45E4-BEF9-E9EDE846C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521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65463-0813-4B57-BC20-44A04334F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74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98D12-3182-43A6-A86D-791770AFA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971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7038" y="190500"/>
            <a:ext cx="1751012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0638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29BC1-5A50-4A9B-B01E-97A7C7F9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9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DD015-30E7-40ED-975D-2995F55AE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7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4CAD8-84A0-4F4C-858B-07252C99A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1D6B5-03FB-4738-B520-0C7ECC8AE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E709E-A4D4-49CC-9052-46C75254D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2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325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9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90348C6-11CC-4BD9-A33A-8C5B971F4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325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32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1138">
              <a:buClrTx/>
              <a:buSzPct val="4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9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1138" algn="ctr">
              <a:buClrTx/>
              <a:buSzPct val="4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1138" algn="r">
              <a:buClrTx/>
              <a:buSzPct val="4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defRPr>
            </a:lvl1pPr>
          </a:lstStyle>
          <a:p>
            <a:pPr>
              <a:defRPr/>
            </a:pPr>
            <a:fld id="{D5A86584-C196-4098-BEE9-EA61CA149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-122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-122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-122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-122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itchFamily="32" charset="0"/>
          <a:ea typeface="Microsoft YaHei" charset="-12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"/>
          <p:cNvGrpSpPr>
            <a:grpSpLocks/>
          </p:cNvGrpSpPr>
          <p:nvPr/>
        </p:nvGrpSpPr>
        <p:grpSpPr bwMode="auto">
          <a:xfrm>
            <a:off x="5957888" y="-258763"/>
            <a:ext cx="3490912" cy="3565526"/>
            <a:chOff x="3753" y="-163"/>
            <a:chExt cx="2199" cy="2246"/>
          </a:xfrm>
        </p:grpSpPr>
        <p:grpSp>
          <p:nvGrpSpPr>
            <p:cNvPr id="4104" name="Group 2"/>
            <p:cNvGrpSpPr>
              <a:grpSpLocks/>
            </p:cNvGrpSpPr>
            <p:nvPr/>
          </p:nvGrpSpPr>
          <p:grpSpPr bwMode="auto">
            <a:xfrm>
              <a:off x="4767" y="1575"/>
              <a:ext cx="629" cy="471"/>
              <a:chOff x="4767" y="1575"/>
              <a:chExt cx="629" cy="471"/>
            </a:xfrm>
          </p:grpSpPr>
          <p:sp>
            <p:nvSpPr>
              <p:cNvPr id="2" name="Oval 3"/>
              <p:cNvSpPr>
                <a:spLocks noChangeArrowheads="1"/>
              </p:cNvSpPr>
              <p:nvPr/>
            </p:nvSpPr>
            <p:spPr bwMode="auto">
              <a:xfrm>
                <a:off x="4767" y="1575"/>
                <a:ext cx="629" cy="471"/>
              </a:xfrm>
              <a:prstGeom prst="ellipse">
                <a:avLst/>
              </a:prstGeom>
              <a:gradFill rotWithShape="0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7" name="Oval 4"/>
              <p:cNvSpPr>
                <a:spLocks noChangeArrowheads="1"/>
              </p:cNvSpPr>
              <p:nvPr/>
            </p:nvSpPr>
            <p:spPr bwMode="auto">
              <a:xfrm>
                <a:off x="4994" y="1782"/>
                <a:ext cx="148" cy="85"/>
              </a:xfrm>
              <a:prstGeom prst="ellipse">
                <a:avLst/>
              </a:prstGeom>
              <a:gradFill rotWithShape="0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5" name="Group 5"/>
            <p:cNvGrpSpPr>
              <a:grpSpLocks/>
            </p:cNvGrpSpPr>
            <p:nvPr/>
          </p:nvGrpSpPr>
          <p:grpSpPr bwMode="auto">
            <a:xfrm>
              <a:off x="4912" y="909"/>
              <a:ext cx="629" cy="471"/>
              <a:chOff x="4912" y="909"/>
              <a:chExt cx="629" cy="471"/>
            </a:xfrm>
          </p:grpSpPr>
          <p:sp>
            <p:nvSpPr>
              <p:cNvPr id="3" name="Oval 6"/>
              <p:cNvSpPr>
                <a:spLocks noChangeArrowheads="1"/>
              </p:cNvSpPr>
              <p:nvPr/>
            </p:nvSpPr>
            <p:spPr bwMode="auto">
              <a:xfrm>
                <a:off x="4912" y="909"/>
                <a:ext cx="629" cy="471"/>
              </a:xfrm>
              <a:prstGeom prst="ellipse">
                <a:avLst/>
              </a:prstGeom>
              <a:gradFill rotWithShape="0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" name="Oval 7"/>
              <p:cNvSpPr>
                <a:spLocks noChangeArrowheads="1"/>
              </p:cNvSpPr>
              <p:nvPr/>
            </p:nvSpPr>
            <p:spPr bwMode="auto">
              <a:xfrm>
                <a:off x="5140" y="1117"/>
                <a:ext cx="148" cy="85"/>
              </a:xfrm>
              <a:prstGeom prst="ellipse">
                <a:avLst/>
              </a:prstGeom>
              <a:gradFill rotWithShape="0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6" name="Group 8"/>
            <p:cNvGrpSpPr>
              <a:grpSpLocks/>
            </p:cNvGrpSpPr>
            <p:nvPr/>
          </p:nvGrpSpPr>
          <p:grpSpPr bwMode="auto">
            <a:xfrm>
              <a:off x="3987" y="0"/>
              <a:ext cx="629" cy="471"/>
              <a:chOff x="3987" y="0"/>
              <a:chExt cx="629" cy="471"/>
            </a:xfrm>
          </p:grpSpPr>
          <p:sp>
            <p:nvSpPr>
              <p:cNvPr id="4232" name="Oval 9"/>
              <p:cNvSpPr>
                <a:spLocks noChangeArrowheads="1"/>
              </p:cNvSpPr>
              <p:nvPr/>
            </p:nvSpPr>
            <p:spPr bwMode="auto">
              <a:xfrm>
                <a:off x="3987" y="0"/>
                <a:ext cx="629" cy="471"/>
              </a:xfrm>
              <a:prstGeom prst="ellipse">
                <a:avLst/>
              </a:prstGeom>
              <a:gradFill rotWithShape="0">
                <a:gsLst>
                  <a:gs pos="0">
                    <a:srgbClr val="AF273E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3" name="Oval 10"/>
              <p:cNvSpPr>
                <a:spLocks noChangeArrowheads="1"/>
              </p:cNvSpPr>
              <p:nvPr/>
            </p:nvSpPr>
            <p:spPr bwMode="auto">
              <a:xfrm>
                <a:off x="4214" y="207"/>
                <a:ext cx="148" cy="85"/>
              </a:xfrm>
              <a:prstGeom prst="ellipse">
                <a:avLst/>
              </a:prstGeom>
              <a:gradFill rotWithShape="0">
                <a:gsLst>
                  <a:gs pos="0">
                    <a:srgbClr val="FF8B17"/>
                  </a:gs>
                  <a:gs pos="100000">
                    <a:srgbClr val="AF273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7" name="Group 11"/>
            <p:cNvGrpSpPr>
              <a:grpSpLocks/>
            </p:cNvGrpSpPr>
            <p:nvPr/>
          </p:nvGrpSpPr>
          <p:grpSpPr bwMode="auto">
            <a:xfrm>
              <a:off x="3753" y="-163"/>
              <a:ext cx="2199" cy="2246"/>
              <a:chOff x="3753" y="-163"/>
              <a:chExt cx="2199" cy="2246"/>
            </a:xfrm>
          </p:grpSpPr>
          <p:grpSp>
            <p:nvGrpSpPr>
              <p:cNvPr id="4108" name="Group 12"/>
              <p:cNvGrpSpPr>
                <a:grpSpLocks/>
              </p:cNvGrpSpPr>
              <p:nvPr/>
            </p:nvGrpSpPr>
            <p:grpSpPr bwMode="auto">
              <a:xfrm>
                <a:off x="4404" y="254"/>
                <a:ext cx="940" cy="692"/>
                <a:chOff x="4404" y="254"/>
                <a:chExt cx="940" cy="692"/>
              </a:xfrm>
            </p:grpSpPr>
            <p:sp>
              <p:nvSpPr>
                <p:cNvPr id="4230" name="Oval 13"/>
                <p:cNvSpPr>
                  <a:spLocks noChangeArrowheads="1"/>
                </p:cNvSpPr>
                <p:nvPr/>
              </p:nvSpPr>
              <p:spPr bwMode="auto">
                <a:xfrm>
                  <a:off x="4404" y="254"/>
                  <a:ext cx="940" cy="69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F273E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3465A4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31" name="Oval 14"/>
                <p:cNvSpPr>
                  <a:spLocks noChangeArrowheads="1"/>
                </p:cNvSpPr>
                <p:nvPr/>
              </p:nvSpPr>
              <p:spPr bwMode="auto">
                <a:xfrm>
                  <a:off x="4764" y="508"/>
                  <a:ext cx="183" cy="12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E103"/>
                    </a:gs>
                    <a:gs pos="100000">
                      <a:srgbClr val="AF273E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3465A4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09" name="Group 15"/>
              <p:cNvGrpSpPr>
                <a:grpSpLocks/>
              </p:cNvGrpSpPr>
              <p:nvPr/>
            </p:nvGrpSpPr>
            <p:grpSpPr bwMode="auto">
              <a:xfrm>
                <a:off x="3753" y="-163"/>
                <a:ext cx="2199" cy="1749"/>
                <a:chOff x="3753" y="-163"/>
                <a:chExt cx="2199" cy="1749"/>
              </a:xfrm>
            </p:grpSpPr>
            <p:grpSp>
              <p:nvGrpSpPr>
                <p:cNvPr id="4132" name="Group 16"/>
                <p:cNvGrpSpPr>
                  <a:grpSpLocks/>
                </p:cNvGrpSpPr>
                <p:nvPr/>
              </p:nvGrpSpPr>
              <p:grpSpPr bwMode="auto">
                <a:xfrm>
                  <a:off x="4433" y="547"/>
                  <a:ext cx="1338" cy="933"/>
                  <a:chOff x="4433" y="547"/>
                  <a:chExt cx="1338" cy="933"/>
                </a:xfrm>
              </p:grpSpPr>
              <p:sp>
                <p:nvSpPr>
                  <p:cNvPr id="4228" name="Freeform 17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4440" y="722"/>
                    <a:ext cx="609" cy="272"/>
                  </a:xfrm>
                  <a:custGeom>
                    <a:avLst/>
                    <a:gdLst>
                      <a:gd name="T0" fmla="*/ 0 w 2736"/>
                      <a:gd name="T1" fmla="*/ 147 h 504"/>
                      <a:gd name="T2" fmla="*/ 43 w 2736"/>
                      <a:gd name="T3" fmla="*/ 49 h 504"/>
                      <a:gd name="T4" fmla="*/ 88 w 2736"/>
                      <a:gd name="T5" fmla="*/ 7 h 504"/>
                      <a:gd name="T6" fmla="*/ 136 w 2736"/>
                      <a:gd name="T7" fmla="*/ 7 h 504"/>
                      <a:gd name="T8" fmla="*/ 135 w 2736"/>
                      <a:gd name="T9" fmla="*/ 30 h 504"/>
                      <a:gd name="T10" fmla="*/ 87 w 2736"/>
                      <a:gd name="T11" fmla="*/ 30 h 504"/>
                      <a:gd name="T12" fmla="*/ 32 w 2736"/>
                      <a:gd name="T13" fmla="*/ 85 h 504"/>
                      <a:gd name="T14" fmla="*/ 0 w 2736"/>
                      <a:gd name="T15" fmla="*/ 1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9" name="Freeform 18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5343" y="997"/>
                    <a:ext cx="324" cy="429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16 w 1769"/>
                      <a:gd name="T3" fmla="*/ 16 h 791"/>
                      <a:gd name="T4" fmla="*/ 39 w 1769"/>
                      <a:gd name="T5" fmla="*/ 59 h 791"/>
                      <a:gd name="T6" fmla="*/ 54 w 1769"/>
                      <a:gd name="T7" fmla="*/ 127 h 791"/>
                      <a:gd name="T8" fmla="*/ 59 w 1769"/>
                      <a:gd name="T9" fmla="*/ 179 h 791"/>
                      <a:gd name="T10" fmla="*/ 57 w 1769"/>
                      <a:gd name="T11" fmla="*/ 232 h 791"/>
                      <a:gd name="T12" fmla="*/ 53 w 1769"/>
                      <a:gd name="T13" fmla="*/ 186 h 791"/>
                      <a:gd name="T14" fmla="*/ 47 w 1769"/>
                      <a:gd name="T15" fmla="*/ 133 h 791"/>
                      <a:gd name="T16" fmla="*/ 37 w 1769"/>
                      <a:gd name="T17" fmla="*/ 87 h 791"/>
                      <a:gd name="T18" fmla="*/ 19 w 1769"/>
                      <a:gd name="T19" fmla="*/ 44 h 791"/>
                      <a:gd name="T20" fmla="*/ 0 w 1769"/>
                      <a:gd name="T21" fmla="*/ 22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33" name="Group 19"/>
                <p:cNvGrpSpPr>
                  <a:grpSpLocks/>
                </p:cNvGrpSpPr>
                <p:nvPr/>
              </p:nvGrpSpPr>
              <p:grpSpPr bwMode="auto">
                <a:xfrm>
                  <a:off x="4918" y="8"/>
                  <a:ext cx="1034" cy="1329"/>
                  <a:chOff x="4918" y="8"/>
                  <a:chExt cx="1034" cy="1329"/>
                </a:xfrm>
              </p:grpSpPr>
              <p:sp>
                <p:nvSpPr>
                  <p:cNvPr id="4226" name="Freeform 20"/>
                  <p:cNvSpPr>
                    <a:spLocks noChangeArrowheads="1"/>
                  </p:cNvSpPr>
                  <p:nvPr/>
                </p:nvSpPr>
                <p:spPr bwMode="auto">
                  <a:xfrm rot="2100000">
                    <a:off x="4938" y="177"/>
                    <a:ext cx="677" cy="280"/>
                  </a:xfrm>
                  <a:custGeom>
                    <a:avLst/>
                    <a:gdLst>
                      <a:gd name="T0" fmla="*/ 0 w 2736"/>
                      <a:gd name="T1" fmla="*/ 156 h 504"/>
                      <a:gd name="T2" fmla="*/ 53 w 2736"/>
                      <a:gd name="T3" fmla="*/ 52 h 504"/>
                      <a:gd name="T4" fmla="*/ 109 w 2736"/>
                      <a:gd name="T5" fmla="*/ 7 h 504"/>
                      <a:gd name="T6" fmla="*/ 168 w 2736"/>
                      <a:gd name="T7" fmla="*/ 7 h 504"/>
                      <a:gd name="T8" fmla="*/ 167 w 2736"/>
                      <a:gd name="T9" fmla="*/ 32 h 504"/>
                      <a:gd name="T10" fmla="*/ 108 w 2736"/>
                      <a:gd name="T11" fmla="*/ 32 h 504"/>
                      <a:gd name="T12" fmla="*/ 40 w 2736"/>
                      <a:gd name="T13" fmla="*/ 90 h 504"/>
                      <a:gd name="T14" fmla="*/ 0 w 2736"/>
                      <a:gd name="T15" fmla="*/ 15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7" name="Freeform 21"/>
                  <p:cNvSpPr>
                    <a:spLocks noChangeArrowheads="1"/>
                  </p:cNvSpPr>
                  <p:nvPr/>
                </p:nvSpPr>
                <p:spPr bwMode="auto">
                  <a:xfrm rot="2100000">
                    <a:off x="5496" y="828"/>
                    <a:ext cx="361" cy="446"/>
                  </a:xfrm>
                  <a:custGeom>
                    <a:avLst/>
                    <a:gdLst>
                      <a:gd name="T0" fmla="*/ 0 w 1769"/>
                      <a:gd name="T1" fmla="*/ 3 h 791"/>
                      <a:gd name="T2" fmla="*/ 20 w 1769"/>
                      <a:gd name="T3" fmla="*/ 18 h 791"/>
                      <a:gd name="T4" fmla="*/ 48 w 1769"/>
                      <a:gd name="T5" fmla="*/ 64 h 791"/>
                      <a:gd name="T6" fmla="*/ 67 w 1769"/>
                      <a:gd name="T7" fmla="*/ 138 h 791"/>
                      <a:gd name="T8" fmla="*/ 73 w 1769"/>
                      <a:gd name="T9" fmla="*/ 193 h 791"/>
                      <a:gd name="T10" fmla="*/ 70 w 1769"/>
                      <a:gd name="T11" fmla="*/ 250 h 791"/>
                      <a:gd name="T12" fmla="*/ 66 w 1769"/>
                      <a:gd name="T13" fmla="*/ 201 h 791"/>
                      <a:gd name="T14" fmla="*/ 58 w 1769"/>
                      <a:gd name="T15" fmla="*/ 144 h 791"/>
                      <a:gd name="T16" fmla="*/ 46 w 1769"/>
                      <a:gd name="T17" fmla="*/ 94 h 791"/>
                      <a:gd name="T18" fmla="*/ 24 w 1769"/>
                      <a:gd name="T19" fmla="*/ 48 h 791"/>
                      <a:gd name="T20" fmla="*/ 0 w 1769"/>
                      <a:gd name="T21" fmla="*/ 24 h 791"/>
                      <a:gd name="T22" fmla="*/ 0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34" name="Group 22"/>
                <p:cNvGrpSpPr>
                  <a:grpSpLocks/>
                </p:cNvGrpSpPr>
                <p:nvPr/>
              </p:nvGrpSpPr>
              <p:grpSpPr bwMode="auto">
                <a:xfrm>
                  <a:off x="4902" y="98"/>
                  <a:ext cx="998" cy="1048"/>
                  <a:chOff x="4902" y="98"/>
                  <a:chExt cx="998" cy="1048"/>
                </a:xfrm>
              </p:grpSpPr>
              <p:sp>
                <p:nvSpPr>
                  <p:cNvPr id="4224" name="Freeform 23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4923" y="225"/>
                    <a:ext cx="639" cy="242"/>
                  </a:xfrm>
                  <a:custGeom>
                    <a:avLst/>
                    <a:gdLst>
                      <a:gd name="T0" fmla="*/ 0 w 2736"/>
                      <a:gd name="T1" fmla="*/ 116 h 504"/>
                      <a:gd name="T2" fmla="*/ 47 w 2736"/>
                      <a:gd name="T3" fmla="*/ 39 h 504"/>
                      <a:gd name="T4" fmla="*/ 97 w 2736"/>
                      <a:gd name="T5" fmla="*/ 6 h 504"/>
                      <a:gd name="T6" fmla="*/ 149 w 2736"/>
                      <a:gd name="T7" fmla="*/ 6 h 504"/>
                      <a:gd name="T8" fmla="*/ 148 w 2736"/>
                      <a:gd name="T9" fmla="*/ 24 h 504"/>
                      <a:gd name="T10" fmla="*/ 96 w 2736"/>
                      <a:gd name="T11" fmla="*/ 24 h 504"/>
                      <a:gd name="T12" fmla="*/ 36 w 2736"/>
                      <a:gd name="T13" fmla="*/ 67 h 504"/>
                      <a:gd name="T14" fmla="*/ 0 w 2736"/>
                      <a:gd name="T15" fmla="*/ 11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5" name="Freeform 24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5493" y="707"/>
                    <a:ext cx="340" cy="384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18 w 1769"/>
                      <a:gd name="T3" fmla="*/ 13 h 791"/>
                      <a:gd name="T4" fmla="*/ 43 w 1769"/>
                      <a:gd name="T5" fmla="*/ 47 h 791"/>
                      <a:gd name="T6" fmla="*/ 60 w 1769"/>
                      <a:gd name="T7" fmla="*/ 102 h 791"/>
                      <a:gd name="T8" fmla="*/ 65 w 1769"/>
                      <a:gd name="T9" fmla="*/ 144 h 791"/>
                      <a:gd name="T10" fmla="*/ 62 w 1769"/>
                      <a:gd name="T11" fmla="*/ 185 h 791"/>
                      <a:gd name="T12" fmla="*/ 59 w 1769"/>
                      <a:gd name="T13" fmla="*/ 149 h 791"/>
                      <a:gd name="T14" fmla="*/ 51 w 1769"/>
                      <a:gd name="T15" fmla="*/ 107 h 791"/>
                      <a:gd name="T16" fmla="*/ 41 w 1769"/>
                      <a:gd name="T17" fmla="*/ 70 h 791"/>
                      <a:gd name="T18" fmla="*/ 22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35" name="Group 25"/>
                <p:cNvGrpSpPr>
                  <a:grpSpLocks/>
                </p:cNvGrpSpPr>
                <p:nvPr/>
              </p:nvGrpSpPr>
              <p:grpSpPr bwMode="auto">
                <a:xfrm>
                  <a:off x="4891" y="181"/>
                  <a:ext cx="984" cy="798"/>
                  <a:chOff x="4891" y="181"/>
                  <a:chExt cx="984" cy="798"/>
                </a:xfrm>
              </p:grpSpPr>
              <p:sp>
                <p:nvSpPr>
                  <p:cNvPr id="4222" name="Freeform 26"/>
                  <p:cNvSpPr>
                    <a:spLocks noChangeArrowheads="1"/>
                  </p:cNvSpPr>
                  <p:nvPr/>
                </p:nvSpPr>
                <p:spPr bwMode="auto">
                  <a:xfrm rot="1080000">
                    <a:off x="4914" y="270"/>
                    <a:ext cx="619" cy="237"/>
                  </a:xfrm>
                  <a:custGeom>
                    <a:avLst/>
                    <a:gdLst>
                      <a:gd name="T0" fmla="*/ 0 w 2736"/>
                      <a:gd name="T1" fmla="*/ 111 h 504"/>
                      <a:gd name="T2" fmla="*/ 44 w 2736"/>
                      <a:gd name="T3" fmla="*/ 37 h 504"/>
                      <a:gd name="T4" fmla="*/ 91 w 2736"/>
                      <a:gd name="T5" fmla="*/ 5 h 504"/>
                      <a:gd name="T6" fmla="*/ 140 w 2736"/>
                      <a:gd name="T7" fmla="*/ 5 h 504"/>
                      <a:gd name="T8" fmla="*/ 139 w 2736"/>
                      <a:gd name="T9" fmla="*/ 23 h 504"/>
                      <a:gd name="T10" fmla="*/ 90 w 2736"/>
                      <a:gd name="T11" fmla="*/ 23 h 504"/>
                      <a:gd name="T12" fmla="*/ 33 w 2736"/>
                      <a:gd name="T13" fmla="*/ 64 h 504"/>
                      <a:gd name="T14" fmla="*/ 0 w 2736"/>
                      <a:gd name="T15" fmla="*/ 1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3" name="Freeform 27"/>
                  <p:cNvSpPr>
                    <a:spLocks noChangeArrowheads="1"/>
                  </p:cNvSpPr>
                  <p:nvPr/>
                </p:nvSpPr>
                <p:spPr bwMode="auto">
                  <a:xfrm rot="1080000">
                    <a:off x="5496" y="560"/>
                    <a:ext cx="329" cy="377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17 w 1769"/>
                      <a:gd name="T3" fmla="*/ 13 h 791"/>
                      <a:gd name="T4" fmla="*/ 40 w 1769"/>
                      <a:gd name="T5" fmla="*/ 45 h 791"/>
                      <a:gd name="T6" fmla="*/ 56 w 1769"/>
                      <a:gd name="T7" fmla="*/ 98 h 791"/>
                      <a:gd name="T8" fmla="*/ 61 w 1769"/>
                      <a:gd name="T9" fmla="*/ 138 h 791"/>
                      <a:gd name="T10" fmla="*/ 58 w 1769"/>
                      <a:gd name="T11" fmla="*/ 179 h 791"/>
                      <a:gd name="T12" fmla="*/ 55 w 1769"/>
                      <a:gd name="T13" fmla="*/ 143 h 791"/>
                      <a:gd name="T14" fmla="*/ 48 w 1769"/>
                      <a:gd name="T15" fmla="*/ 103 h 791"/>
                      <a:gd name="T16" fmla="*/ 38 w 1769"/>
                      <a:gd name="T17" fmla="*/ 67 h 791"/>
                      <a:gd name="T18" fmla="*/ 20 w 1769"/>
                      <a:gd name="T19" fmla="*/ 34 h 791"/>
                      <a:gd name="T20" fmla="*/ 0 w 1769"/>
                      <a:gd name="T21" fmla="*/ 17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36" name="Group 28"/>
                <p:cNvGrpSpPr>
                  <a:grpSpLocks/>
                </p:cNvGrpSpPr>
                <p:nvPr/>
              </p:nvGrpSpPr>
              <p:grpSpPr bwMode="auto">
                <a:xfrm>
                  <a:off x="4926" y="309"/>
                  <a:ext cx="833" cy="420"/>
                  <a:chOff x="4926" y="309"/>
                  <a:chExt cx="833" cy="420"/>
                </a:xfrm>
              </p:grpSpPr>
              <p:sp>
                <p:nvSpPr>
                  <p:cNvPr id="4220" name="Freeform 29"/>
                  <p:cNvSpPr>
                    <a:spLocks noChangeArrowheads="1"/>
                  </p:cNvSpPr>
                  <p:nvPr/>
                </p:nvSpPr>
                <p:spPr bwMode="auto">
                  <a:xfrm rot="480000">
                    <a:off x="4935" y="345"/>
                    <a:ext cx="531" cy="168"/>
                  </a:xfrm>
                  <a:custGeom>
                    <a:avLst/>
                    <a:gdLst>
                      <a:gd name="T0" fmla="*/ 0 w 2736"/>
                      <a:gd name="T1" fmla="*/ 56 h 504"/>
                      <a:gd name="T2" fmla="*/ 33 w 2736"/>
                      <a:gd name="T3" fmla="*/ 19 h 504"/>
                      <a:gd name="T4" fmla="*/ 67 w 2736"/>
                      <a:gd name="T5" fmla="*/ 3 h 504"/>
                      <a:gd name="T6" fmla="*/ 103 w 2736"/>
                      <a:gd name="T7" fmla="*/ 3 h 504"/>
                      <a:gd name="T8" fmla="*/ 102 w 2736"/>
                      <a:gd name="T9" fmla="*/ 11 h 504"/>
                      <a:gd name="T10" fmla="*/ 66 w 2736"/>
                      <a:gd name="T11" fmla="*/ 11 h 504"/>
                      <a:gd name="T12" fmla="*/ 25 w 2736"/>
                      <a:gd name="T13" fmla="*/ 32 h 504"/>
                      <a:gd name="T14" fmla="*/ 0 w 2736"/>
                      <a:gd name="T15" fmla="*/ 5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1" name="Freeform 30"/>
                  <p:cNvSpPr>
                    <a:spLocks noChangeArrowheads="1"/>
                  </p:cNvSpPr>
                  <p:nvPr/>
                </p:nvSpPr>
                <p:spPr bwMode="auto">
                  <a:xfrm rot="480000">
                    <a:off x="5459" y="442"/>
                    <a:ext cx="283" cy="268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2 w 1769"/>
                      <a:gd name="T3" fmla="*/ 6 h 791"/>
                      <a:gd name="T4" fmla="*/ 30 w 1769"/>
                      <a:gd name="T5" fmla="*/ 23 h 791"/>
                      <a:gd name="T6" fmla="*/ 41 w 1769"/>
                      <a:gd name="T7" fmla="*/ 49 h 791"/>
                      <a:gd name="T8" fmla="*/ 45 w 1769"/>
                      <a:gd name="T9" fmla="*/ 70 h 791"/>
                      <a:gd name="T10" fmla="*/ 43 w 1769"/>
                      <a:gd name="T11" fmla="*/ 90 h 791"/>
                      <a:gd name="T12" fmla="*/ 41 w 1769"/>
                      <a:gd name="T13" fmla="*/ 73 h 791"/>
                      <a:gd name="T14" fmla="*/ 36 w 1769"/>
                      <a:gd name="T15" fmla="*/ 52 h 791"/>
                      <a:gd name="T16" fmla="*/ 28 w 1769"/>
                      <a:gd name="T17" fmla="*/ 34 h 791"/>
                      <a:gd name="T18" fmla="*/ 15 w 1769"/>
                      <a:gd name="T19" fmla="*/ 17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37" name="Group 31"/>
                <p:cNvGrpSpPr>
                  <a:grpSpLocks/>
                </p:cNvGrpSpPr>
                <p:nvPr/>
              </p:nvGrpSpPr>
              <p:grpSpPr bwMode="auto">
                <a:xfrm>
                  <a:off x="4956" y="387"/>
                  <a:ext cx="702" cy="136"/>
                  <a:chOff x="4956" y="387"/>
                  <a:chExt cx="702" cy="136"/>
                </a:xfrm>
              </p:grpSpPr>
              <p:sp>
                <p:nvSpPr>
                  <p:cNvPr id="4218" name="Freeform 32"/>
                  <p:cNvSpPr>
                    <a:spLocks noChangeArrowheads="1"/>
                  </p:cNvSpPr>
                  <p:nvPr/>
                </p:nvSpPr>
                <p:spPr bwMode="auto">
                  <a:xfrm rot="-120000">
                    <a:off x="4957" y="401"/>
                    <a:ext cx="455" cy="80"/>
                  </a:xfrm>
                  <a:custGeom>
                    <a:avLst/>
                    <a:gdLst>
                      <a:gd name="T0" fmla="*/ 0 w 2736"/>
                      <a:gd name="T1" fmla="*/ 13 h 504"/>
                      <a:gd name="T2" fmla="*/ 24 w 2736"/>
                      <a:gd name="T3" fmla="*/ 4 h 504"/>
                      <a:gd name="T4" fmla="*/ 49 w 2736"/>
                      <a:gd name="T5" fmla="*/ 1 h 504"/>
                      <a:gd name="T6" fmla="*/ 76 w 2736"/>
                      <a:gd name="T7" fmla="*/ 1 h 504"/>
                      <a:gd name="T8" fmla="*/ 75 w 2736"/>
                      <a:gd name="T9" fmla="*/ 3 h 504"/>
                      <a:gd name="T10" fmla="*/ 49 w 2736"/>
                      <a:gd name="T11" fmla="*/ 3 h 504"/>
                      <a:gd name="T12" fmla="*/ 18 w 2736"/>
                      <a:gd name="T13" fmla="*/ 7 h 504"/>
                      <a:gd name="T14" fmla="*/ 0 w 2736"/>
                      <a:gd name="T15" fmla="*/ 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" name="Freeform 33"/>
                  <p:cNvSpPr>
                    <a:spLocks noChangeArrowheads="1"/>
                  </p:cNvSpPr>
                  <p:nvPr/>
                </p:nvSpPr>
                <p:spPr bwMode="auto">
                  <a:xfrm rot="-120000">
                    <a:off x="5413" y="391"/>
                    <a:ext cx="243" cy="12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1 h 791"/>
                      <a:gd name="T4" fmla="*/ 22 w 1769"/>
                      <a:gd name="T5" fmla="*/ 5 h 791"/>
                      <a:gd name="T6" fmla="*/ 30 w 1769"/>
                      <a:gd name="T7" fmla="*/ 11 h 791"/>
                      <a:gd name="T8" fmla="*/ 33 w 1769"/>
                      <a:gd name="T9" fmla="*/ 16 h 791"/>
                      <a:gd name="T10" fmla="*/ 32 w 1769"/>
                      <a:gd name="T11" fmla="*/ 21 h 791"/>
                      <a:gd name="T12" fmla="*/ 30 w 1769"/>
                      <a:gd name="T13" fmla="*/ 17 h 791"/>
                      <a:gd name="T14" fmla="*/ 26 w 1769"/>
                      <a:gd name="T15" fmla="*/ 12 h 791"/>
                      <a:gd name="T16" fmla="*/ 21 w 1769"/>
                      <a:gd name="T17" fmla="*/ 8 h 791"/>
                      <a:gd name="T18" fmla="*/ 11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38" name="Group 34"/>
                <p:cNvGrpSpPr>
                  <a:grpSpLocks/>
                </p:cNvGrpSpPr>
                <p:nvPr/>
              </p:nvGrpSpPr>
              <p:grpSpPr bwMode="auto">
                <a:xfrm>
                  <a:off x="4912" y="192"/>
                  <a:ext cx="715" cy="422"/>
                  <a:chOff x="4912" y="192"/>
                  <a:chExt cx="715" cy="422"/>
                </a:xfrm>
              </p:grpSpPr>
              <p:sp>
                <p:nvSpPr>
                  <p:cNvPr id="4216" name="Freeform 35"/>
                  <p:cNvSpPr>
                    <a:spLocks noChangeArrowheads="1"/>
                  </p:cNvSpPr>
                  <p:nvPr/>
                </p:nvSpPr>
                <p:spPr bwMode="auto">
                  <a:xfrm rot="-840000">
                    <a:off x="4926" y="393"/>
                    <a:ext cx="441" cy="170"/>
                  </a:xfrm>
                  <a:custGeom>
                    <a:avLst/>
                    <a:gdLst>
                      <a:gd name="T0" fmla="*/ 0 w 2736"/>
                      <a:gd name="T1" fmla="*/ 57 h 504"/>
                      <a:gd name="T2" fmla="*/ 22 w 2736"/>
                      <a:gd name="T3" fmla="*/ 19 h 504"/>
                      <a:gd name="T4" fmla="*/ 46 w 2736"/>
                      <a:gd name="T5" fmla="*/ 3 h 504"/>
                      <a:gd name="T6" fmla="*/ 71 w 2736"/>
                      <a:gd name="T7" fmla="*/ 3 h 504"/>
                      <a:gd name="T8" fmla="*/ 71 w 2736"/>
                      <a:gd name="T9" fmla="*/ 12 h 504"/>
                      <a:gd name="T10" fmla="*/ 46 w 2736"/>
                      <a:gd name="T11" fmla="*/ 12 h 504"/>
                      <a:gd name="T12" fmla="*/ 17 w 2736"/>
                      <a:gd name="T13" fmla="*/ 33 h 504"/>
                      <a:gd name="T14" fmla="*/ 0 w 2736"/>
                      <a:gd name="T15" fmla="*/ 5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7" name="Freeform 36"/>
                  <p:cNvSpPr>
                    <a:spLocks noChangeArrowheads="1"/>
                  </p:cNvSpPr>
                  <p:nvPr/>
                </p:nvSpPr>
                <p:spPr bwMode="auto">
                  <a:xfrm rot="-840000">
                    <a:off x="5364" y="217"/>
                    <a:ext cx="234" cy="27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8 w 1769"/>
                      <a:gd name="T3" fmla="*/ 6 h 791"/>
                      <a:gd name="T4" fmla="*/ 20 w 1769"/>
                      <a:gd name="T5" fmla="*/ 23 h 791"/>
                      <a:gd name="T6" fmla="*/ 28 w 1769"/>
                      <a:gd name="T7" fmla="*/ 50 h 791"/>
                      <a:gd name="T8" fmla="*/ 31 w 1769"/>
                      <a:gd name="T9" fmla="*/ 71 h 791"/>
                      <a:gd name="T10" fmla="*/ 29 w 1769"/>
                      <a:gd name="T11" fmla="*/ 92 h 791"/>
                      <a:gd name="T12" fmla="*/ 28 w 1769"/>
                      <a:gd name="T13" fmla="*/ 74 h 791"/>
                      <a:gd name="T14" fmla="*/ 24 w 1769"/>
                      <a:gd name="T15" fmla="*/ 53 h 791"/>
                      <a:gd name="T16" fmla="*/ 19 w 1769"/>
                      <a:gd name="T17" fmla="*/ 34 h 791"/>
                      <a:gd name="T18" fmla="*/ 10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39" name="Group 37"/>
                <p:cNvGrpSpPr>
                  <a:grpSpLocks/>
                </p:cNvGrpSpPr>
                <p:nvPr/>
              </p:nvGrpSpPr>
              <p:grpSpPr bwMode="auto">
                <a:xfrm>
                  <a:off x="3950" y="588"/>
                  <a:ext cx="1337" cy="931"/>
                  <a:chOff x="3950" y="588"/>
                  <a:chExt cx="1337" cy="931"/>
                </a:xfrm>
              </p:grpSpPr>
              <p:sp>
                <p:nvSpPr>
                  <p:cNvPr id="4214" name="Freeform 38"/>
                  <p:cNvSpPr>
                    <a:spLocks noChangeArrowheads="1"/>
                  </p:cNvSpPr>
                  <p:nvPr/>
                </p:nvSpPr>
                <p:spPr bwMode="auto">
                  <a:xfrm rot="18900000" flipH="1">
                    <a:off x="4675" y="762"/>
                    <a:ext cx="606" cy="269"/>
                  </a:xfrm>
                  <a:custGeom>
                    <a:avLst/>
                    <a:gdLst>
                      <a:gd name="T0" fmla="*/ 0 w 2736"/>
                      <a:gd name="T1" fmla="*/ 144 h 504"/>
                      <a:gd name="T2" fmla="*/ 42 w 2736"/>
                      <a:gd name="T3" fmla="*/ 48 h 504"/>
                      <a:gd name="T4" fmla="*/ 87 w 2736"/>
                      <a:gd name="T5" fmla="*/ 7 h 504"/>
                      <a:gd name="T6" fmla="*/ 134 w 2736"/>
                      <a:gd name="T7" fmla="*/ 7 h 504"/>
                      <a:gd name="T8" fmla="*/ 133 w 2736"/>
                      <a:gd name="T9" fmla="*/ 29 h 504"/>
                      <a:gd name="T10" fmla="*/ 87 w 2736"/>
                      <a:gd name="T11" fmla="*/ 29 h 504"/>
                      <a:gd name="T12" fmla="*/ 32 w 2736"/>
                      <a:gd name="T13" fmla="*/ 83 h 504"/>
                      <a:gd name="T14" fmla="*/ 0 w 2736"/>
                      <a:gd name="T15" fmla="*/ 14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5" name="Freeform 39"/>
                  <p:cNvSpPr>
                    <a:spLocks noChangeArrowheads="1"/>
                  </p:cNvSpPr>
                  <p:nvPr/>
                </p:nvSpPr>
                <p:spPr bwMode="auto">
                  <a:xfrm rot="18900000" flipH="1">
                    <a:off x="4055" y="1040"/>
                    <a:ext cx="323" cy="427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16 w 1769"/>
                      <a:gd name="T3" fmla="*/ 16 h 791"/>
                      <a:gd name="T4" fmla="*/ 39 w 1769"/>
                      <a:gd name="T5" fmla="*/ 58 h 791"/>
                      <a:gd name="T6" fmla="*/ 54 w 1769"/>
                      <a:gd name="T7" fmla="*/ 126 h 791"/>
                      <a:gd name="T8" fmla="*/ 59 w 1769"/>
                      <a:gd name="T9" fmla="*/ 178 h 791"/>
                      <a:gd name="T10" fmla="*/ 56 w 1769"/>
                      <a:gd name="T11" fmla="*/ 229 h 791"/>
                      <a:gd name="T12" fmla="*/ 53 w 1769"/>
                      <a:gd name="T13" fmla="*/ 184 h 791"/>
                      <a:gd name="T14" fmla="*/ 46 w 1769"/>
                      <a:gd name="T15" fmla="*/ 132 h 791"/>
                      <a:gd name="T16" fmla="*/ 37 w 1769"/>
                      <a:gd name="T17" fmla="*/ 86 h 791"/>
                      <a:gd name="T18" fmla="*/ 19 w 1769"/>
                      <a:gd name="T19" fmla="*/ 44 h 791"/>
                      <a:gd name="T20" fmla="*/ 0 w 1769"/>
                      <a:gd name="T21" fmla="*/ 22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40" name="Group 40"/>
                <p:cNvGrpSpPr>
                  <a:grpSpLocks/>
                </p:cNvGrpSpPr>
                <p:nvPr/>
              </p:nvGrpSpPr>
              <p:grpSpPr bwMode="auto">
                <a:xfrm>
                  <a:off x="3753" y="63"/>
                  <a:ext cx="1036" cy="1331"/>
                  <a:chOff x="3753" y="63"/>
                  <a:chExt cx="1036" cy="1331"/>
                </a:xfrm>
              </p:grpSpPr>
              <p:sp>
                <p:nvSpPr>
                  <p:cNvPr id="4212" name="Freeform 41"/>
                  <p:cNvSpPr>
                    <a:spLocks noChangeArrowheads="1"/>
                  </p:cNvSpPr>
                  <p:nvPr/>
                </p:nvSpPr>
                <p:spPr bwMode="auto">
                  <a:xfrm rot="19500000" flipH="1">
                    <a:off x="4091" y="232"/>
                    <a:ext cx="678" cy="282"/>
                  </a:xfrm>
                  <a:custGeom>
                    <a:avLst/>
                    <a:gdLst>
                      <a:gd name="T0" fmla="*/ 0 w 2736"/>
                      <a:gd name="T1" fmla="*/ 158 h 504"/>
                      <a:gd name="T2" fmla="*/ 53 w 2736"/>
                      <a:gd name="T3" fmla="*/ 53 h 504"/>
                      <a:gd name="T4" fmla="*/ 109 w 2736"/>
                      <a:gd name="T5" fmla="*/ 7 h 504"/>
                      <a:gd name="T6" fmla="*/ 168 w 2736"/>
                      <a:gd name="T7" fmla="*/ 7 h 504"/>
                      <a:gd name="T8" fmla="*/ 167 w 2736"/>
                      <a:gd name="T9" fmla="*/ 32 h 504"/>
                      <a:gd name="T10" fmla="*/ 108 w 2736"/>
                      <a:gd name="T11" fmla="*/ 32 h 504"/>
                      <a:gd name="T12" fmla="*/ 40 w 2736"/>
                      <a:gd name="T13" fmla="*/ 91 h 504"/>
                      <a:gd name="T14" fmla="*/ 0 w 2736"/>
                      <a:gd name="T15" fmla="*/ 15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3" name="Freeform 42"/>
                  <p:cNvSpPr>
                    <a:spLocks noChangeArrowheads="1"/>
                  </p:cNvSpPr>
                  <p:nvPr/>
                </p:nvSpPr>
                <p:spPr bwMode="auto">
                  <a:xfrm rot="19500000" flipH="1">
                    <a:off x="3849" y="884"/>
                    <a:ext cx="362" cy="446"/>
                  </a:xfrm>
                  <a:custGeom>
                    <a:avLst/>
                    <a:gdLst>
                      <a:gd name="T0" fmla="*/ 0 w 1769"/>
                      <a:gd name="T1" fmla="*/ 3 h 791"/>
                      <a:gd name="T2" fmla="*/ 20 w 1769"/>
                      <a:gd name="T3" fmla="*/ 18 h 791"/>
                      <a:gd name="T4" fmla="*/ 48 w 1769"/>
                      <a:gd name="T5" fmla="*/ 64 h 791"/>
                      <a:gd name="T6" fmla="*/ 68 w 1769"/>
                      <a:gd name="T7" fmla="*/ 138 h 791"/>
                      <a:gd name="T8" fmla="*/ 73 w 1769"/>
                      <a:gd name="T9" fmla="*/ 193 h 791"/>
                      <a:gd name="T10" fmla="*/ 71 w 1769"/>
                      <a:gd name="T11" fmla="*/ 250 h 791"/>
                      <a:gd name="T12" fmla="*/ 67 w 1769"/>
                      <a:gd name="T13" fmla="*/ 201 h 791"/>
                      <a:gd name="T14" fmla="*/ 58 w 1769"/>
                      <a:gd name="T15" fmla="*/ 144 h 791"/>
                      <a:gd name="T16" fmla="*/ 46 w 1769"/>
                      <a:gd name="T17" fmla="*/ 94 h 791"/>
                      <a:gd name="T18" fmla="*/ 24 w 1769"/>
                      <a:gd name="T19" fmla="*/ 48 h 791"/>
                      <a:gd name="T20" fmla="*/ 0 w 1769"/>
                      <a:gd name="T21" fmla="*/ 24 h 791"/>
                      <a:gd name="T22" fmla="*/ 0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41" name="Group 43"/>
                <p:cNvGrpSpPr>
                  <a:grpSpLocks/>
                </p:cNvGrpSpPr>
                <p:nvPr/>
              </p:nvGrpSpPr>
              <p:grpSpPr bwMode="auto">
                <a:xfrm>
                  <a:off x="3804" y="156"/>
                  <a:ext cx="1000" cy="1047"/>
                  <a:chOff x="3804" y="156"/>
                  <a:chExt cx="1000" cy="1047"/>
                </a:xfrm>
              </p:grpSpPr>
              <p:sp>
                <p:nvSpPr>
                  <p:cNvPr id="4210" name="Freeform 44"/>
                  <p:cNvSpPr>
                    <a:spLocks noChangeArrowheads="1"/>
                  </p:cNvSpPr>
                  <p:nvPr/>
                </p:nvSpPr>
                <p:spPr bwMode="auto">
                  <a:xfrm rot="20040000" flipH="1">
                    <a:off x="4146" y="283"/>
                    <a:ext cx="638" cy="243"/>
                  </a:xfrm>
                  <a:custGeom>
                    <a:avLst/>
                    <a:gdLst>
                      <a:gd name="T0" fmla="*/ 0 w 2736"/>
                      <a:gd name="T1" fmla="*/ 117 h 504"/>
                      <a:gd name="T2" fmla="*/ 47 w 2736"/>
                      <a:gd name="T3" fmla="*/ 39 h 504"/>
                      <a:gd name="T4" fmla="*/ 97 w 2736"/>
                      <a:gd name="T5" fmla="*/ 6 h 504"/>
                      <a:gd name="T6" fmla="*/ 149 w 2736"/>
                      <a:gd name="T7" fmla="*/ 6 h 504"/>
                      <a:gd name="T8" fmla="*/ 148 w 2736"/>
                      <a:gd name="T9" fmla="*/ 24 h 504"/>
                      <a:gd name="T10" fmla="*/ 96 w 2736"/>
                      <a:gd name="T11" fmla="*/ 24 h 504"/>
                      <a:gd name="T12" fmla="*/ 36 w 2736"/>
                      <a:gd name="T13" fmla="*/ 68 h 504"/>
                      <a:gd name="T14" fmla="*/ 0 w 2736"/>
                      <a:gd name="T15" fmla="*/ 1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1" name="Freeform 45"/>
                  <p:cNvSpPr>
                    <a:spLocks noChangeArrowheads="1"/>
                  </p:cNvSpPr>
                  <p:nvPr/>
                </p:nvSpPr>
                <p:spPr bwMode="auto">
                  <a:xfrm rot="20040000" flipH="1">
                    <a:off x="3872" y="763"/>
                    <a:ext cx="340" cy="385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18 w 1769"/>
                      <a:gd name="T3" fmla="*/ 13 h 791"/>
                      <a:gd name="T4" fmla="*/ 43 w 1769"/>
                      <a:gd name="T5" fmla="*/ 47 h 791"/>
                      <a:gd name="T6" fmla="*/ 60 w 1769"/>
                      <a:gd name="T7" fmla="*/ 102 h 791"/>
                      <a:gd name="T8" fmla="*/ 65 w 1769"/>
                      <a:gd name="T9" fmla="*/ 144 h 791"/>
                      <a:gd name="T10" fmla="*/ 62 w 1769"/>
                      <a:gd name="T11" fmla="*/ 186 h 791"/>
                      <a:gd name="T12" fmla="*/ 59 w 1769"/>
                      <a:gd name="T13" fmla="*/ 150 h 791"/>
                      <a:gd name="T14" fmla="*/ 51 w 1769"/>
                      <a:gd name="T15" fmla="*/ 108 h 791"/>
                      <a:gd name="T16" fmla="*/ 41 w 1769"/>
                      <a:gd name="T17" fmla="*/ 70 h 791"/>
                      <a:gd name="T18" fmla="*/ 22 w 1769"/>
                      <a:gd name="T19" fmla="*/ 36 h 791"/>
                      <a:gd name="T20" fmla="*/ 0 w 1769"/>
                      <a:gd name="T21" fmla="*/ 18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42" name="Group 46"/>
                <p:cNvGrpSpPr>
                  <a:grpSpLocks/>
                </p:cNvGrpSpPr>
                <p:nvPr/>
              </p:nvGrpSpPr>
              <p:grpSpPr bwMode="auto">
                <a:xfrm>
                  <a:off x="3832" y="240"/>
                  <a:ext cx="982" cy="796"/>
                  <a:chOff x="3832" y="240"/>
                  <a:chExt cx="982" cy="796"/>
                </a:xfrm>
              </p:grpSpPr>
              <p:sp>
                <p:nvSpPr>
                  <p:cNvPr id="4208" name="Freeform 47"/>
                  <p:cNvSpPr>
                    <a:spLocks noChangeArrowheads="1"/>
                  </p:cNvSpPr>
                  <p:nvPr/>
                </p:nvSpPr>
                <p:spPr bwMode="auto">
                  <a:xfrm rot="20520000" flipH="1">
                    <a:off x="4177" y="329"/>
                    <a:ext cx="616" cy="236"/>
                  </a:xfrm>
                  <a:custGeom>
                    <a:avLst/>
                    <a:gdLst>
                      <a:gd name="T0" fmla="*/ 0 w 2736"/>
                      <a:gd name="T1" fmla="*/ 111 h 504"/>
                      <a:gd name="T2" fmla="*/ 44 w 2736"/>
                      <a:gd name="T3" fmla="*/ 37 h 504"/>
                      <a:gd name="T4" fmla="*/ 90 w 2736"/>
                      <a:gd name="T5" fmla="*/ 5 h 504"/>
                      <a:gd name="T6" fmla="*/ 139 w 2736"/>
                      <a:gd name="T7" fmla="*/ 5 h 504"/>
                      <a:gd name="T8" fmla="*/ 138 w 2736"/>
                      <a:gd name="T9" fmla="*/ 22 h 504"/>
                      <a:gd name="T10" fmla="*/ 89 w 2736"/>
                      <a:gd name="T11" fmla="*/ 22 h 504"/>
                      <a:gd name="T12" fmla="*/ 33 w 2736"/>
                      <a:gd name="T13" fmla="*/ 64 h 504"/>
                      <a:gd name="T14" fmla="*/ 0 w 2736"/>
                      <a:gd name="T15" fmla="*/ 1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9" name="Freeform 48"/>
                  <p:cNvSpPr>
                    <a:spLocks noChangeArrowheads="1"/>
                  </p:cNvSpPr>
                  <p:nvPr/>
                </p:nvSpPr>
                <p:spPr bwMode="auto">
                  <a:xfrm rot="20520000" flipH="1">
                    <a:off x="3882" y="619"/>
                    <a:ext cx="329" cy="374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17 w 1769"/>
                      <a:gd name="T3" fmla="*/ 12 h 791"/>
                      <a:gd name="T4" fmla="*/ 40 w 1769"/>
                      <a:gd name="T5" fmla="*/ 45 h 791"/>
                      <a:gd name="T6" fmla="*/ 56 w 1769"/>
                      <a:gd name="T7" fmla="*/ 96 h 791"/>
                      <a:gd name="T8" fmla="*/ 61 w 1769"/>
                      <a:gd name="T9" fmla="*/ 136 h 791"/>
                      <a:gd name="T10" fmla="*/ 58 w 1769"/>
                      <a:gd name="T11" fmla="*/ 176 h 791"/>
                      <a:gd name="T12" fmla="*/ 55 w 1769"/>
                      <a:gd name="T13" fmla="*/ 141 h 791"/>
                      <a:gd name="T14" fmla="*/ 48 w 1769"/>
                      <a:gd name="T15" fmla="*/ 102 h 791"/>
                      <a:gd name="T16" fmla="*/ 38 w 1769"/>
                      <a:gd name="T17" fmla="*/ 66 h 791"/>
                      <a:gd name="T18" fmla="*/ 20 w 1769"/>
                      <a:gd name="T19" fmla="*/ 34 h 791"/>
                      <a:gd name="T20" fmla="*/ 0 w 1769"/>
                      <a:gd name="T21" fmla="*/ 17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43" name="Group 49"/>
                <p:cNvGrpSpPr>
                  <a:grpSpLocks/>
                </p:cNvGrpSpPr>
                <p:nvPr/>
              </p:nvGrpSpPr>
              <p:grpSpPr bwMode="auto">
                <a:xfrm>
                  <a:off x="3948" y="367"/>
                  <a:ext cx="833" cy="418"/>
                  <a:chOff x="3948" y="367"/>
                  <a:chExt cx="833" cy="418"/>
                </a:xfrm>
              </p:grpSpPr>
              <p:sp>
                <p:nvSpPr>
                  <p:cNvPr id="4206" name="Freeform 50"/>
                  <p:cNvSpPr>
                    <a:spLocks noChangeArrowheads="1"/>
                  </p:cNvSpPr>
                  <p:nvPr/>
                </p:nvSpPr>
                <p:spPr bwMode="auto">
                  <a:xfrm rot="21120000" flipH="1">
                    <a:off x="4243" y="403"/>
                    <a:ext cx="529" cy="168"/>
                  </a:xfrm>
                  <a:custGeom>
                    <a:avLst/>
                    <a:gdLst>
                      <a:gd name="T0" fmla="*/ 0 w 2736"/>
                      <a:gd name="T1" fmla="*/ 56 h 504"/>
                      <a:gd name="T2" fmla="*/ 32 w 2736"/>
                      <a:gd name="T3" fmla="*/ 19 h 504"/>
                      <a:gd name="T4" fmla="*/ 66 w 2736"/>
                      <a:gd name="T5" fmla="*/ 3 h 504"/>
                      <a:gd name="T6" fmla="*/ 102 w 2736"/>
                      <a:gd name="T7" fmla="*/ 3 h 504"/>
                      <a:gd name="T8" fmla="*/ 102 w 2736"/>
                      <a:gd name="T9" fmla="*/ 11 h 504"/>
                      <a:gd name="T10" fmla="*/ 66 w 2736"/>
                      <a:gd name="T11" fmla="*/ 11 h 504"/>
                      <a:gd name="T12" fmla="*/ 24 w 2736"/>
                      <a:gd name="T13" fmla="*/ 32 h 504"/>
                      <a:gd name="T14" fmla="*/ 0 w 2736"/>
                      <a:gd name="T15" fmla="*/ 5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7" name="Freeform 51"/>
                  <p:cNvSpPr>
                    <a:spLocks noChangeArrowheads="1"/>
                  </p:cNvSpPr>
                  <p:nvPr/>
                </p:nvSpPr>
                <p:spPr bwMode="auto">
                  <a:xfrm rot="21120000" flipH="1">
                    <a:off x="3966" y="497"/>
                    <a:ext cx="283" cy="26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2 w 1769"/>
                      <a:gd name="T3" fmla="*/ 6 h 791"/>
                      <a:gd name="T4" fmla="*/ 30 w 1769"/>
                      <a:gd name="T5" fmla="*/ 23 h 791"/>
                      <a:gd name="T6" fmla="*/ 41 w 1769"/>
                      <a:gd name="T7" fmla="*/ 50 h 791"/>
                      <a:gd name="T8" fmla="*/ 45 w 1769"/>
                      <a:gd name="T9" fmla="*/ 70 h 791"/>
                      <a:gd name="T10" fmla="*/ 43 w 1769"/>
                      <a:gd name="T11" fmla="*/ 91 h 791"/>
                      <a:gd name="T12" fmla="*/ 41 w 1769"/>
                      <a:gd name="T13" fmla="*/ 73 h 791"/>
                      <a:gd name="T14" fmla="*/ 36 w 1769"/>
                      <a:gd name="T15" fmla="*/ 52 h 791"/>
                      <a:gd name="T16" fmla="*/ 28 w 1769"/>
                      <a:gd name="T17" fmla="*/ 34 h 791"/>
                      <a:gd name="T18" fmla="*/ 15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44" name="Group 52"/>
                <p:cNvGrpSpPr>
                  <a:grpSpLocks/>
                </p:cNvGrpSpPr>
                <p:nvPr/>
              </p:nvGrpSpPr>
              <p:grpSpPr bwMode="auto">
                <a:xfrm>
                  <a:off x="4047" y="443"/>
                  <a:ext cx="702" cy="137"/>
                  <a:chOff x="4047" y="443"/>
                  <a:chExt cx="702" cy="137"/>
                </a:xfrm>
              </p:grpSpPr>
              <p:sp>
                <p:nvSpPr>
                  <p:cNvPr id="4204" name="Freeform 53"/>
                  <p:cNvSpPr>
                    <a:spLocks noChangeArrowheads="1"/>
                  </p:cNvSpPr>
                  <p:nvPr/>
                </p:nvSpPr>
                <p:spPr bwMode="auto">
                  <a:xfrm rot="120000" flipH="1">
                    <a:off x="4292" y="457"/>
                    <a:ext cx="455" cy="81"/>
                  </a:xfrm>
                  <a:custGeom>
                    <a:avLst/>
                    <a:gdLst>
                      <a:gd name="T0" fmla="*/ 0 w 2736"/>
                      <a:gd name="T1" fmla="*/ 13 h 504"/>
                      <a:gd name="T2" fmla="*/ 24 w 2736"/>
                      <a:gd name="T3" fmla="*/ 4 h 504"/>
                      <a:gd name="T4" fmla="*/ 49 w 2736"/>
                      <a:gd name="T5" fmla="*/ 1 h 504"/>
                      <a:gd name="T6" fmla="*/ 76 w 2736"/>
                      <a:gd name="T7" fmla="*/ 1 h 504"/>
                      <a:gd name="T8" fmla="*/ 75 w 2736"/>
                      <a:gd name="T9" fmla="*/ 3 h 504"/>
                      <a:gd name="T10" fmla="*/ 49 w 2736"/>
                      <a:gd name="T11" fmla="*/ 3 h 504"/>
                      <a:gd name="T12" fmla="*/ 18 w 2736"/>
                      <a:gd name="T13" fmla="*/ 8 h 504"/>
                      <a:gd name="T14" fmla="*/ 0 w 2736"/>
                      <a:gd name="T15" fmla="*/ 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5" name="Freeform 54"/>
                  <p:cNvSpPr>
                    <a:spLocks noChangeArrowheads="1"/>
                  </p:cNvSpPr>
                  <p:nvPr/>
                </p:nvSpPr>
                <p:spPr bwMode="auto">
                  <a:xfrm rot="120000" flipH="1">
                    <a:off x="4049" y="447"/>
                    <a:ext cx="243" cy="1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1 h 791"/>
                      <a:gd name="T4" fmla="*/ 22 w 1769"/>
                      <a:gd name="T5" fmla="*/ 5 h 791"/>
                      <a:gd name="T6" fmla="*/ 30 w 1769"/>
                      <a:gd name="T7" fmla="*/ 11 h 791"/>
                      <a:gd name="T8" fmla="*/ 33 w 1769"/>
                      <a:gd name="T9" fmla="*/ 16 h 791"/>
                      <a:gd name="T10" fmla="*/ 32 w 1769"/>
                      <a:gd name="T11" fmla="*/ 21 h 791"/>
                      <a:gd name="T12" fmla="*/ 30 w 1769"/>
                      <a:gd name="T13" fmla="*/ 17 h 791"/>
                      <a:gd name="T14" fmla="*/ 26 w 1769"/>
                      <a:gd name="T15" fmla="*/ 12 h 791"/>
                      <a:gd name="T16" fmla="*/ 21 w 1769"/>
                      <a:gd name="T17" fmla="*/ 8 h 791"/>
                      <a:gd name="T18" fmla="*/ 11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45" name="Group 55"/>
                <p:cNvGrpSpPr>
                  <a:grpSpLocks/>
                </p:cNvGrpSpPr>
                <p:nvPr/>
              </p:nvGrpSpPr>
              <p:grpSpPr bwMode="auto">
                <a:xfrm>
                  <a:off x="4078" y="249"/>
                  <a:ext cx="716" cy="420"/>
                  <a:chOff x="4078" y="249"/>
                  <a:chExt cx="716" cy="420"/>
                </a:xfrm>
              </p:grpSpPr>
              <p:sp>
                <p:nvSpPr>
                  <p:cNvPr id="4202" name="Freeform 56"/>
                  <p:cNvSpPr>
                    <a:spLocks noChangeArrowheads="1"/>
                  </p:cNvSpPr>
                  <p:nvPr/>
                </p:nvSpPr>
                <p:spPr bwMode="auto">
                  <a:xfrm rot="840000" flipH="1">
                    <a:off x="4340" y="450"/>
                    <a:ext cx="439" cy="168"/>
                  </a:xfrm>
                  <a:custGeom>
                    <a:avLst/>
                    <a:gdLst>
                      <a:gd name="T0" fmla="*/ 0 w 2736"/>
                      <a:gd name="T1" fmla="*/ 56 h 504"/>
                      <a:gd name="T2" fmla="*/ 22 w 2736"/>
                      <a:gd name="T3" fmla="*/ 19 h 504"/>
                      <a:gd name="T4" fmla="*/ 46 w 2736"/>
                      <a:gd name="T5" fmla="*/ 3 h 504"/>
                      <a:gd name="T6" fmla="*/ 70 w 2736"/>
                      <a:gd name="T7" fmla="*/ 3 h 504"/>
                      <a:gd name="T8" fmla="*/ 70 w 2736"/>
                      <a:gd name="T9" fmla="*/ 11 h 504"/>
                      <a:gd name="T10" fmla="*/ 45 w 2736"/>
                      <a:gd name="T11" fmla="*/ 11 h 504"/>
                      <a:gd name="T12" fmla="*/ 17 w 2736"/>
                      <a:gd name="T13" fmla="*/ 32 h 504"/>
                      <a:gd name="T14" fmla="*/ 0 w 2736"/>
                      <a:gd name="T15" fmla="*/ 5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3" name="Freeform 57"/>
                  <p:cNvSpPr>
                    <a:spLocks noChangeArrowheads="1"/>
                  </p:cNvSpPr>
                  <p:nvPr/>
                </p:nvSpPr>
                <p:spPr bwMode="auto">
                  <a:xfrm rot="840000" flipH="1">
                    <a:off x="4107" y="273"/>
                    <a:ext cx="234" cy="27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8 w 1769"/>
                      <a:gd name="T3" fmla="*/ 7 h 791"/>
                      <a:gd name="T4" fmla="*/ 20 w 1769"/>
                      <a:gd name="T5" fmla="*/ 24 h 791"/>
                      <a:gd name="T6" fmla="*/ 28 w 1769"/>
                      <a:gd name="T7" fmla="*/ 51 h 791"/>
                      <a:gd name="T8" fmla="*/ 31 w 1769"/>
                      <a:gd name="T9" fmla="*/ 72 h 791"/>
                      <a:gd name="T10" fmla="*/ 29 w 1769"/>
                      <a:gd name="T11" fmla="*/ 94 h 791"/>
                      <a:gd name="T12" fmla="*/ 28 w 1769"/>
                      <a:gd name="T13" fmla="*/ 75 h 791"/>
                      <a:gd name="T14" fmla="*/ 24 w 1769"/>
                      <a:gd name="T15" fmla="*/ 54 h 791"/>
                      <a:gd name="T16" fmla="*/ 19 w 1769"/>
                      <a:gd name="T17" fmla="*/ 35 h 791"/>
                      <a:gd name="T18" fmla="*/ 10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46" name="Group 58"/>
                <p:cNvGrpSpPr>
                  <a:grpSpLocks/>
                </p:cNvGrpSpPr>
                <p:nvPr/>
              </p:nvGrpSpPr>
              <p:grpSpPr bwMode="auto">
                <a:xfrm>
                  <a:off x="4078" y="146"/>
                  <a:ext cx="747" cy="594"/>
                  <a:chOff x="4078" y="146"/>
                  <a:chExt cx="747" cy="594"/>
                </a:xfrm>
              </p:grpSpPr>
              <p:sp>
                <p:nvSpPr>
                  <p:cNvPr id="4200" name="Freeform 59"/>
                  <p:cNvSpPr>
                    <a:spLocks noChangeArrowheads="1"/>
                  </p:cNvSpPr>
                  <p:nvPr/>
                </p:nvSpPr>
                <p:spPr bwMode="auto">
                  <a:xfrm rot="1260000" flipH="1">
                    <a:off x="4355" y="481"/>
                    <a:ext cx="451" cy="184"/>
                  </a:xfrm>
                  <a:custGeom>
                    <a:avLst/>
                    <a:gdLst>
                      <a:gd name="T0" fmla="*/ 0 w 2736"/>
                      <a:gd name="T1" fmla="*/ 67 h 504"/>
                      <a:gd name="T2" fmla="*/ 23 w 2736"/>
                      <a:gd name="T3" fmla="*/ 22 h 504"/>
                      <a:gd name="T4" fmla="*/ 48 w 2736"/>
                      <a:gd name="T5" fmla="*/ 3 h 504"/>
                      <a:gd name="T6" fmla="*/ 74 w 2736"/>
                      <a:gd name="T7" fmla="*/ 3 h 504"/>
                      <a:gd name="T8" fmla="*/ 74 w 2736"/>
                      <a:gd name="T9" fmla="*/ 14 h 504"/>
                      <a:gd name="T10" fmla="*/ 48 w 2736"/>
                      <a:gd name="T11" fmla="*/ 14 h 504"/>
                      <a:gd name="T12" fmla="*/ 18 w 2736"/>
                      <a:gd name="T13" fmla="*/ 39 h 504"/>
                      <a:gd name="T14" fmla="*/ 0 w 2736"/>
                      <a:gd name="T15" fmla="*/ 6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1" name="Freeform 60"/>
                  <p:cNvSpPr>
                    <a:spLocks noChangeArrowheads="1"/>
                  </p:cNvSpPr>
                  <p:nvPr/>
                </p:nvSpPr>
                <p:spPr bwMode="auto">
                  <a:xfrm rot="1260000" flipH="1">
                    <a:off x="4122" y="180"/>
                    <a:ext cx="241" cy="295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9 w 1769"/>
                      <a:gd name="T3" fmla="*/ 8 h 791"/>
                      <a:gd name="T4" fmla="*/ 22 w 1769"/>
                      <a:gd name="T5" fmla="*/ 28 h 791"/>
                      <a:gd name="T6" fmla="*/ 30 w 1769"/>
                      <a:gd name="T7" fmla="*/ 60 h 791"/>
                      <a:gd name="T8" fmla="*/ 33 w 1769"/>
                      <a:gd name="T9" fmla="*/ 85 h 791"/>
                      <a:gd name="T10" fmla="*/ 31 w 1769"/>
                      <a:gd name="T11" fmla="*/ 110 h 791"/>
                      <a:gd name="T12" fmla="*/ 29 w 1769"/>
                      <a:gd name="T13" fmla="*/ 88 h 791"/>
                      <a:gd name="T14" fmla="*/ 26 w 1769"/>
                      <a:gd name="T15" fmla="*/ 63 h 791"/>
                      <a:gd name="T16" fmla="*/ 21 w 1769"/>
                      <a:gd name="T17" fmla="*/ 41 h 791"/>
                      <a:gd name="T18" fmla="*/ 11 w 1769"/>
                      <a:gd name="T19" fmla="*/ 21 h 791"/>
                      <a:gd name="T20" fmla="*/ 0 w 1769"/>
                      <a:gd name="T21" fmla="*/ 10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47" name="Group 61"/>
                <p:cNvGrpSpPr>
                  <a:grpSpLocks/>
                </p:cNvGrpSpPr>
                <p:nvPr/>
              </p:nvGrpSpPr>
              <p:grpSpPr bwMode="auto">
                <a:xfrm>
                  <a:off x="4107" y="14"/>
                  <a:ext cx="730" cy="830"/>
                  <a:chOff x="4107" y="14"/>
                  <a:chExt cx="730" cy="830"/>
                </a:xfrm>
              </p:grpSpPr>
              <p:sp>
                <p:nvSpPr>
                  <p:cNvPr id="4198" name="Freeform 62"/>
                  <p:cNvSpPr>
                    <a:spLocks noChangeArrowheads="1"/>
                  </p:cNvSpPr>
                  <p:nvPr/>
                </p:nvSpPr>
                <p:spPr bwMode="auto">
                  <a:xfrm rot="2040000" flipH="1">
                    <a:off x="4371" y="545"/>
                    <a:ext cx="450" cy="190"/>
                  </a:xfrm>
                  <a:custGeom>
                    <a:avLst/>
                    <a:gdLst>
                      <a:gd name="T0" fmla="*/ 0 w 2736"/>
                      <a:gd name="T1" fmla="*/ 72 h 504"/>
                      <a:gd name="T2" fmla="*/ 23 w 2736"/>
                      <a:gd name="T3" fmla="*/ 24 h 504"/>
                      <a:gd name="T4" fmla="*/ 48 w 2736"/>
                      <a:gd name="T5" fmla="*/ 3 h 504"/>
                      <a:gd name="T6" fmla="*/ 74 w 2736"/>
                      <a:gd name="T7" fmla="*/ 3 h 504"/>
                      <a:gd name="T8" fmla="*/ 74 w 2736"/>
                      <a:gd name="T9" fmla="*/ 15 h 504"/>
                      <a:gd name="T10" fmla="*/ 48 w 2736"/>
                      <a:gd name="T11" fmla="*/ 15 h 504"/>
                      <a:gd name="T12" fmla="*/ 18 w 2736"/>
                      <a:gd name="T13" fmla="*/ 41 h 504"/>
                      <a:gd name="T14" fmla="*/ 0 w 2736"/>
                      <a:gd name="T15" fmla="*/ 7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99" name="Freeform 63"/>
                  <p:cNvSpPr>
                    <a:spLocks noChangeArrowheads="1"/>
                  </p:cNvSpPr>
                  <p:nvPr/>
                </p:nvSpPr>
                <p:spPr bwMode="auto">
                  <a:xfrm rot="2040000" flipH="1">
                    <a:off x="4171" y="55"/>
                    <a:ext cx="239" cy="304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9 w 1769"/>
                      <a:gd name="T3" fmla="*/ 8 h 791"/>
                      <a:gd name="T4" fmla="*/ 21 w 1769"/>
                      <a:gd name="T5" fmla="*/ 30 h 791"/>
                      <a:gd name="T6" fmla="*/ 29 w 1769"/>
                      <a:gd name="T7" fmla="*/ 64 h 791"/>
                      <a:gd name="T8" fmla="*/ 32 w 1769"/>
                      <a:gd name="T9" fmla="*/ 90 h 791"/>
                      <a:gd name="T10" fmla="*/ 31 w 1769"/>
                      <a:gd name="T11" fmla="*/ 116 h 791"/>
                      <a:gd name="T12" fmla="*/ 29 w 1769"/>
                      <a:gd name="T13" fmla="*/ 93 h 791"/>
                      <a:gd name="T14" fmla="*/ 25 w 1769"/>
                      <a:gd name="T15" fmla="*/ 67 h 791"/>
                      <a:gd name="T16" fmla="*/ 20 w 1769"/>
                      <a:gd name="T17" fmla="*/ 44 h 791"/>
                      <a:gd name="T18" fmla="*/ 11 w 1769"/>
                      <a:gd name="T19" fmla="*/ 22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48" name="Group 64"/>
                <p:cNvGrpSpPr>
                  <a:grpSpLocks/>
                </p:cNvGrpSpPr>
                <p:nvPr/>
              </p:nvGrpSpPr>
              <p:grpSpPr bwMode="auto">
                <a:xfrm>
                  <a:off x="4166" y="-86"/>
                  <a:ext cx="659" cy="957"/>
                  <a:chOff x="4166" y="-86"/>
                  <a:chExt cx="659" cy="957"/>
                </a:xfrm>
              </p:grpSpPr>
              <p:sp>
                <p:nvSpPr>
                  <p:cNvPr id="4196" name="Freeform 65"/>
                  <p:cNvSpPr>
                    <a:spLocks noChangeArrowheads="1"/>
                  </p:cNvSpPr>
                  <p:nvPr/>
                </p:nvSpPr>
                <p:spPr bwMode="auto">
                  <a:xfrm rot="2700000" flipH="1">
                    <a:off x="4393" y="561"/>
                    <a:ext cx="427" cy="187"/>
                  </a:xfrm>
                  <a:custGeom>
                    <a:avLst/>
                    <a:gdLst>
                      <a:gd name="T0" fmla="*/ 0 w 2736"/>
                      <a:gd name="T1" fmla="*/ 69 h 504"/>
                      <a:gd name="T2" fmla="*/ 21 w 2736"/>
                      <a:gd name="T3" fmla="*/ 23 h 504"/>
                      <a:gd name="T4" fmla="*/ 43 w 2736"/>
                      <a:gd name="T5" fmla="*/ 3 h 504"/>
                      <a:gd name="T6" fmla="*/ 67 w 2736"/>
                      <a:gd name="T7" fmla="*/ 3 h 504"/>
                      <a:gd name="T8" fmla="*/ 66 w 2736"/>
                      <a:gd name="T9" fmla="*/ 14 h 504"/>
                      <a:gd name="T10" fmla="*/ 43 w 2736"/>
                      <a:gd name="T11" fmla="*/ 14 h 504"/>
                      <a:gd name="T12" fmla="*/ 16 w 2736"/>
                      <a:gd name="T13" fmla="*/ 40 h 504"/>
                      <a:gd name="T14" fmla="*/ 0 w 2736"/>
                      <a:gd name="T15" fmla="*/ 6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97" name="Freeform 66"/>
                  <p:cNvSpPr>
                    <a:spLocks noChangeArrowheads="1"/>
                  </p:cNvSpPr>
                  <p:nvPr/>
                </p:nvSpPr>
                <p:spPr bwMode="auto">
                  <a:xfrm rot="2700000" flipH="1">
                    <a:off x="4236" y="-49"/>
                    <a:ext cx="227" cy="297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8 w 1769"/>
                      <a:gd name="T3" fmla="*/ 8 h 791"/>
                      <a:gd name="T4" fmla="*/ 19 w 1769"/>
                      <a:gd name="T5" fmla="*/ 28 h 791"/>
                      <a:gd name="T6" fmla="*/ 27 w 1769"/>
                      <a:gd name="T7" fmla="*/ 61 h 791"/>
                      <a:gd name="T8" fmla="*/ 29 w 1769"/>
                      <a:gd name="T9" fmla="*/ 86 h 791"/>
                      <a:gd name="T10" fmla="*/ 28 w 1769"/>
                      <a:gd name="T11" fmla="*/ 111 h 791"/>
                      <a:gd name="T12" fmla="*/ 26 w 1769"/>
                      <a:gd name="T13" fmla="*/ 89 h 791"/>
                      <a:gd name="T14" fmla="*/ 23 w 1769"/>
                      <a:gd name="T15" fmla="*/ 64 h 791"/>
                      <a:gd name="T16" fmla="*/ 18 w 1769"/>
                      <a:gd name="T17" fmla="*/ 42 h 791"/>
                      <a:gd name="T18" fmla="*/ 10 w 1769"/>
                      <a:gd name="T19" fmla="*/ 21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49" name="Group 67"/>
                <p:cNvGrpSpPr>
                  <a:grpSpLocks/>
                </p:cNvGrpSpPr>
                <p:nvPr/>
              </p:nvGrpSpPr>
              <p:grpSpPr bwMode="auto">
                <a:xfrm>
                  <a:off x="4367" y="-115"/>
                  <a:ext cx="766" cy="635"/>
                  <a:chOff x="4367" y="-115"/>
                  <a:chExt cx="766" cy="635"/>
                </a:xfrm>
              </p:grpSpPr>
              <p:sp>
                <p:nvSpPr>
                  <p:cNvPr id="4194" name="Freeform 68"/>
                  <p:cNvSpPr>
                    <a:spLocks noChangeArrowheads="1"/>
                  </p:cNvSpPr>
                  <p:nvPr/>
                </p:nvSpPr>
                <p:spPr bwMode="auto">
                  <a:xfrm rot="3480000" flipH="1">
                    <a:off x="4746" y="218"/>
                    <a:ext cx="413" cy="166"/>
                  </a:xfrm>
                  <a:custGeom>
                    <a:avLst/>
                    <a:gdLst>
                      <a:gd name="T0" fmla="*/ 0 w 2736"/>
                      <a:gd name="T1" fmla="*/ 55 h 504"/>
                      <a:gd name="T2" fmla="*/ 20 w 2736"/>
                      <a:gd name="T3" fmla="*/ 18 h 504"/>
                      <a:gd name="T4" fmla="*/ 40 w 2736"/>
                      <a:gd name="T5" fmla="*/ 3 h 504"/>
                      <a:gd name="T6" fmla="*/ 62 w 2736"/>
                      <a:gd name="T7" fmla="*/ 3 h 504"/>
                      <a:gd name="T8" fmla="*/ 62 w 2736"/>
                      <a:gd name="T9" fmla="*/ 11 h 504"/>
                      <a:gd name="T10" fmla="*/ 40 w 2736"/>
                      <a:gd name="T11" fmla="*/ 11 h 504"/>
                      <a:gd name="T12" fmla="*/ 15 w 2736"/>
                      <a:gd name="T13" fmla="*/ 32 h 504"/>
                      <a:gd name="T14" fmla="*/ 0 w 2736"/>
                      <a:gd name="T15" fmla="*/ 5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95" name="Freeform 69"/>
                  <p:cNvSpPr>
                    <a:spLocks noChangeArrowheads="1"/>
                  </p:cNvSpPr>
                  <p:nvPr/>
                </p:nvSpPr>
                <p:spPr bwMode="auto">
                  <a:xfrm rot="3480000" flipH="1">
                    <a:off x="4428" y="-85"/>
                    <a:ext cx="219" cy="267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7 w 1769"/>
                      <a:gd name="T3" fmla="*/ 6 h 791"/>
                      <a:gd name="T4" fmla="*/ 18 w 1769"/>
                      <a:gd name="T5" fmla="*/ 23 h 791"/>
                      <a:gd name="T6" fmla="*/ 25 w 1769"/>
                      <a:gd name="T7" fmla="*/ 49 h 791"/>
                      <a:gd name="T8" fmla="*/ 27 w 1769"/>
                      <a:gd name="T9" fmla="*/ 70 h 791"/>
                      <a:gd name="T10" fmla="*/ 26 w 1769"/>
                      <a:gd name="T11" fmla="*/ 90 h 791"/>
                      <a:gd name="T12" fmla="*/ 24 w 1769"/>
                      <a:gd name="T13" fmla="*/ 72 h 791"/>
                      <a:gd name="T14" fmla="*/ 21 w 1769"/>
                      <a:gd name="T15" fmla="*/ 52 h 791"/>
                      <a:gd name="T16" fmla="*/ 17 w 1769"/>
                      <a:gd name="T17" fmla="*/ 34 h 791"/>
                      <a:gd name="T18" fmla="*/ 9 w 1769"/>
                      <a:gd name="T19" fmla="*/ 17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50" name="Group 70"/>
                <p:cNvGrpSpPr>
                  <a:grpSpLocks/>
                </p:cNvGrpSpPr>
                <p:nvPr/>
              </p:nvGrpSpPr>
              <p:grpSpPr bwMode="auto">
                <a:xfrm>
                  <a:off x="4505" y="-100"/>
                  <a:ext cx="563" cy="623"/>
                  <a:chOff x="4505" y="-100"/>
                  <a:chExt cx="563" cy="623"/>
                </a:xfrm>
              </p:grpSpPr>
              <p:sp>
                <p:nvSpPr>
                  <p:cNvPr id="4192" name="Freeform 71"/>
                  <p:cNvSpPr>
                    <a:spLocks noChangeArrowheads="1"/>
                  </p:cNvSpPr>
                  <p:nvPr/>
                </p:nvSpPr>
                <p:spPr bwMode="auto">
                  <a:xfrm rot="4140000" flipH="1">
                    <a:off x="4729" y="235"/>
                    <a:ext cx="395" cy="153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18 w 2736"/>
                      <a:gd name="T3" fmla="*/ 15 h 504"/>
                      <a:gd name="T4" fmla="*/ 37 w 2736"/>
                      <a:gd name="T5" fmla="*/ 2 h 504"/>
                      <a:gd name="T6" fmla="*/ 57 w 2736"/>
                      <a:gd name="T7" fmla="*/ 2 h 504"/>
                      <a:gd name="T8" fmla="*/ 57 w 2736"/>
                      <a:gd name="T9" fmla="*/ 9 h 504"/>
                      <a:gd name="T10" fmla="*/ 37 w 2736"/>
                      <a:gd name="T11" fmla="*/ 9 h 504"/>
                      <a:gd name="T12" fmla="*/ 14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93" name="Freeform 72"/>
                  <p:cNvSpPr>
                    <a:spLocks noChangeArrowheads="1"/>
                  </p:cNvSpPr>
                  <p:nvPr/>
                </p:nvSpPr>
                <p:spPr bwMode="auto">
                  <a:xfrm rot="4140000" flipH="1">
                    <a:off x="4551" y="-80"/>
                    <a:ext cx="210" cy="244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7 w 1769"/>
                      <a:gd name="T3" fmla="*/ 5 h 791"/>
                      <a:gd name="T4" fmla="*/ 16 w 1769"/>
                      <a:gd name="T5" fmla="*/ 19 h 791"/>
                      <a:gd name="T6" fmla="*/ 23 w 1769"/>
                      <a:gd name="T7" fmla="*/ 41 h 791"/>
                      <a:gd name="T8" fmla="*/ 25 w 1769"/>
                      <a:gd name="T9" fmla="*/ 58 h 791"/>
                      <a:gd name="T10" fmla="*/ 24 w 1769"/>
                      <a:gd name="T11" fmla="*/ 75 h 791"/>
                      <a:gd name="T12" fmla="*/ 22 w 1769"/>
                      <a:gd name="T13" fmla="*/ 60 h 791"/>
                      <a:gd name="T14" fmla="*/ 20 w 1769"/>
                      <a:gd name="T15" fmla="*/ 43 h 791"/>
                      <a:gd name="T16" fmla="*/ 16 w 1769"/>
                      <a:gd name="T17" fmla="*/ 28 h 791"/>
                      <a:gd name="T18" fmla="*/ 8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51" name="Group 73"/>
                <p:cNvGrpSpPr>
                  <a:grpSpLocks/>
                </p:cNvGrpSpPr>
                <p:nvPr/>
              </p:nvGrpSpPr>
              <p:grpSpPr bwMode="auto">
                <a:xfrm>
                  <a:off x="4874" y="68"/>
                  <a:ext cx="745" cy="614"/>
                  <a:chOff x="4874" y="68"/>
                  <a:chExt cx="745" cy="614"/>
                </a:xfrm>
              </p:grpSpPr>
              <p:sp>
                <p:nvSpPr>
                  <p:cNvPr id="4190" name="Freeform 74"/>
                  <p:cNvSpPr>
                    <a:spLocks noChangeArrowheads="1"/>
                  </p:cNvSpPr>
                  <p:nvPr/>
                </p:nvSpPr>
                <p:spPr bwMode="auto">
                  <a:xfrm rot="-1320000">
                    <a:off x="4892" y="421"/>
                    <a:ext cx="453" cy="185"/>
                  </a:xfrm>
                  <a:custGeom>
                    <a:avLst/>
                    <a:gdLst>
                      <a:gd name="T0" fmla="*/ 0 w 2736"/>
                      <a:gd name="T1" fmla="*/ 68 h 504"/>
                      <a:gd name="T2" fmla="*/ 24 w 2736"/>
                      <a:gd name="T3" fmla="*/ 23 h 504"/>
                      <a:gd name="T4" fmla="*/ 49 w 2736"/>
                      <a:gd name="T5" fmla="*/ 3 h 504"/>
                      <a:gd name="T6" fmla="*/ 75 w 2736"/>
                      <a:gd name="T7" fmla="*/ 3 h 504"/>
                      <a:gd name="T8" fmla="*/ 75 w 2736"/>
                      <a:gd name="T9" fmla="*/ 14 h 504"/>
                      <a:gd name="T10" fmla="*/ 48 w 2736"/>
                      <a:gd name="T11" fmla="*/ 14 h 504"/>
                      <a:gd name="T12" fmla="*/ 18 w 2736"/>
                      <a:gd name="T13" fmla="*/ 39 h 504"/>
                      <a:gd name="T14" fmla="*/ 0 w 2736"/>
                      <a:gd name="T15" fmla="*/ 6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91" name="Freeform 75"/>
                  <p:cNvSpPr>
                    <a:spLocks noChangeArrowheads="1"/>
                  </p:cNvSpPr>
                  <p:nvPr/>
                </p:nvSpPr>
                <p:spPr bwMode="auto">
                  <a:xfrm rot="-1320000">
                    <a:off x="5329" y="103"/>
                    <a:ext cx="242" cy="296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9 w 1769"/>
                      <a:gd name="T3" fmla="*/ 8 h 791"/>
                      <a:gd name="T4" fmla="*/ 22 w 1769"/>
                      <a:gd name="T5" fmla="*/ 28 h 791"/>
                      <a:gd name="T6" fmla="*/ 30 w 1769"/>
                      <a:gd name="T7" fmla="*/ 61 h 791"/>
                      <a:gd name="T8" fmla="*/ 33 w 1769"/>
                      <a:gd name="T9" fmla="*/ 85 h 791"/>
                      <a:gd name="T10" fmla="*/ 32 w 1769"/>
                      <a:gd name="T11" fmla="*/ 110 h 791"/>
                      <a:gd name="T12" fmla="*/ 30 w 1769"/>
                      <a:gd name="T13" fmla="*/ 89 h 791"/>
                      <a:gd name="T14" fmla="*/ 26 w 1769"/>
                      <a:gd name="T15" fmla="*/ 64 h 791"/>
                      <a:gd name="T16" fmla="*/ 21 w 1769"/>
                      <a:gd name="T17" fmla="*/ 42 h 791"/>
                      <a:gd name="T18" fmla="*/ 11 w 1769"/>
                      <a:gd name="T19" fmla="*/ 21 h 791"/>
                      <a:gd name="T20" fmla="*/ 0 w 1769"/>
                      <a:gd name="T21" fmla="*/ 10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52" name="Group 76"/>
                <p:cNvGrpSpPr>
                  <a:grpSpLocks/>
                </p:cNvGrpSpPr>
                <p:nvPr/>
              </p:nvGrpSpPr>
              <p:grpSpPr bwMode="auto">
                <a:xfrm>
                  <a:off x="4851" y="-39"/>
                  <a:ext cx="738" cy="806"/>
                  <a:chOff x="4851" y="-39"/>
                  <a:chExt cx="738" cy="806"/>
                </a:xfrm>
              </p:grpSpPr>
              <p:sp>
                <p:nvSpPr>
                  <p:cNvPr id="4188" name="Freeform 77"/>
                  <p:cNvSpPr>
                    <a:spLocks noChangeArrowheads="1"/>
                  </p:cNvSpPr>
                  <p:nvPr/>
                </p:nvSpPr>
                <p:spPr bwMode="auto">
                  <a:xfrm rot="-1920000">
                    <a:off x="4867" y="470"/>
                    <a:ext cx="457" cy="191"/>
                  </a:xfrm>
                  <a:custGeom>
                    <a:avLst/>
                    <a:gdLst>
                      <a:gd name="T0" fmla="*/ 0 w 2736"/>
                      <a:gd name="T1" fmla="*/ 72 h 504"/>
                      <a:gd name="T2" fmla="*/ 24 w 2736"/>
                      <a:gd name="T3" fmla="*/ 24 h 504"/>
                      <a:gd name="T4" fmla="*/ 50 w 2736"/>
                      <a:gd name="T5" fmla="*/ 3 h 504"/>
                      <a:gd name="T6" fmla="*/ 76 w 2736"/>
                      <a:gd name="T7" fmla="*/ 3 h 504"/>
                      <a:gd name="T8" fmla="*/ 76 w 2736"/>
                      <a:gd name="T9" fmla="*/ 15 h 504"/>
                      <a:gd name="T10" fmla="*/ 49 w 2736"/>
                      <a:gd name="T11" fmla="*/ 15 h 504"/>
                      <a:gd name="T12" fmla="*/ 18 w 2736"/>
                      <a:gd name="T13" fmla="*/ 42 h 504"/>
                      <a:gd name="T14" fmla="*/ 0 w 2736"/>
                      <a:gd name="T15" fmla="*/ 7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89" name="Freeform 78"/>
                  <p:cNvSpPr>
                    <a:spLocks noChangeArrowheads="1"/>
                  </p:cNvSpPr>
                  <p:nvPr/>
                </p:nvSpPr>
                <p:spPr bwMode="auto">
                  <a:xfrm rot="-1920000">
                    <a:off x="5283" y="2"/>
                    <a:ext cx="243" cy="307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9 w 1769"/>
                      <a:gd name="T3" fmla="*/ 9 h 791"/>
                      <a:gd name="T4" fmla="*/ 22 w 1769"/>
                      <a:gd name="T5" fmla="*/ 30 h 791"/>
                      <a:gd name="T6" fmla="*/ 30 w 1769"/>
                      <a:gd name="T7" fmla="*/ 65 h 791"/>
                      <a:gd name="T8" fmla="*/ 33 w 1769"/>
                      <a:gd name="T9" fmla="*/ 92 h 791"/>
                      <a:gd name="T10" fmla="*/ 32 w 1769"/>
                      <a:gd name="T11" fmla="*/ 118 h 791"/>
                      <a:gd name="T12" fmla="*/ 30 w 1769"/>
                      <a:gd name="T13" fmla="*/ 95 h 791"/>
                      <a:gd name="T14" fmla="*/ 26 w 1769"/>
                      <a:gd name="T15" fmla="*/ 68 h 791"/>
                      <a:gd name="T16" fmla="*/ 21 w 1769"/>
                      <a:gd name="T17" fmla="*/ 45 h 791"/>
                      <a:gd name="T18" fmla="*/ 11 w 1769"/>
                      <a:gd name="T19" fmla="*/ 23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53" name="Freeform 79"/>
                <p:cNvSpPr>
                  <a:spLocks noChangeArrowheads="1"/>
                </p:cNvSpPr>
                <p:nvPr/>
              </p:nvSpPr>
              <p:spPr bwMode="auto">
                <a:xfrm rot="4560000" flipH="1">
                  <a:off x="4672" y="306"/>
                  <a:ext cx="328" cy="43"/>
                </a:xfrm>
                <a:custGeom>
                  <a:avLst/>
                  <a:gdLst>
                    <a:gd name="T0" fmla="*/ 0 w 2736"/>
                    <a:gd name="T1" fmla="*/ 4 h 504"/>
                    <a:gd name="T2" fmla="*/ 12 w 2736"/>
                    <a:gd name="T3" fmla="*/ 1 h 504"/>
                    <a:gd name="T4" fmla="*/ 26 w 2736"/>
                    <a:gd name="T5" fmla="*/ 0 h 504"/>
                    <a:gd name="T6" fmla="*/ 39 w 2736"/>
                    <a:gd name="T7" fmla="*/ 0 h 504"/>
                    <a:gd name="T8" fmla="*/ 39 w 2736"/>
                    <a:gd name="T9" fmla="*/ 1 h 504"/>
                    <a:gd name="T10" fmla="*/ 25 w 2736"/>
                    <a:gd name="T11" fmla="*/ 1 h 504"/>
                    <a:gd name="T12" fmla="*/ 9 w 2736"/>
                    <a:gd name="T13" fmla="*/ 2 h 504"/>
                    <a:gd name="T14" fmla="*/ 0 w 2736"/>
                    <a:gd name="T15" fmla="*/ 4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FE1F08"/>
                    </a:gs>
                    <a:gs pos="100000">
                      <a:srgbClr val="FFE103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3465A4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4" name="Freeform 80"/>
                <p:cNvSpPr>
                  <a:spLocks noChangeArrowheads="1"/>
                </p:cNvSpPr>
                <p:nvPr/>
              </p:nvSpPr>
              <p:spPr bwMode="auto">
                <a:xfrm rot="4560000" flipH="1">
                  <a:off x="4684" y="66"/>
                  <a:ext cx="174" cy="70"/>
                </a:xfrm>
                <a:custGeom>
                  <a:avLst/>
                  <a:gdLst>
                    <a:gd name="T0" fmla="*/ 0 w 1769"/>
                    <a:gd name="T1" fmla="*/ 0 h 791"/>
                    <a:gd name="T2" fmla="*/ 5 w 1769"/>
                    <a:gd name="T3" fmla="*/ 0 h 791"/>
                    <a:gd name="T4" fmla="*/ 11 w 1769"/>
                    <a:gd name="T5" fmla="*/ 2 h 791"/>
                    <a:gd name="T6" fmla="*/ 16 w 1769"/>
                    <a:gd name="T7" fmla="*/ 3 h 791"/>
                    <a:gd name="T8" fmla="*/ 17 w 1769"/>
                    <a:gd name="T9" fmla="*/ 5 h 791"/>
                    <a:gd name="T10" fmla="*/ 16 w 1769"/>
                    <a:gd name="T11" fmla="*/ 6 h 791"/>
                    <a:gd name="T12" fmla="*/ 15 w 1769"/>
                    <a:gd name="T13" fmla="*/ 5 h 791"/>
                    <a:gd name="T14" fmla="*/ 13 w 1769"/>
                    <a:gd name="T15" fmla="*/ 4 h 791"/>
                    <a:gd name="T16" fmla="*/ 11 w 1769"/>
                    <a:gd name="T17" fmla="*/ 2 h 791"/>
                    <a:gd name="T18" fmla="*/ 6 w 1769"/>
                    <a:gd name="T19" fmla="*/ 1 h 791"/>
                    <a:gd name="T20" fmla="*/ 0 w 1769"/>
                    <a:gd name="T21" fmla="*/ 1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100000">
                      <a:srgbClr val="FE1F08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3465A4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155" name="Group 81"/>
                <p:cNvGrpSpPr>
                  <a:grpSpLocks/>
                </p:cNvGrpSpPr>
                <p:nvPr/>
              </p:nvGrpSpPr>
              <p:grpSpPr bwMode="auto">
                <a:xfrm>
                  <a:off x="4607" y="-100"/>
                  <a:ext cx="631" cy="608"/>
                  <a:chOff x="4607" y="-100"/>
                  <a:chExt cx="631" cy="608"/>
                </a:xfrm>
              </p:grpSpPr>
              <p:sp>
                <p:nvSpPr>
                  <p:cNvPr id="4186" name="Freeform 82"/>
                  <p:cNvSpPr>
                    <a:spLocks noChangeArrowheads="1"/>
                  </p:cNvSpPr>
                  <p:nvPr/>
                </p:nvSpPr>
                <p:spPr bwMode="auto">
                  <a:xfrm rot="-3840000">
                    <a:off x="4564" y="230"/>
                    <a:ext cx="387" cy="145"/>
                  </a:xfrm>
                  <a:custGeom>
                    <a:avLst/>
                    <a:gdLst>
                      <a:gd name="T0" fmla="*/ 0 w 2736"/>
                      <a:gd name="T1" fmla="*/ 42 h 504"/>
                      <a:gd name="T2" fmla="*/ 17 w 2736"/>
                      <a:gd name="T3" fmla="*/ 14 h 504"/>
                      <a:gd name="T4" fmla="*/ 36 w 2736"/>
                      <a:gd name="T5" fmla="*/ 2 h 504"/>
                      <a:gd name="T6" fmla="*/ 55 w 2736"/>
                      <a:gd name="T7" fmla="*/ 2 h 504"/>
                      <a:gd name="T8" fmla="*/ 54 w 2736"/>
                      <a:gd name="T9" fmla="*/ 9 h 504"/>
                      <a:gd name="T10" fmla="*/ 35 w 2736"/>
                      <a:gd name="T11" fmla="*/ 9 h 504"/>
                      <a:gd name="T12" fmla="*/ 13 w 2736"/>
                      <a:gd name="T13" fmla="*/ 24 h 504"/>
                      <a:gd name="T14" fmla="*/ 0 w 2736"/>
                      <a:gd name="T15" fmla="*/ 4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87" name="Freeform 83"/>
                  <p:cNvSpPr>
                    <a:spLocks noChangeArrowheads="1"/>
                  </p:cNvSpPr>
                  <p:nvPr/>
                </p:nvSpPr>
                <p:spPr bwMode="auto">
                  <a:xfrm rot="-3840000">
                    <a:off x="4986" y="-72"/>
                    <a:ext cx="205" cy="23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6 w 1769"/>
                      <a:gd name="T3" fmla="*/ 5 h 791"/>
                      <a:gd name="T4" fmla="*/ 16 w 1769"/>
                      <a:gd name="T5" fmla="*/ 17 h 791"/>
                      <a:gd name="T6" fmla="*/ 22 w 1769"/>
                      <a:gd name="T7" fmla="*/ 37 h 791"/>
                      <a:gd name="T8" fmla="*/ 24 w 1769"/>
                      <a:gd name="T9" fmla="*/ 53 h 791"/>
                      <a:gd name="T10" fmla="*/ 23 w 1769"/>
                      <a:gd name="T11" fmla="*/ 68 h 791"/>
                      <a:gd name="T12" fmla="*/ 21 w 1769"/>
                      <a:gd name="T13" fmla="*/ 55 h 791"/>
                      <a:gd name="T14" fmla="*/ 19 w 1769"/>
                      <a:gd name="T15" fmla="*/ 39 h 791"/>
                      <a:gd name="T16" fmla="*/ 15 w 1769"/>
                      <a:gd name="T17" fmla="*/ 26 h 791"/>
                      <a:gd name="T18" fmla="*/ 8 w 1769"/>
                      <a:gd name="T19" fmla="*/ 13 h 791"/>
                      <a:gd name="T20" fmla="*/ 0 w 1769"/>
                      <a:gd name="T21" fmla="*/ 6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56" name="Group 84"/>
                <p:cNvGrpSpPr>
                  <a:grpSpLocks/>
                </p:cNvGrpSpPr>
                <p:nvPr/>
              </p:nvGrpSpPr>
              <p:grpSpPr bwMode="auto">
                <a:xfrm>
                  <a:off x="4476" y="-163"/>
                  <a:ext cx="954" cy="658"/>
                  <a:chOff x="4476" y="-163"/>
                  <a:chExt cx="954" cy="658"/>
                </a:xfrm>
              </p:grpSpPr>
              <p:sp>
                <p:nvSpPr>
                  <p:cNvPr id="4184" name="Freeform 85"/>
                  <p:cNvSpPr>
                    <a:spLocks noChangeArrowheads="1"/>
                  </p:cNvSpPr>
                  <p:nvPr/>
                </p:nvSpPr>
                <p:spPr bwMode="auto">
                  <a:xfrm rot="-2760000">
                    <a:off x="4481" y="161"/>
                    <a:ext cx="447" cy="205"/>
                  </a:xfrm>
                  <a:custGeom>
                    <a:avLst/>
                    <a:gdLst>
                      <a:gd name="T0" fmla="*/ 0 w 2736"/>
                      <a:gd name="T1" fmla="*/ 83 h 504"/>
                      <a:gd name="T2" fmla="*/ 23 w 2736"/>
                      <a:gd name="T3" fmla="*/ 28 h 504"/>
                      <a:gd name="T4" fmla="*/ 47 w 2736"/>
                      <a:gd name="T5" fmla="*/ 4 h 504"/>
                      <a:gd name="T6" fmla="*/ 73 w 2736"/>
                      <a:gd name="T7" fmla="*/ 4 h 504"/>
                      <a:gd name="T8" fmla="*/ 73 w 2736"/>
                      <a:gd name="T9" fmla="*/ 17 h 504"/>
                      <a:gd name="T10" fmla="*/ 47 w 2736"/>
                      <a:gd name="T11" fmla="*/ 17 h 504"/>
                      <a:gd name="T12" fmla="*/ 17 w 2736"/>
                      <a:gd name="T13" fmla="*/ 48 h 504"/>
                      <a:gd name="T14" fmla="*/ 0 w 2736"/>
                      <a:gd name="T15" fmla="*/ 8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85" name="Freeform 86"/>
                  <p:cNvSpPr>
                    <a:spLocks noChangeArrowheads="1"/>
                  </p:cNvSpPr>
                  <p:nvPr/>
                </p:nvSpPr>
                <p:spPr bwMode="auto">
                  <a:xfrm rot="-2760000">
                    <a:off x="5110" y="-127"/>
                    <a:ext cx="238" cy="328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9 w 1769"/>
                      <a:gd name="T3" fmla="*/ 10 h 791"/>
                      <a:gd name="T4" fmla="*/ 21 w 1769"/>
                      <a:gd name="T5" fmla="*/ 34 h 791"/>
                      <a:gd name="T6" fmla="*/ 29 w 1769"/>
                      <a:gd name="T7" fmla="*/ 74 h 791"/>
                      <a:gd name="T8" fmla="*/ 32 w 1769"/>
                      <a:gd name="T9" fmla="*/ 105 h 791"/>
                      <a:gd name="T10" fmla="*/ 31 w 1769"/>
                      <a:gd name="T11" fmla="*/ 135 h 791"/>
                      <a:gd name="T12" fmla="*/ 29 w 1769"/>
                      <a:gd name="T13" fmla="*/ 109 h 791"/>
                      <a:gd name="T14" fmla="*/ 25 w 1769"/>
                      <a:gd name="T15" fmla="*/ 78 h 791"/>
                      <a:gd name="T16" fmla="*/ 20 w 1769"/>
                      <a:gd name="T17" fmla="*/ 51 h 791"/>
                      <a:gd name="T18" fmla="*/ 10 w 1769"/>
                      <a:gd name="T19" fmla="*/ 26 h 791"/>
                      <a:gd name="T20" fmla="*/ 0 w 1769"/>
                      <a:gd name="T21" fmla="*/ 13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57" name="Group 87"/>
                <p:cNvGrpSpPr>
                  <a:grpSpLocks/>
                </p:cNvGrpSpPr>
                <p:nvPr/>
              </p:nvGrpSpPr>
              <p:grpSpPr bwMode="auto">
                <a:xfrm>
                  <a:off x="4792" y="-15"/>
                  <a:ext cx="205" cy="486"/>
                  <a:chOff x="4792" y="-15"/>
                  <a:chExt cx="205" cy="486"/>
                </a:xfrm>
              </p:grpSpPr>
              <p:sp>
                <p:nvSpPr>
                  <p:cNvPr id="4182" name="Freeform 88"/>
                  <p:cNvSpPr>
                    <a:spLocks noChangeArrowheads="1"/>
                  </p:cNvSpPr>
                  <p:nvPr/>
                </p:nvSpPr>
                <p:spPr bwMode="auto">
                  <a:xfrm rot="-4920000">
                    <a:off x="4685" y="282"/>
                    <a:ext cx="316" cy="57"/>
                  </a:xfrm>
                  <a:custGeom>
                    <a:avLst/>
                    <a:gdLst>
                      <a:gd name="T0" fmla="*/ 0 w 2736"/>
                      <a:gd name="T1" fmla="*/ 6 h 504"/>
                      <a:gd name="T2" fmla="*/ 12 w 2736"/>
                      <a:gd name="T3" fmla="*/ 2 h 504"/>
                      <a:gd name="T4" fmla="*/ 24 w 2736"/>
                      <a:gd name="T5" fmla="*/ 0 h 504"/>
                      <a:gd name="T6" fmla="*/ 36 w 2736"/>
                      <a:gd name="T7" fmla="*/ 0 h 504"/>
                      <a:gd name="T8" fmla="*/ 36 w 2736"/>
                      <a:gd name="T9" fmla="*/ 1 h 504"/>
                      <a:gd name="T10" fmla="*/ 24 w 2736"/>
                      <a:gd name="T11" fmla="*/ 1 h 504"/>
                      <a:gd name="T12" fmla="*/ 9 w 2736"/>
                      <a:gd name="T13" fmla="*/ 4 h 504"/>
                      <a:gd name="T14" fmla="*/ 0 w 2736"/>
                      <a:gd name="T15" fmla="*/ 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83" name="Freeform 89"/>
                  <p:cNvSpPr>
                    <a:spLocks noChangeArrowheads="1"/>
                  </p:cNvSpPr>
                  <p:nvPr/>
                </p:nvSpPr>
                <p:spPr bwMode="auto">
                  <a:xfrm rot="-4920000">
                    <a:off x="4854" y="29"/>
                    <a:ext cx="167" cy="94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 w 1769"/>
                      <a:gd name="T3" fmla="*/ 1 h 791"/>
                      <a:gd name="T4" fmla="*/ 10 w 1769"/>
                      <a:gd name="T5" fmla="*/ 3 h 791"/>
                      <a:gd name="T6" fmla="*/ 14 w 1769"/>
                      <a:gd name="T7" fmla="*/ 6 h 791"/>
                      <a:gd name="T8" fmla="*/ 16 w 1769"/>
                      <a:gd name="T9" fmla="*/ 9 h 791"/>
                      <a:gd name="T10" fmla="*/ 15 w 1769"/>
                      <a:gd name="T11" fmla="*/ 11 h 791"/>
                      <a:gd name="T12" fmla="*/ 14 w 1769"/>
                      <a:gd name="T13" fmla="*/ 9 h 791"/>
                      <a:gd name="T14" fmla="*/ 12 w 1769"/>
                      <a:gd name="T15" fmla="*/ 6 h 791"/>
                      <a:gd name="T16" fmla="*/ 10 w 1769"/>
                      <a:gd name="T17" fmla="*/ 4 h 791"/>
                      <a:gd name="T18" fmla="*/ 5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58" name="Group 90"/>
                <p:cNvGrpSpPr>
                  <a:grpSpLocks/>
                </p:cNvGrpSpPr>
                <p:nvPr/>
              </p:nvGrpSpPr>
              <p:grpSpPr bwMode="auto">
                <a:xfrm>
                  <a:off x="4048" y="559"/>
                  <a:ext cx="1207" cy="1027"/>
                  <a:chOff x="4048" y="559"/>
                  <a:chExt cx="1207" cy="1027"/>
                </a:xfrm>
              </p:grpSpPr>
              <p:sp>
                <p:nvSpPr>
                  <p:cNvPr id="4180" name="Freeform 91"/>
                  <p:cNvSpPr>
                    <a:spLocks noChangeArrowheads="1"/>
                  </p:cNvSpPr>
                  <p:nvPr/>
                </p:nvSpPr>
                <p:spPr bwMode="auto">
                  <a:xfrm rot="18360000" flipH="1">
                    <a:off x="4636" y="759"/>
                    <a:ext cx="638" cy="280"/>
                  </a:xfrm>
                  <a:custGeom>
                    <a:avLst/>
                    <a:gdLst>
                      <a:gd name="T0" fmla="*/ 0 w 2736"/>
                      <a:gd name="T1" fmla="*/ 156 h 504"/>
                      <a:gd name="T2" fmla="*/ 47 w 2736"/>
                      <a:gd name="T3" fmla="*/ 52 h 504"/>
                      <a:gd name="T4" fmla="*/ 97 w 2736"/>
                      <a:gd name="T5" fmla="*/ 7 h 504"/>
                      <a:gd name="T6" fmla="*/ 149 w 2736"/>
                      <a:gd name="T7" fmla="*/ 7 h 504"/>
                      <a:gd name="T8" fmla="*/ 148 w 2736"/>
                      <a:gd name="T9" fmla="*/ 32 h 504"/>
                      <a:gd name="T10" fmla="*/ 96 w 2736"/>
                      <a:gd name="T11" fmla="*/ 32 h 504"/>
                      <a:gd name="T12" fmla="*/ 36 w 2736"/>
                      <a:gd name="T13" fmla="*/ 90 h 504"/>
                      <a:gd name="T14" fmla="*/ 0 w 2736"/>
                      <a:gd name="T15" fmla="*/ 15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81" name="Freeform 92"/>
                  <p:cNvSpPr>
                    <a:spLocks noChangeArrowheads="1"/>
                  </p:cNvSpPr>
                  <p:nvPr/>
                </p:nvSpPr>
                <p:spPr bwMode="auto">
                  <a:xfrm rot="18360000" flipH="1">
                    <a:off x="4156" y="1098"/>
                    <a:ext cx="341" cy="441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18 w 1769"/>
                      <a:gd name="T3" fmla="*/ 17 h 791"/>
                      <a:gd name="T4" fmla="*/ 43 w 1769"/>
                      <a:gd name="T5" fmla="*/ 62 h 791"/>
                      <a:gd name="T6" fmla="*/ 60 w 1769"/>
                      <a:gd name="T7" fmla="*/ 134 h 791"/>
                      <a:gd name="T8" fmla="*/ 65 w 1769"/>
                      <a:gd name="T9" fmla="*/ 190 h 791"/>
                      <a:gd name="T10" fmla="*/ 63 w 1769"/>
                      <a:gd name="T11" fmla="*/ 245 h 791"/>
                      <a:gd name="T12" fmla="*/ 59 w 1769"/>
                      <a:gd name="T13" fmla="*/ 196 h 791"/>
                      <a:gd name="T14" fmla="*/ 52 w 1769"/>
                      <a:gd name="T15" fmla="*/ 141 h 791"/>
                      <a:gd name="T16" fmla="*/ 41 w 1769"/>
                      <a:gd name="T17" fmla="*/ 92 h 791"/>
                      <a:gd name="T18" fmla="*/ 22 w 1769"/>
                      <a:gd name="T19" fmla="*/ 47 h 791"/>
                      <a:gd name="T20" fmla="*/ 0 w 1769"/>
                      <a:gd name="T21" fmla="*/ 23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59" name="Group 93"/>
                <p:cNvGrpSpPr>
                  <a:grpSpLocks/>
                </p:cNvGrpSpPr>
                <p:nvPr/>
              </p:nvGrpSpPr>
              <p:grpSpPr bwMode="auto">
                <a:xfrm>
                  <a:off x="4285" y="561"/>
                  <a:ext cx="810" cy="995"/>
                  <a:chOff x="4285" y="561"/>
                  <a:chExt cx="810" cy="995"/>
                </a:xfrm>
              </p:grpSpPr>
              <p:sp>
                <p:nvSpPr>
                  <p:cNvPr id="4178" name="Freeform 94"/>
                  <p:cNvSpPr>
                    <a:spLocks noChangeArrowheads="1"/>
                  </p:cNvSpPr>
                  <p:nvPr/>
                </p:nvSpPr>
                <p:spPr bwMode="auto">
                  <a:xfrm rot="17520000" flipH="1">
                    <a:off x="4557" y="757"/>
                    <a:ext cx="603" cy="267"/>
                  </a:xfrm>
                  <a:custGeom>
                    <a:avLst/>
                    <a:gdLst>
                      <a:gd name="T0" fmla="*/ 0 w 2736"/>
                      <a:gd name="T1" fmla="*/ 141 h 504"/>
                      <a:gd name="T2" fmla="*/ 42 w 2736"/>
                      <a:gd name="T3" fmla="*/ 47 h 504"/>
                      <a:gd name="T4" fmla="*/ 86 w 2736"/>
                      <a:gd name="T5" fmla="*/ 7 h 504"/>
                      <a:gd name="T6" fmla="*/ 133 w 2736"/>
                      <a:gd name="T7" fmla="*/ 7 h 504"/>
                      <a:gd name="T8" fmla="*/ 132 w 2736"/>
                      <a:gd name="T9" fmla="*/ 29 h 504"/>
                      <a:gd name="T10" fmla="*/ 86 w 2736"/>
                      <a:gd name="T11" fmla="*/ 29 h 504"/>
                      <a:gd name="T12" fmla="*/ 32 w 2736"/>
                      <a:gd name="T13" fmla="*/ 82 h 504"/>
                      <a:gd name="T14" fmla="*/ 0 w 2736"/>
                      <a:gd name="T15" fmla="*/ 1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79" name="Freeform 95"/>
                  <p:cNvSpPr>
                    <a:spLocks noChangeArrowheads="1"/>
                  </p:cNvSpPr>
                  <p:nvPr/>
                </p:nvSpPr>
                <p:spPr bwMode="auto">
                  <a:xfrm rot="17520000" flipH="1">
                    <a:off x="4380" y="1116"/>
                    <a:ext cx="322" cy="422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16 w 1769"/>
                      <a:gd name="T3" fmla="*/ 16 h 791"/>
                      <a:gd name="T4" fmla="*/ 38 w 1769"/>
                      <a:gd name="T5" fmla="*/ 57 h 791"/>
                      <a:gd name="T6" fmla="*/ 53 w 1769"/>
                      <a:gd name="T7" fmla="*/ 123 h 791"/>
                      <a:gd name="T8" fmla="*/ 58 w 1769"/>
                      <a:gd name="T9" fmla="*/ 173 h 791"/>
                      <a:gd name="T10" fmla="*/ 56 w 1769"/>
                      <a:gd name="T11" fmla="*/ 224 h 791"/>
                      <a:gd name="T12" fmla="*/ 53 w 1769"/>
                      <a:gd name="T13" fmla="*/ 180 h 791"/>
                      <a:gd name="T14" fmla="*/ 46 w 1769"/>
                      <a:gd name="T15" fmla="*/ 129 h 791"/>
                      <a:gd name="T16" fmla="*/ 37 w 1769"/>
                      <a:gd name="T17" fmla="*/ 84 h 791"/>
                      <a:gd name="T18" fmla="*/ 19 w 1769"/>
                      <a:gd name="T19" fmla="*/ 43 h 791"/>
                      <a:gd name="T20" fmla="*/ 0 w 1769"/>
                      <a:gd name="T21" fmla="*/ 22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60" name="Group 96"/>
                <p:cNvGrpSpPr>
                  <a:grpSpLocks/>
                </p:cNvGrpSpPr>
                <p:nvPr/>
              </p:nvGrpSpPr>
              <p:grpSpPr bwMode="auto">
                <a:xfrm>
                  <a:off x="4534" y="598"/>
                  <a:ext cx="442" cy="865"/>
                  <a:chOff x="4534" y="598"/>
                  <a:chExt cx="442" cy="865"/>
                </a:xfrm>
              </p:grpSpPr>
              <p:sp>
                <p:nvSpPr>
                  <p:cNvPr id="4176" name="Freeform 97"/>
                  <p:cNvSpPr>
                    <a:spLocks noChangeArrowheads="1"/>
                  </p:cNvSpPr>
                  <p:nvPr/>
                </p:nvSpPr>
                <p:spPr bwMode="auto">
                  <a:xfrm rot="16860000" flipH="1">
                    <a:off x="4552" y="779"/>
                    <a:ext cx="541" cy="207"/>
                  </a:xfrm>
                  <a:custGeom>
                    <a:avLst/>
                    <a:gdLst>
                      <a:gd name="T0" fmla="*/ 0 w 2736"/>
                      <a:gd name="T1" fmla="*/ 85 h 504"/>
                      <a:gd name="T2" fmla="*/ 34 w 2736"/>
                      <a:gd name="T3" fmla="*/ 28 h 504"/>
                      <a:gd name="T4" fmla="*/ 69 w 2736"/>
                      <a:gd name="T5" fmla="*/ 4 h 504"/>
                      <a:gd name="T6" fmla="*/ 107 w 2736"/>
                      <a:gd name="T7" fmla="*/ 4 h 504"/>
                      <a:gd name="T8" fmla="*/ 106 w 2736"/>
                      <a:gd name="T9" fmla="*/ 17 h 504"/>
                      <a:gd name="T10" fmla="*/ 69 w 2736"/>
                      <a:gd name="T11" fmla="*/ 17 h 504"/>
                      <a:gd name="T12" fmla="*/ 26 w 2736"/>
                      <a:gd name="T13" fmla="*/ 49 h 504"/>
                      <a:gd name="T14" fmla="*/ 0 w 2736"/>
                      <a:gd name="T15" fmla="*/ 8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FFE10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77" name="Freeform 98"/>
                  <p:cNvSpPr>
                    <a:spLocks noChangeArrowheads="1"/>
                  </p:cNvSpPr>
                  <p:nvPr/>
                </p:nvSpPr>
                <p:spPr bwMode="auto">
                  <a:xfrm rot="16860000" flipH="1">
                    <a:off x="4578" y="1126"/>
                    <a:ext cx="287" cy="328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3 w 1769"/>
                      <a:gd name="T3" fmla="*/ 10 h 791"/>
                      <a:gd name="T4" fmla="*/ 31 w 1769"/>
                      <a:gd name="T5" fmla="*/ 34 h 791"/>
                      <a:gd name="T6" fmla="*/ 42 w 1769"/>
                      <a:gd name="T7" fmla="*/ 74 h 791"/>
                      <a:gd name="T8" fmla="*/ 46 w 1769"/>
                      <a:gd name="T9" fmla="*/ 105 h 791"/>
                      <a:gd name="T10" fmla="*/ 44 w 1769"/>
                      <a:gd name="T11" fmla="*/ 135 h 791"/>
                      <a:gd name="T12" fmla="*/ 42 w 1769"/>
                      <a:gd name="T13" fmla="*/ 109 h 791"/>
                      <a:gd name="T14" fmla="*/ 37 w 1769"/>
                      <a:gd name="T15" fmla="*/ 78 h 791"/>
                      <a:gd name="T16" fmla="*/ 29 w 1769"/>
                      <a:gd name="T17" fmla="*/ 51 h 791"/>
                      <a:gd name="T18" fmla="*/ 15 w 1769"/>
                      <a:gd name="T19" fmla="*/ 26 h 791"/>
                      <a:gd name="T20" fmla="*/ 0 w 1769"/>
                      <a:gd name="T21" fmla="*/ 13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61" name="Group 99"/>
                <p:cNvGrpSpPr>
                  <a:grpSpLocks/>
                </p:cNvGrpSpPr>
                <p:nvPr/>
              </p:nvGrpSpPr>
              <p:grpSpPr bwMode="auto">
                <a:xfrm>
                  <a:off x="4442" y="555"/>
                  <a:ext cx="1244" cy="1014"/>
                  <a:chOff x="4442" y="555"/>
                  <a:chExt cx="1244" cy="1014"/>
                </a:xfrm>
              </p:grpSpPr>
              <p:sp>
                <p:nvSpPr>
                  <p:cNvPr id="4174" name="Freeform 100"/>
                  <p:cNvSpPr>
                    <a:spLocks noChangeArrowheads="1"/>
                  </p:cNvSpPr>
                  <p:nvPr/>
                </p:nvSpPr>
                <p:spPr bwMode="auto">
                  <a:xfrm rot="3120000">
                    <a:off x="4431" y="751"/>
                    <a:ext cx="635" cy="279"/>
                  </a:xfrm>
                  <a:custGeom>
                    <a:avLst/>
                    <a:gdLst>
                      <a:gd name="T0" fmla="*/ 0 w 2736"/>
                      <a:gd name="T1" fmla="*/ 154 h 504"/>
                      <a:gd name="T2" fmla="*/ 47 w 2736"/>
                      <a:gd name="T3" fmla="*/ 51 h 504"/>
                      <a:gd name="T4" fmla="*/ 96 w 2736"/>
                      <a:gd name="T5" fmla="*/ 7 h 504"/>
                      <a:gd name="T6" fmla="*/ 147 w 2736"/>
                      <a:gd name="T7" fmla="*/ 7 h 504"/>
                      <a:gd name="T8" fmla="*/ 146 w 2736"/>
                      <a:gd name="T9" fmla="*/ 32 h 504"/>
                      <a:gd name="T10" fmla="*/ 95 w 2736"/>
                      <a:gd name="T11" fmla="*/ 32 h 504"/>
                      <a:gd name="T12" fmla="*/ 35 w 2736"/>
                      <a:gd name="T13" fmla="*/ 90 h 504"/>
                      <a:gd name="T14" fmla="*/ 0 w 2736"/>
                      <a:gd name="T15" fmla="*/ 15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75" name="Freeform 101"/>
                  <p:cNvSpPr>
                    <a:spLocks noChangeArrowheads="1"/>
                  </p:cNvSpPr>
                  <p:nvPr/>
                </p:nvSpPr>
                <p:spPr bwMode="auto">
                  <a:xfrm rot="3120000">
                    <a:off x="5239" y="1078"/>
                    <a:ext cx="338" cy="442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18 w 1769"/>
                      <a:gd name="T3" fmla="*/ 17 h 791"/>
                      <a:gd name="T4" fmla="*/ 42 w 1769"/>
                      <a:gd name="T5" fmla="*/ 63 h 791"/>
                      <a:gd name="T6" fmla="*/ 59 w 1769"/>
                      <a:gd name="T7" fmla="*/ 135 h 791"/>
                      <a:gd name="T8" fmla="*/ 64 w 1769"/>
                      <a:gd name="T9" fmla="*/ 190 h 791"/>
                      <a:gd name="T10" fmla="*/ 62 w 1769"/>
                      <a:gd name="T11" fmla="*/ 246 h 791"/>
                      <a:gd name="T12" fmla="*/ 58 w 1769"/>
                      <a:gd name="T13" fmla="*/ 197 h 791"/>
                      <a:gd name="T14" fmla="*/ 51 w 1769"/>
                      <a:gd name="T15" fmla="*/ 142 h 791"/>
                      <a:gd name="T16" fmla="*/ 41 w 1769"/>
                      <a:gd name="T17" fmla="*/ 92 h 791"/>
                      <a:gd name="T18" fmla="*/ 21 w 1769"/>
                      <a:gd name="T19" fmla="*/ 47 h 791"/>
                      <a:gd name="T20" fmla="*/ 0 w 1769"/>
                      <a:gd name="T21" fmla="*/ 23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62" name="Group 102"/>
                <p:cNvGrpSpPr>
                  <a:grpSpLocks/>
                </p:cNvGrpSpPr>
                <p:nvPr/>
              </p:nvGrpSpPr>
              <p:grpSpPr bwMode="auto">
                <a:xfrm>
                  <a:off x="4537" y="554"/>
                  <a:ext cx="985" cy="1021"/>
                  <a:chOff x="4537" y="554"/>
                  <a:chExt cx="985" cy="1021"/>
                </a:xfrm>
              </p:grpSpPr>
              <p:sp>
                <p:nvSpPr>
                  <p:cNvPr id="4172" name="Freeform 103"/>
                  <p:cNvSpPr>
                    <a:spLocks noChangeArrowheads="1"/>
                  </p:cNvSpPr>
                  <p:nvPr/>
                </p:nvSpPr>
                <p:spPr bwMode="auto">
                  <a:xfrm rot="3720000">
                    <a:off x="4492" y="756"/>
                    <a:ext cx="619" cy="269"/>
                  </a:xfrm>
                  <a:custGeom>
                    <a:avLst/>
                    <a:gdLst>
                      <a:gd name="T0" fmla="*/ 0 w 2736"/>
                      <a:gd name="T1" fmla="*/ 144 h 504"/>
                      <a:gd name="T2" fmla="*/ 44 w 2736"/>
                      <a:gd name="T3" fmla="*/ 48 h 504"/>
                      <a:gd name="T4" fmla="*/ 91 w 2736"/>
                      <a:gd name="T5" fmla="*/ 7 h 504"/>
                      <a:gd name="T6" fmla="*/ 140 w 2736"/>
                      <a:gd name="T7" fmla="*/ 7 h 504"/>
                      <a:gd name="T8" fmla="*/ 139 w 2736"/>
                      <a:gd name="T9" fmla="*/ 29 h 504"/>
                      <a:gd name="T10" fmla="*/ 90 w 2736"/>
                      <a:gd name="T11" fmla="*/ 29 h 504"/>
                      <a:gd name="T12" fmla="*/ 33 w 2736"/>
                      <a:gd name="T13" fmla="*/ 83 h 504"/>
                      <a:gd name="T14" fmla="*/ 0 w 2736"/>
                      <a:gd name="T15" fmla="*/ 14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73" name="Freeform 104"/>
                  <p:cNvSpPr>
                    <a:spLocks noChangeArrowheads="1"/>
                  </p:cNvSpPr>
                  <p:nvPr/>
                </p:nvSpPr>
                <p:spPr bwMode="auto">
                  <a:xfrm rot="3720000">
                    <a:off x="5092" y="1117"/>
                    <a:ext cx="330" cy="424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17 w 1769"/>
                      <a:gd name="T3" fmla="*/ 16 h 791"/>
                      <a:gd name="T4" fmla="*/ 40 w 1769"/>
                      <a:gd name="T5" fmla="*/ 57 h 791"/>
                      <a:gd name="T6" fmla="*/ 56 w 1769"/>
                      <a:gd name="T7" fmla="*/ 124 h 791"/>
                      <a:gd name="T8" fmla="*/ 61 w 1769"/>
                      <a:gd name="T9" fmla="*/ 175 h 791"/>
                      <a:gd name="T10" fmla="*/ 59 w 1769"/>
                      <a:gd name="T11" fmla="*/ 226 h 791"/>
                      <a:gd name="T12" fmla="*/ 55 w 1769"/>
                      <a:gd name="T13" fmla="*/ 182 h 791"/>
                      <a:gd name="T14" fmla="*/ 48 w 1769"/>
                      <a:gd name="T15" fmla="*/ 130 h 791"/>
                      <a:gd name="T16" fmla="*/ 39 w 1769"/>
                      <a:gd name="T17" fmla="*/ 85 h 791"/>
                      <a:gd name="T18" fmla="*/ 20 w 1769"/>
                      <a:gd name="T19" fmla="*/ 43 h 791"/>
                      <a:gd name="T20" fmla="*/ 0 w 1769"/>
                      <a:gd name="T21" fmla="*/ 22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63" name="Group 105"/>
                <p:cNvGrpSpPr>
                  <a:grpSpLocks/>
                </p:cNvGrpSpPr>
                <p:nvPr/>
              </p:nvGrpSpPr>
              <p:grpSpPr bwMode="auto">
                <a:xfrm>
                  <a:off x="4632" y="594"/>
                  <a:ext cx="691" cy="928"/>
                  <a:chOff x="4632" y="594"/>
                  <a:chExt cx="691" cy="928"/>
                </a:xfrm>
              </p:grpSpPr>
              <p:sp>
                <p:nvSpPr>
                  <p:cNvPr id="4170" name="Freeform 106"/>
                  <p:cNvSpPr>
                    <a:spLocks noChangeArrowheads="1"/>
                  </p:cNvSpPr>
                  <p:nvPr/>
                </p:nvSpPr>
                <p:spPr bwMode="auto">
                  <a:xfrm rot="4260000">
                    <a:off x="4543" y="792"/>
                    <a:ext cx="575" cy="219"/>
                  </a:xfrm>
                  <a:custGeom>
                    <a:avLst/>
                    <a:gdLst>
                      <a:gd name="T0" fmla="*/ 0 w 2736"/>
                      <a:gd name="T1" fmla="*/ 95 h 504"/>
                      <a:gd name="T2" fmla="*/ 38 w 2736"/>
                      <a:gd name="T3" fmla="*/ 32 h 504"/>
                      <a:gd name="T4" fmla="*/ 78 w 2736"/>
                      <a:gd name="T5" fmla="*/ 4 h 504"/>
                      <a:gd name="T6" fmla="*/ 121 w 2736"/>
                      <a:gd name="T7" fmla="*/ 4 h 504"/>
                      <a:gd name="T8" fmla="*/ 120 w 2736"/>
                      <a:gd name="T9" fmla="*/ 20 h 504"/>
                      <a:gd name="T10" fmla="*/ 78 w 2736"/>
                      <a:gd name="T11" fmla="*/ 20 h 504"/>
                      <a:gd name="T12" fmla="*/ 29 w 2736"/>
                      <a:gd name="T13" fmla="*/ 55 h 504"/>
                      <a:gd name="T14" fmla="*/ 0 w 2736"/>
                      <a:gd name="T15" fmla="*/ 9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71" name="Freeform 107"/>
                  <p:cNvSpPr>
                    <a:spLocks noChangeArrowheads="1"/>
                  </p:cNvSpPr>
                  <p:nvPr/>
                </p:nvSpPr>
                <p:spPr bwMode="auto">
                  <a:xfrm rot="4260000">
                    <a:off x="4956" y="1147"/>
                    <a:ext cx="306" cy="348"/>
                  </a:xfrm>
                  <a:custGeom>
                    <a:avLst/>
                    <a:gdLst>
                      <a:gd name="T0" fmla="*/ 0 w 1769"/>
                      <a:gd name="T1" fmla="*/ 2 h 791"/>
                      <a:gd name="T2" fmla="*/ 15 w 1769"/>
                      <a:gd name="T3" fmla="*/ 11 h 791"/>
                      <a:gd name="T4" fmla="*/ 35 w 1769"/>
                      <a:gd name="T5" fmla="*/ 39 h 791"/>
                      <a:gd name="T6" fmla="*/ 48 w 1769"/>
                      <a:gd name="T7" fmla="*/ 84 h 791"/>
                      <a:gd name="T8" fmla="*/ 53 w 1769"/>
                      <a:gd name="T9" fmla="*/ 118 h 791"/>
                      <a:gd name="T10" fmla="*/ 51 w 1769"/>
                      <a:gd name="T11" fmla="*/ 152 h 791"/>
                      <a:gd name="T12" fmla="*/ 48 w 1769"/>
                      <a:gd name="T13" fmla="*/ 122 h 791"/>
                      <a:gd name="T14" fmla="*/ 42 w 1769"/>
                      <a:gd name="T15" fmla="*/ 88 h 791"/>
                      <a:gd name="T16" fmla="*/ 33 w 1769"/>
                      <a:gd name="T17" fmla="*/ 57 h 791"/>
                      <a:gd name="T18" fmla="*/ 17 w 1769"/>
                      <a:gd name="T19" fmla="*/ 29 h 791"/>
                      <a:gd name="T20" fmla="*/ 0 w 1769"/>
                      <a:gd name="T21" fmla="*/ 15 h 791"/>
                      <a:gd name="T22" fmla="*/ 0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64" name="Group 108"/>
                <p:cNvGrpSpPr>
                  <a:grpSpLocks/>
                </p:cNvGrpSpPr>
                <p:nvPr/>
              </p:nvGrpSpPr>
              <p:grpSpPr bwMode="auto">
                <a:xfrm>
                  <a:off x="4772" y="646"/>
                  <a:ext cx="331" cy="789"/>
                  <a:chOff x="4772" y="646"/>
                  <a:chExt cx="331" cy="789"/>
                </a:xfrm>
              </p:grpSpPr>
              <p:sp>
                <p:nvSpPr>
                  <p:cNvPr id="4168" name="Freeform 109"/>
                  <p:cNvSpPr>
                    <a:spLocks noChangeArrowheads="1"/>
                  </p:cNvSpPr>
                  <p:nvPr/>
                </p:nvSpPr>
                <p:spPr bwMode="auto">
                  <a:xfrm rot="4920000">
                    <a:off x="4638" y="822"/>
                    <a:ext cx="504" cy="167"/>
                  </a:xfrm>
                  <a:custGeom>
                    <a:avLst/>
                    <a:gdLst>
                      <a:gd name="T0" fmla="*/ 0 w 2736"/>
                      <a:gd name="T1" fmla="*/ 55 h 504"/>
                      <a:gd name="T2" fmla="*/ 29 w 2736"/>
                      <a:gd name="T3" fmla="*/ 19 h 504"/>
                      <a:gd name="T4" fmla="*/ 60 w 2736"/>
                      <a:gd name="T5" fmla="*/ 3 h 504"/>
                      <a:gd name="T6" fmla="*/ 93 w 2736"/>
                      <a:gd name="T7" fmla="*/ 3 h 504"/>
                      <a:gd name="T8" fmla="*/ 92 w 2736"/>
                      <a:gd name="T9" fmla="*/ 11 h 504"/>
                      <a:gd name="T10" fmla="*/ 60 w 2736"/>
                      <a:gd name="T11" fmla="*/ 11 h 504"/>
                      <a:gd name="T12" fmla="*/ 22 w 2736"/>
                      <a:gd name="T13" fmla="*/ 32 h 504"/>
                      <a:gd name="T14" fmla="*/ 0 w 2736"/>
                      <a:gd name="T15" fmla="*/ 5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69" name="Freeform 110"/>
                  <p:cNvSpPr>
                    <a:spLocks noChangeArrowheads="1"/>
                  </p:cNvSpPr>
                  <p:nvPr/>
                </p:nvSpPr>
                <p:spPr bwMode="auto">
                  <a:xfrm rot="4920000">
                    <a:off x="4818" y="1146"/>
                    <a:ext cx="268" cy="26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6 h 791"/>
                      <a:gd name="T4" fmla="*/ 27 w 1769"/>
                      <a:gd name="T5" fmla="*/ 23 h 791"/>
                      <a:gd name="T6" fmla="*/ 37 w 1769"/>
                      <a:gd name="T7" fmla="*/ 50 h 791"/>
                      <a:gd name="T8" fmla="*/ 40 w 1769"/>
                      <a:gd name="T9" fmla="*/ 70 h 791"/>
                      <a:gd name="T10" fmla="*/ 39 w 1769"/>
                      <a:gd name="T11" fmla="*/ 91 h 791"/>
                      <a:gd name="T12" fmla="*/ 37 w 1769"/>
                      <a:gd name="T13" fmla="*/ 73 h 791"/>
                      <a:gd name="T14" fmla="*/ 32 w 1769"/>
                      <a:gd name="T15" fmla="*/ 52 h 791"/>
                      <a:gd name="T16" fmla="*/ 25 w 1769"/>
                      <a:gd name="T17" fmla="*/ 34 h 791"/>
                      <a:gd name="T18" fmla="*/ 13 w 1769"/>
                      <a:gd name="T19" fmla="*/ 18 h 791"/>
                      <a:gd name="T20" fmla="*/ 0 w 1769"/>
                      <a:gd name="T21" fmla="*/ 9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65" name="Group 111"/>
                <p:cNvGrpSpPr>
                  <a:grpSpLocks/>
                </p:cNvGrpSpPr>
                <p:nvPr/>
              </p:nvGrpSpPr>
              <p:grpSpPr bwMode="auto">
                <a:xfrm>
                  <a:off x="4686" y="670"/>
                  <a:ext cx="281" cy="740"/>
                  <a:chOff x="4686" y="670"/>
                  <a:chExt cx="281" cy="740"/>
                </a:xfrm>
              </p:grpSpPr>
              <p:sp>
                <p:nvSpPr>
                  <p:cNvPr id="4166" name="Freeform 112"/>
                  <p:cNvSpPr>
                    <a:spLocks noChangeArrowheads="1"/>
                  </p:cNvSpPr>
                  <p:nvPr/>
                </p:nvSpPr>
                <p:spPr bwMode="auto">
                  <a:xfrm rot="5760000">
                    <a:off x="4652" y="858"/>
                    <a:ext cx="476" cy="105"/>
                  </a:xfrm>
                  <a:custGeom>
                    <a:avLst/>
                    <a:gdLst>
                      <a:gd name="T0" fmla="*/ 0 w 2736"/>
                      <a:gd name="T1" fmla="*/ 22 h 504"/>
                      <a:gd name="T2" fmla="*/ 26 w 2736"/>
                      <a:gd name="T3" fmla="*/ 7 h 504"/>
                      <a:gd name="T4" fmla="*/ 54 w 2736"/>
                      <a:gd name="T5" fmla="*/ 1 h 504"/>
                      <a:gd name="T6" fmla="*/ 83 w 2736"/>
                      <a:gd name="T7" fmla="*/ 1 h 504"/>
                      <a:gd name="T8" fmla="*/ 82 w 2736"/>
                      <a:gd name="T9" fmla="*/ 4 h 504"/>
                      <a:gd name="T10" fmla="*/ 53 w 2736"/>
                      <a:gd name="T11" fmla="*/ 4 h 504"/>
                      <a:gd name="T12" fmla="*/ 20 w 2736"/>
                      <a:gd name="T13" fmla="*/ 13 h 504"/>
                      <a:gd name="T14" fmla="*/ 0 w 2736"/>
                      <a:gd name="T15" fmla="*/ 2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FE103"/>
                      </a:gs>
                      <a:gs pos="100000">
                        <a:srgbClr val="FE1F08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67" name="Freeform 113"/>
                  <p:cNvSpPr>
                    <a:spLocks noChangeArrowheads="1"/>
                  </p:cNvSpPr>
                  <p:nvPr/>
                </p:nvSpPr>
                <p:spPr bwMode="auto">
                  <a:xfrm rot="5760000">
                    <a:off x="4655" y="1192"/>
                    <a:ext cx="253" cy="16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0 w 1769"/>
                      <a:gd name="T3" fmla="*/ 3 h 791"/>
                      <a:gd name="T4" fmla="*/ 24 w 1769"/>
                      <a:gd name="T5" fmla="*/ 9 h 791"/>
                      <a:gd name="T6" fmla="*/ 33 w 1769"/>
                      <a:gd name="T7" fmla="*/ 19 h 791"/>
                      <a:gd name="T8" fmla="*/ 36 w 1769"/>
                      <a:gd name="T9" fmla="*/ 27 h 791"/>
                      <a:gd name="T10" fmla="*/ 35 w 1769"/>
                      <a:gd name="T11" fmla="*/ 35 h 791"/>
                      <a:gd name="T12" fmla="*/ 32 w 1769"/>
                      <a:gd name="T13" fmla="*/ 28 h 791"/>
                      <a:gd name="T14" fmla="*/ 28 w 1769"/>
                      <a:gd name="T15" fmla="*/ 20 h 791"/>
                      <a:gd name="T16" fmla="*/ 23 w 1769"/>
                      <a:gd name="T17" fmla="*/ 13 h 791"/>
                      <a:gd name="T18" fmla="*/ 12 w 1769"/>
                      <a:gd name="T19" fmla="*/ 7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FE1F08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>
                        <a:solidFill>
                          <a:srgbClr val="3465A4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110" name="Freeform 114"/>
              <p:cNvSpPr>
                <a:spLocks noChangeArrowheads="1"/>
              </p:cNvSpPr>
              <p:nvPr/>
            </p:nvSpPr>
            <p:spPr bwMode="auto">
              <a:xfrm flipH="1">
                <a:off x="4596" y="770"/>
                <a:ext cx="153" cy="474"/>
              </a:xfrm>
              <a:custGeom>
                <a:avLst/>
                <a:gdLst>
                  <a:gd name="T0" fmla="*/ 0 w 776"/>
                  <a:gd name="T1" fmla="*/ 3 h 2368"/>
                  <a:gd name="T2" fmla="*/ 9 w 776"/>
                  <a:gd name="T3" fmla="*/ 1 h 2368"/>
                  <a:gd name="T4" fmla="*/ 4 w 776"/>
                  <a:gd name="T5" fmla="*/ 6 h 2368"/>
                  <a:gd name="T6" fmla="*/ 13 w 776"/>
                  <a:gd name="T7" fmla="*/ 6 h 2368"/>
                  <a:gd name="T8" fmla="*/ 7 w 776"/>
                  <a:gd name="T9" fmla="*/ 12 h 2368"/>
                  <a:gd name="T10" fmla="*/ 15 w 776"/>
                  <a:gd name="T11" fmla="*/ 14 h 2368"/>
                  <a:gd name="T12" fmla="*/ 11 w 776"/>
                  <a:gd name="T13" fmla="*/ 18 h 2368"/>
                  <a:gd name="T14" fmla="*/ 19 w 776"/>
                  <a:gd name="T15" fmla="*/ 20 h 2368"/>
                  <a:gd name="T16" fmla="*/ 15 w 776"/>
                  <a:gd name="T17" fmla="*/ 24 h 2368"/>
                  <a:gd name="T18" fmla="*/ 21 w 776"/>
                  <a:gd name="T19" fmla="*/ 26 h 2368"/>
                  <a:gd name="T20" fmla="*/ 19 w 776"/>
                  <a:gd name="T21" fmla="*/ 29 h 2368"/>
                  <a:gd name="T22" fmla="*/ 22 w 776"/>
                  <a:gd name="T23" fmla="*/ 33 h 2368"/>
                  <a:gd name="T24" fmla="*/ 22 w 776"/>
                  <a:gd name="T25" fmla="*/ 37 h 2368"/>
                  <a:gd name="T26" fmla="*/ 26 w 776"/>
                  <a:gd name="T27" fmla="*/ 43 h 2368"/>
                  <a:gd name="T28" fmla="*/ 24 w 776"/>
                  <a:gd name="T29" fmla="*/ 49 h 2368"/>
                  <a:gd name="T30" fmla="*/ 28 w 776"/>
                  <a:gd name="T31" fmla="*/ 53 h 2368"/>
                  <a:gd name="T32" fmla="*/ 26 w 776"/>
                  <a:gd name="T33" fmla="*/ 58 h 2368"/>
                  <a:gd name="T34" fmla="*/ 28 w 776"/>
                  <a:gd name="T35" fmla="*/ 64 h 2368"/>
                  <a:gd name="T36" fmla="*/ 26 w 776"/>
                  <a:gd name="T37" fmla="*/ 68 h 2368"/>
                  <a:gd name="T38" fmla="*/ 30 w 776"/>
                  <a:gd name="T39" fmla="*/ 74 h 2368"/>
                  <a:gd name="T40" fmla="*/ 28 w 776"/>
                  <a:gd name="T41" fmla="*/ 79 h 2368"/>
                  <a:gd name="T42" fmla="*/ 30 w 776"/>
                  <a:gd name="T43" fmla="*/ 87 h 2368"/>
                  <a:gd name="T44" fmla="*/ 28 w 776"/>
                  <a:gd name="T45" fmla="*/ 89 h 2368"/>
                  <a:gd name="T46" fmla="*/ 30 w 776"/>
                  <a:gd name="T47" fmla="*/ 9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 cap="sq">
                <a:solidFill>
                  <a:srgbClr val="FF8B1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AutoShape 115"/>
              <p:cNvSpPr>
                <a:spLocks noChangeArrowheads="1"/>
              </p:cNvSpPr>
              <p:nvPr/>
            </p:nvSpPr>
            <p:spPr bwMode="auto">
              <a:xfrm flipH="1">
                <a:off x="4312" y="571"/>
                <a:ext cx="1370" cy="15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0800 w 21600"/>
                  <a:gd name="T19" fmla="*/ 386 h 21600"/>
                  <a:gd name="T20" fmla="*/ 21600 w 21600"/>
                  <a:gd name="T21" fmla="*/ 110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13532" y="351"/>
                    </a:moveTo>
                    <a:cubicBezTo>
                      <a:pt x="18285" y="1594"/>
                      <a:pt x="21600" y="5887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lnTo>
                      <a:pt x="13532" y="351"/>
                    </a:lnTo>
                    <a:close/>
                  </a:path>
                  <a:path w="21600" h="21600" fill="none">
                    <a:moveTo>
                      <a:pt x="13532" y="351"/>
                    </a:moveTo>
                    <a:cubicBezTo>
                      <a:pt x="18285" y="1594"/>
                      <a:pt x="21600" y="5887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 cap="sq">
                <a:solidFill>
                  <a:srgbClr val="FE1F0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AutoShape 116"/>
              <p:cNvSpPr>
                <a:spLocks noChangeArrowheads="1"/>
              </p:cNvSpPr>
              <p:nvPr/>
            </p:nvSpPr>
            <p:spPr bwMode="auto">
              <a:xfrm flipV="1">
                <a:off x="4840" y="146"/>
                <a:ext cx="974" cy="13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974 w 21600"/>
                  <a:gd name="T19" fmla="*/ 10800 h 21600"/>
                  <a:gd name="T20" fmla="*/ 20314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20251" y="16025"/>
                    </a:moveTo>
                    <a:cubicBezTo>
                      <a:pt x="18350" y="19464"/>
                      <a:pt x="14730" y="21599"/>
                      <a:pt x="10800" y="21600"/>
                    </a:cubicBezTo>
                    <a:cubicBezTo>
                      <a:pt x="7234" y="21600"/>
                      <a:pt x="3899" y="19840"/>
                      <a:pt x="1886" y="16897"/>
                    </a:cubicBezTo>
                    <a:lnTo>
                      <a:pt x="10800" y="10800"/>
                    </a:lnTo>
                    <a:lnTo>
                      <a:pt x="20251" y="16025"/>
                    </a:lnTo>
                    <a:close/>
                  </a:path>
                  <a:path w="21600" h="21600" fill="none">
                    <a:moveTo>
                      <a:pt x="20251" y="16025"/>
                    </a:moveTo>
                    <a:cubicBezTo>
                      <a:pt x="18350" y="19464"/>
                      <a:pt x="14730" y="21599"/>
                      <a:pt x="10800" y="21600"/>
                    </a:cubicBezTo>
                    <a:cubicBezTo>
                      <a:pt x="7234" y="21600"/>
                      <a:pt x="3899" y="19840"/>
                      <a:pt x="1886" y="16897"/>
                    </a:cubicBezTo>
                  </a:path>
                </a:pathLst>
              </a:custGeom>
              <a:noFill/>
              <a:ln w="9360" cap="sq">
                <a:solidFill>
                  <a:srgbClr val="FF8B1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AutoShape 117"/>
              <p:cNvSpPr>
                <a:spLocks noChangeArrowheads="1"/>
              </p:cNvSpPr>
              <p:nvPr/>
            </p:nvSpPr>
            <p:spPr bwMode="auto">
              <a:xfrm flipH="1">
                <a:off x="4381" y="478"/>
                <a:ext cx="598" cy="150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7224 w 21600"/>
                  <a:gd name="T19" fmla="*/ 0 h 21600"/>
                  <a:gd name="T20" fmla="*/ 21600 w 21600"/>
                  <a:gd name="T21" fmla="*/ 11001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7130" y="642"/>
                    </a:moveTo>
                    <a:cubicBezTo>
                      <a:pt x="8307" y="217"/>
                      <a:pt x="954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lnTo>
                      <a:pt x="7130" y="642"/>
                    </a:lnTo>
                    <a:close/>
                  </a:path>
                  <a:path w="21600" h="21600" fill="none">
                    <a:moveTo>
                      <a:pt x="7130" y="642"/>
                    </a:moveTo>
                    <a:cubicBezTo>
                      <a:pt x="8307" y="217"/>
                      <a:pt x="954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 cap="sq">
                <a:solidFill>
                  <a:srgbClr val="FF8B1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AutoShape 118"/>
              <p:cNvSpPr>
                <a:spLocks noChangeArrowheads="1"/>
              </p:cNvSpPr>
              <p:nvPr/>
            </p:nvSpPr>
            <p:spPr bwMode="auto">
              <a:xfrm flipH="1">
                <a:off x="4095" y="518"/>
                <a:ext cx="920" cy="150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6339 w 21600"/>
                  <a:gd name="T19" fmla="*/ 0 h 21600"/>
                  <a:gd name="T20" fmla="*/ 21600 w 21600"/>
                  <a:gd name="T21" fmla="*/ 11001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6363" y="953"/>
                    </a:moveTo>
                    <a:cubicBezTo>
                      <a:pt x="7757" y="324"/>
                      <a:pt x="9270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lnTo>
                      <a:pt x="6363" y="953"/>
                    </a:lnTo>
                    <a:close/>
                  </a:path>
                  <a:path w="21600" h="21600" fill="none">
                    <a:moveTo>
                      <a:pt x="6363" y="953"/>
                    </a:moveTo>
                    <a:cubicBezTo>
                      <a:pt x="7757" y="324"/>
                      <a:pt x="9270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 cap="sq">
                <a:solidFill>
                  <a:srgbClr val="FE1F0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AutoShape 119"/>
              <p:cNvSpPr>
                <a:spLocks noChangeArrowheads="1"/>
              </p:cNvSpPr>
              <p:nvPr/>
            </p:nvSpPr>
            <p:spPr bwMode="auto">
              <a:xfrm flipH="1">
                <a:off x="4039" y="378"/>
                <a:ext cx="962" cy="150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4423 w 21600"/>
                  <a:gd name="T19" fmla="*/ 0 h 21600"/>
                  <a:gd name="T20" fmla="*/ 21600 w 21600"/>
                  <a:gd name="T21" fmla="*/ 11001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4372" y="2120"/>
                    </a:moveTo>
                    <a:cubicBezTo>
                      <a:pt x="6232" y="743"/>
                      <a:pt x="8485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lnTo>
                      <a:pt x="4372" y="2120"/>
                    </a:lnTo>
                    <a:close/>
                  </a:path>
                  <a:path w="21600" h="21600" fill="none">
                    <a:moveTo>
                      <a:pt x="4372" y="2120"/>
                    </a:moveTo>
                    <a:cubicBezTo>
                      <a:pt x="6232" y="743"/>
                      <a:pt x="8485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 cap="sq">
                <a:solidFill>
                  <a:srgbClr val="FE1F0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AutoShape 120"/>
              <p:cNvSpPr>
                <a:spLocks noChangeArrowheads="1"/>
              </p:cNvSpPr>
              <p:nvPr/>
            </p:nvSpPr>
            <p:spPr bwMode="auto">
              <a:xfrm>
                <a:off x="4859" y="486"/>
                <a:ext cx="149" cy="150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4204 w 21600"/>
                  <a:gd name="T19" fmla="*/ 0 h 21600"/>
                  <a:gd name="T20" fmla="*/ 21600 w 21600"/>
                  <a:gd name="T21" fmla="*/ 11001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lnTo>
                      <a:pt x="4193" y="2256"/>
                    </a:lnTo>
                    <a:close/>
                  </a:path>
                  <a:path w="21600" h="21600" fill="none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 cap="sq">
                <a:solidFill>
                  <a:srgbClr val="FF8B1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AutoShape 121"/>
              <p:cNvSpPr>
                <a:spLocks noChangeArrowheads="1"/>
              </p:cNvSpPr>
              <p:nvPr/>
            </p:nvSpPr>
            <p:spPr bwMode="auto">
              <a:xfrm>
                <a:off x="4842" y="482"/>
                <a:ext cx="401" cy="150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4255 w 21600"/>
                  <a:gd name="T19" fmla="*/ 0 h 21600"/>
                  <a:gd name="T20" fmla="*/ 21600 w 21600"/>
                  <a:gd name="T21" fmla="*/ 11001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lnTo>
                      <a:pt x="4193" y="2256"/>
                    </a:lnTo>
                    <a:close/>
                  </a:path>
                  <a:path w="21600" h="21600" fill="none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 cap="sq">
                <a:solidFill>
                  <a:srgbClr val="FE1F0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AutoShape 122"/>
              <p:cNvSpPr>
                <a:spLocks noChangeArrowheads="1"/>
              </p:cNvSpPr>
              <p:nvPr/>
            </p:nvSpPr>
            <p:spPr bwMode="auto">
              <a:xfrm>
                <a:off x="4837" y="382"/>
                <a:ext cx="570" cy="150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4282 w 21600"/>
                  <a:gd name="T19" fmla="*/ 0 h 21600"/>
                  <a:gd name="T20" fmla="*/ 21600 w 21600"/>
                  <a:gd name="T21" fmla="*/ 11001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lnTo>
                      <a:pt x="4193" y="2256"/>
                    </a:lnTo>
                    <a:close/>
                  </a:path>
                  <a:path w="21600" h="21600" fill="none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 cap="sq">
                <a:solidFill>
                  <a:srgbClr val="FF8B1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9" name="Freeform 123"/>
              <p:cNvSpPr>
                <a:spLocks noChangeArrowheads="1"/>
              </p:cNvSpPr>
              <p:nvPr/>
            </p:nvSpPr>
            <p:spPr bwMode="auto">
              <a:xfrm>
                <a:off x="5040" y="852"/>
                <a:ext cx="152" cy="474"/>
              </a:xfrm>
              <a:custGeom>
                <a:avLst/>
                <a:gdLst>
                  <a:gd name="T0" fmla="*/ 0 w 776"/>
                  <a:gd name="T1" fmla="*/ 3 h 2368"/>
                  <a:gd name="T2" fmla="*/ 9 w 776"/>
                  <a:gd name="T3" fmla="*/ 1 h 2368"/>
                  <a:gd name="T4" fmla="*/ 4 w 776"/>
                  <a:gd name="T5" fmla="*/ 6 h 2368"/>
                  <a:gd name="T6" fmla="*/ 13 w 776"/>
                  <a:gd name="T7" fmla="*/ 6 h 2368"/>
                  <a:gd name="T8" fmla="*/ 7 w 776"/>
                  <a:gd name="T9" fmla="*/ 12 h 2368"/>
                  <a:gd name="T10" fmla="*/ 15 w 776"/>
                  <a:gd name="T11" fmla="*/ 14 h 2368"/>
                  <a:gd name="T12" fmla="*/ 11 w 776"/>
                  <a:gd name="T13" fmla="*/ 18 h 2368"/>
                  <a:gd name="T14" fmla="*/ 18 w 776"/>
                  <a:gd name="T15" fmla="*/ 20 h 2368"/>
                  <a:gd name="T16" fmla="*/ 15 w 776"/>
                  <a:gd name="T17" fmla="*/ 24 h 2368"/>
                  <a:gd name="T18" fmla="*/ 20 w 776"/>
                  <a:gd name="T19" fmla="*/ 26 h 2368"/>
                  <a:gd name="T20" fmla="*/ 18 w 776"/>
                  <a:gd name="T21" fmla="*/ 29 h 2368"/>
                  <a:gd name="T22" fmla="*/ 22 w 776"/>
                  <a:gd name="T23" fmla="*/ 33 h 2368"/>
                  <a:gd name="T24" fmla="*/ 22 w 776"/>
                  <a:gd name="T25" fmla="*/ 37 h 2368"/>
                  <a:gd name="T26" fmla="*/ 26 w 776"/>
                  <a:gd name="T27" fmla="*/ 43 h 2368"/>
                  <a:gd name="T28" fmla="*/ 24 w 776"/>
                  <a:gd name="T29" fmla="*/ 49 h 2368"/>
                  <a:gd name="T30" fmla="*/ 28 w 776"/>
                  <a:gd name="T31" fmla="*/ 53 h 2368"/>
                  <a:gd name="T32" fmla="*/ 26 w 776"/>
                  <a:gd name="T33" fmla="*/ 58 h 2368"/>
                  <a:gd name="T34" fmla="*/ 28 w 776"/>
                  <a:gd name="T35" fmla="*/ 64 h 2368"/>
                  <a:gd name="T36" fmla="*/ 26 w 776"/>
                  <a:gd name="T37" fmla="*/ 68 h 2368"/>
                  <a:gd name="T38" fmla="*/ 29 w 776"/>
                  <a:gd name="T39" fmla="*/ 74 h 2368"/>
                  <a:gd name="T40" fmla="*/ 28 w 776"/>
                  <a:gd name="T41" fmla="*/ 79 h 2368"/>
                  <a:gd name="T42" fmla="*/ 29 w 776"/>
                  <a:gd name="T43" fmla="*/ 87 h 2368"/>
                  <a:gd name="T44" fmla="*/ 28 w 776"/>
                  <a:gd name="T45" fmla="*/ 89 h 2368"/>
                  <a:gd name="T46" fmla="*/ 29 w 776"/>
                  <a:gd name="T47" fmla="*/ 9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 cap="sq">
                <a:solidFill>
                  <a:srgbClr val="FF8B1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Freeform 124"/>
              <p:cNvSpPr>
                <a:spLocks noChangeArrowheads="1"/>
              </p:cNvSpPr>
              <p:nvPr/>
            </p:nvSpPr>
            <p:spPr bwMode="auto">
              <a:xfrm rot="19680000" flipV="1">
                <a:off x="4798" y="693"/>
                <a:ext cx="138" cy="267"/>
              </a:xfrm>
              <a:custGeom>
                <a:avLst/>
                <a:gdLst>
                  <a:gd name="T0" fmla="*/ 0 w 776"/>
                  <a:gd name="T1" fmla="*/ 1 h 2368"/>
                  <a:gd name="T2" fmla="*/ 8 w 776"/>
                  <a:gd name="T3" fmla="*/ 0 h 2368"/>
                  <a:gd name="T4" fmla="*/ 3 w 776"/>
                  <a:gd name="T5" fmla="*/ 2 h 2368"/>
                  <a:gd name="T6" fmla="*/ 11 w 776"/>
                  <a:gd name="T7" fmla="*/ 2 h 2368"/>
                  <a:gd name="T8" fmla="*/ 6 w 776"/>
                  <a:gd name="T9" fmla="*/ 4 h 2368"/>
                  <a:gd name="T10" fmla="*/ 12 w 776"/>
                  <a:gd name="T11" fmla="*/ 5 h 2368"/>
                  <a:gd name="T12" fmla="*/ 9 w 776"/>
                  <a:gd name="T13" fmla="*/ 6 h 2368"/>
                  <a:gd name="T14" fmla="*/ 15 w 776"/>
                  <a:gd name="T15" fmla="*/ 6 h 2368"/>
                  <a:gd name="T16" fmla="*/ 12 w 776"/>
                  <a:gd name="T17" fmla="*/ 8 h 2368"/>
                  <a:gd name="T18" fmla="*/ 17 w 776"/>
                  <a:gd name="T19" fmla="*/ 8 h 2368"/>
                  <a:gd name="T20" fmla="*/ 15 w 776"/>
                  <a:gd name="T21" fmla="*/ 9 h 2368"/>
                  <a:gd name="T22" fmla="*/ 18 w 776"/>
                  <a:gd name="T23" fmla="*/ 11 h 2368"/>
                  <a:gd name="T24" fmla="*/ 18 w 776"/>
                  <a:gd name="T25" fmla="*/ 12 h 2368"/>
                  <a:gd name="T26" fmla="*/ 21 w 776"/>
                  <a:gd name="T27" fmla="*/ 14 h 2368"/>
                  <a:gd name="T28" fmla="*/ 20 w 776"/>
                  <a:gd name="T29" fmla="*/ 15 h 2368"/>
                  <a:gd name="T30" fmla="*/ 23 w 776"/>
                  <a:gd name="T31" fmla="*/ 17 h 2368"/>
                  <a:gd name="T32" fmla="*/ 21 w 776"/>
                  <a:gd name="T33" fmla="*/ 18 h 2368"/>
                  <a:gd name="T34" fmla="*/ 23 w 776"/>
                  <a:gd name="T35" fmla="*/ 20 h 2368"/>
                  <a:gd name="T36" fmla="*/ 21 w 776"/>
                  <a:gd name="T37" fmla="*/ 22 h 2368"/>
                  <a:gd name="T38" fmla="*/ 24 w 776"/>
                  <a:gd name="T39" fmla="*/ 23 h 2368"/>
                  <a:gd name="T40" fmla="*/ 23 w 776"/>
                  <a:gd name="T41" fmla="*/ 25 h 2368"/>
                  <a:gd name="T42" fmla="*/ 24 w 776"/>
                  <a:gd name="T43" fmla="*/ 28 h 2368"/>
                  <a:gd name="T44" fmla="*/ 23 w 776"/>
                  <a:gd name="T45" fmla="*/ 28 h 2368"/>
                  <a:gd name="T46" fmla="*/ 24 w 776"/>
                  <a:gd name="T47" fmla="*/ 3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 cap="sq">
                <a:solidFill>
                  <a:srgbClr val="FFE10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AutoShape 125"/>
              <p:cNvSpPr>
                <a:spLocks noChangeArrowheads="1"/>
              </p:cNvSpPr>
              <p:nvPr/>
            </p:nvSpPr>
            <p:spPr bwMode="auto">
              <a:xfrm flipH="1">
                <a:off x="3993" y="263"/>
                <a:ext cx="967" cy="150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284 w 21600"/>
                  <a:gd name="T19" fmla="*/ 0 h 21600"/>
                  <a:gd name="T20" fmla="*/ 21600 w 21600"/>
                  <a:gd name="T21" fmla="*/ 11001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3185" y="3141"/>
                    </a:moveTo>
                    <a:cubicBezTo>
                      <a:pt x="5208" y="1129"/>
                      <a:pt x="7946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  <a:lnTo>
                      <a:pt x="10800" y="10800"/>
                    </a:lnTo>
                    <a:lnTo>
                      <a:pt x="3185" y="3141"/>
                    </a:lnTo>
                    <a:close/>
                  </a:path>
                  <a:path w="21600" h="21600" fill="none">
                    <a:moveTo>
                      <a:pt x="3185" y="3141"/>
                    </a:moveTo>
                    <a:cubicBezTo>
                      <a:pt x="5208" y="1129"/>
                      <a:pt x="7946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0917"/>
                      <a:pt x="21598" y="11034"/>
                      <a:pt x="21594" y="11152"/>
                    </a:cubicBezTo>
                  </a:path>
                </a:pathLst>
              </a:custGeom>
              <a:noFill/>
              <a:ln w="9360" cap="sq">
                <a:solidFill>
                  <a:srgbClr val="FE1F0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AutoShape 126"/>
              <p:cNvSpPr>
                <a:spLocks noChangeArrowheads="1"/>
              </p:cNvSpPr>
              <p:nvPr/>
            </p:nvSpPr>
            <p:spPr bwMode="auto">
              <a:xfrm flipH="1">
                <a:off x="4081" y="101"/>
                <a:ext cx="804" cy="14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773 w 21600"/>
                  <a:gd name="T19" fmla="*/ 0 h 21600"/>
                  <a:gd name="T20" fmla="*/ 17758 w 21600"/>
                  <a:gd name="T21" fmla="*/ 108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1684" y="5007"/>
                    </a:moveTo>
                    <a:cubicBezTo>
                      <a:pt x="3666" y="1888"/>
                      <a:pt x="7105" y="-1"/>
                      <a:pt x="10800" y="0"/>
                    </a:cubicBezTo>
                    <a:cubicBezTo>
                      <a:pt x="13286" y="0"/>
                      <a:pt x="15696" y="857"/>
                      <a:pt x="17623" y="2429"/>
                    </a:cubicBezTo>
                    <a:lnTo>
                      <a:pt x="10800" y="10800"/>
                    </a:lnTo>
                    <a:lnTo>
                      <a:pt x="1684" y="5007"/>
                    </a:lnTo>
                    <a:close/>
                  </a:path>
                  <a:path w="21600" h="21600" fill="none">
                    <a:moveTo>
                      <a:pt x="1684" y="5007"/>
                    </a:moveTo>
                    <a:cubicBezTo>
                      <a:pt x="3666" y="1888"/>
                      <a:pt x="7105" y="-1"/>
                      <a:pt x="10800" y="0"/>
                    </a:cubicBezTo>
                    <a:cubicBezTo>
                      <a:pt x="13286" y="0"/>
                      <a:pt x="15696" y="857"/>
                      <a:pt x="17623" y="2429"/>
                    </a:cubicBezTo>
                  </a:path>
                </a:pathLst>
              </a:custGeom>
              <a:noFill/>
              <a:ln w="9360" cap="sq">
                <a:solidFill>
                  <a:srgbClr val="FF8B1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AutoShape 127"/>
              <p:cNvSpPr>
                <a:spLocks noChangeArrowheads="1"/>
              </p:cNvSpPr>
              <p:nvPr/>
            </p:nvSpPr>
            <p:spPr bwMode="auto">
              <a:xfrm>
                <a:off x="4797" y="414"/>
                <a:ext cx="338" cy="148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4282 w 21600"/>
                  <a:gd name="T19" fmla="*/ 0 h 21600"/>
                  <a:gd name="T20" fmla="*/ 19811 w 21600"/>
                  <a:gd name="T21" fmla="*/ 10793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4398" y="0"/>
                      <a:pt x="17760" y="1792"/>
                      <a:pt x="19766" y="4779"/>
                    </a:cubicBezTo>
                    <a:lnTo>
                      <a:pt x="10800" y="10800"/>
                    </a:lnTo>
                    <a:lnTo>
                      <a:pt x="4193" y="2256"/>
                    </a:lnTo>
                    <a:close/>
                  </a:path>
                  <a:path w="21600" h="21600" fill="none">
                    <a:moveTo>
                      <a:pt x="4193" y="2256"/>
                    </a:moveTo>
                    <a:cubicBezTo>
                      <a:pt x="6085" y="793"/>
                      <a:pt x="8408" y="-1"/>
                      <a:pt x="10800" y="0"/>
                    </a:cubicBezTo>
                    <a:cubicBezTo>
                      <a:pt x="14398" y="0"/>
                      <a:pt x="17760" y="1792"/>
                      <a:pt x="19766" y="4779"/>
                    </a:cubicBezTo>
                  </a:path>
                </a:pathLst>
              </a:custGeom>
              <a:noFill/>
              <a:ln w="9360" cap="sq">
                <a:solidFill>
                  <a:srgbClr val="FFE103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Freeform 128"/>
              <p:cNvSpPr>
                <a:spLocks noChangeArrowheads="1"/>
              </p:cNvSpPr>
              <p:nvPr/>
            </p:nvSpPr>
            <p:spPr bwMode="auto">
              <a:xfrm flipH="1">
                <a:off x="4129" y="810"/>
                <a:ext cx="346" cy="488"/>
              </a:xfrm>
              <a:custGeom>
                <a:avLst/>
                <a:gdLst>
                  <a:gd name="T0" fmla="*/ 0 w 776"/>
                  <a:gd name="T1" fmla="*/ 3 h 2368"/>
                  <a:gd name="T2" fmla="*/ 48 w 776"/>
                  <a:gd name="T3" fmla="*/ 1 h 2368"/>
                  <a:gd name="T4" fmla="*/ 19 w 776"/>
                  <a:gd name="T5" fmla="*/ 7 h 2368"/>
                  <a:gd name="T6" fmla="*/ 67 w 776"/>
                  <a:gd name="T7" fmla="*/ 7 h 2368"/>
                  <a:gd name="T8" fmla="*/ 38 w 776"/>
                  <a:gd name="T9" fmla="*/ 13 h 2368"/>
                  <a:gd name="T10" fmla="*/ 76 w 776"/>
                  <a:gd name="T11" fmla="*/ 15 h 2368"/>
                  <a:gd name="T12" fmla="*/ 57 w 776"/>
                  <a:gd name="T13" fmla="*/ 19 h 2368"/>
                  <a:gd name="T14" fmla="*/ 95 w 776"/>
                  <a:gd name="T15" fmla="*/ 21 h 2368"/>
                  <a:gd name="T16" fmla="*/ 76 w 776"/>
                  <a:gd name="T17" fmla="*/ 25 h 2368"/>
                  <a:gd name="T18" fmla="*/ 105 w 776"/>
                  <a:gd name="T19" fmla="*/ 27 h 2368"/>
                  <a:gd name="T20" fmla="*/ 95 w 776"/>
                  <a:gd name="T21" fmla="*/ 31 h 2368"/>
                  <a:gd name="T22" fmla="*/ 115 w 776"/>
                  <a:gd name="T23" fmla="*/ 35 h 2368"/>
                  <a:gd name="T24" fmla="*/ 115 w 776"/>
                  <a:gd name="T25" fmla="*/ 39 h 2368"/>
                  <a:gd name="T26" fmla="*/ 134 w 776"/>
                  <a:gd name="T27" fmla="*/ 46 h 2368"/>
                  <a:gd name="T28" fmla="*/ 124 w 776"/>
                  <a:gd name="T29" fmla="*/ 52 h 2368"/>
                  <a:gd name="T30" fmla="*/ 143 w 776"/>
                  <a:gd name="T31" fmla="*/ 56 h 2368"/>
                  <a:gd name="T32" fmla="*/ 134 w 776"/>
                  <a:gd name="T33" fmla="*/ 62 h 2368"/>
                  <a:gd name="T34" fmla="*/ 143 w 776"/>
                  <a:gd name="T35" fmla="*/ 68 h 2368"/>
                  <a:gd name="T36" fmla="*/ 134 w 776"/>
                  <a:gd name="T37" fmla="*/ 72 h 2368"/>
                  <a:gd name="T38" fmla="*/ 152 w 776"/>
                  <a:gd name="T39" fmla="*/ 78 h 2368"/>
                  <a:gd name="T40" fmla="*/ 143 w 776"/>
                  <a:gd name="T41" fmla="*/ 84 h 2368"/>
                  <a:gd name="T42" fmla="*/ 152 w 776"/>
                  <a:gd name="T43" fmla="*/ 92 h 2368"/>
                  <a:gd name="T44" fmla="*/ 143 w 776"/>
                  <a:gd name="T45" fmla="*/ 94 h 2368"/>
                  <a:gd name="T46" fmla="*/ 152 w 776"/>
                  <a:gd name="T47" fmla="*/ 10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 cap="sq">
                <a:solidFill>
                  <a:srgbClr val="FE1F0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5" name="Freeform 129"/>
              <p:cNvSpPr>
                <a:spLocks noChangeArrowheads="1"/>
              </p:cNvSpPr>
              <p:nvPr/>
            </p:nvSpPr>
            <p:spPr bwMode="auto">
              <a:xfrm flipH="1">
                <a:off x="4293" y="288"/>
                <a:ext cx="221" cy="489"/>
              </a:xfrm>
              <a:custGeom>
                <a:avLst/>
                <a:gdLst>
                  <a:gd name="T0" fmla="*/ 0 w 776"/>
                  <a:gd name="T1" fmla="*/ 3 h 2368"/>
                  <a:gd name="T2" fmla="*/ 19 w 776"/>
                  <a:gd name="T3" fmla="*/ 1 h 2368"/>
                  <a:gd name="T4" fmla="*/ 8 w 776"/>
                  <a:gd name="T5" fmla="*/ 7 h 2368"/>
                  <a:gd name="T6" fmla="*/ 27 w 776"/>
                  <a:gd name="T7" fmla="*/ 7 h 2368"/>
                  <a:gd name="T8" fmla="*/ 16 w 776"/>
                  <a:gd name="T9" fmla="*/ 13 h 2368"/>
                  <a:gd name="T10" fmla="*/ 31 w 776"/>
                  <a:gd name="T11" fmla="*/ 15 h 2368"/>
                  <a:gd name="T12" fmla="*/ 23 w 776"/>
                  <a:gd name="T13" fmla="*/ 19 h 2368"/>
                  <a:gd name="T14" fmla="*/ 39 w 776"/>
                  <a:gd name="T15" fmla="*/ 21 h 2368"/>
                  <a:gd name="T16" fmla="*/ 31 w 776"/>
                  <a:gd name="T17" fmla="*/ 25 h 2368"/>
                  <a:gd name="T18" fmla="*/ 43 w 776"/>
                  <a:gd name="T19" fmla="*/ 27 h 2368"/>
                  <a:gd name="T20" fmla="*/ 39 w 776"/>
                  <a:gd name="T21" fmla="*/ 31 h 2368"/>
                  <a:gd name="T22" fmla="*/ 47 w 776"/>
                  <a:gd name="T23" fmla="*/ 36 h 2368"/>
                  <a:gd name="T24" fmla="*/ 47 w 776"/>
                  <a:gd name="T25" fmla="*/ 40 h 2368"/>
                  <a:gd name="T26" fmla="*/ 54 w 776"/>
                  <a:gd name="T27" fmla="*/ 46 h 2368"/>
                  <a:gd name="T28" fmla="*/ 51 w 776"/>
                  <a:gd name="T29" fmla="*/ 52 h 2368"/>
                  <a:gd name="T30" fmla="*/ 58 w 776"/>
                  <a:gd name="T31" fmla="*/ 56 h 2368"/>
                  <a:gd name="T32" fmla="*/ 54 w 776"/>
                  <a:gd name="T33" fmla="*/ 62 h 2368"/>
                  <a:gd name="T34" fmla="*/ 58 w 776"/>
                  <a:gd name="T35" fmla="*/ 68 h 2368"/>
                  <a:gd name="T36" fmla="*/ 54 w 776"/>
                  <a:gd name="T37" fmla="*/ 72 h 2368"/>
                  <a:gd name="T38" fmla="*/ 62 w 776"/>
                  <a:gd name="T39" fmla="*/ 78 h 2368"/>
                  <a:gd name="T40" fmla="*/ 58 w 776"/>
                  <a:gd name="T41" fmla="*/ 85 h 2368"/>
                  <a:gd name="T42" fmla="*/ 62 w 776"/>
                  <a:gd name="T43" fmla="*/ 93 h 2368"/>
                  <a:gd name="T44" fmla="*/ 58 w 776"/>
                  <a:gd name="T45" fmla="*/ 95 h 2368"/>
                  <a:gd name="T46" fmla="*/ 62 w 776"/>
                  <a:gd name="T47" fmla="*/ 10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 cap="sq">
                <a:solidFill>
                  <a:srgbClr val="FE1F0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6" name="Freeform 130"/>
              <p:cNvSpPr>
                <a:spLocks noChangeArrowheads="1"/>
              </p:cNvSpPr>
              <p:nvPr/>
            </p:nvSpPr>
            <p:spPr bwMode="auto">
              <a:xfrm flipH="1">
                <a:off x="4552" y="142"/>
                <a:ext cx="131" cy="488"/>
              </a:xfrm>
              <a:custGeom>
                <a:avLst/>
                <a:gdLst>
                  <a:gd name="T0" fmla="*/ 0 w 776"/>
                  <a:gd name="T1" fmla="*/ 3 h 2368"/>
                  <a:gd name="T2" fmla="*/ 7 w 776"/>
                  <a:gd name="T3" fmla="*/ 1 h 2368"/>
                  <a:gd name="T4" fmla="*/ 3 w 776"/>
                  <a:gd name="T5" fmla="*/ 7 h 2368"/>
                  <a:gd name="T6" fmla="*/ 10 w 776"/>
                  <a:gd name="T7" fmla="*/ 7 h 2368"/>
                  <a:gd name="T8" fmla="*/ 5 w 776"/>
                  <a:gd name="T9" fmla="*/ 13 h 2368"/>
                  <a:gd name="T10" fmla="*/ 11 w 776"/>
                  <a:gd name="T11" fmla="*/ 15 h 2368"/>
                  <a:gd name="T12" fmla="*/ 8 w 776"/>
                  <a:gd name="T13" fmla="*/ 19 h 2368"/>
                  <a:gd name="T14" fmla="*/ 14 w 776"/>
                  <a:gd name="T15" fmla="*/ 21 h 2368"/>
                  <a:gd name="T16" fmla="*/ 11 w 776"/>
                  <a:gd name="T17" fmla="*/ 25 h 2368"/>
                  <a:gd name="T18" fmla="*/ 15 w 776"/>
                  <a:gd name="T19" fmla="*/ 27 h 2368"/>
                  <a:gd name="T20" fmla="*/ 14 w 776"/>
                  <a:gd name="T21" fmla="*/ 31 h 2368"/>
                  <a:gd name="T22" fmla="*/ 16 w 776"/>
                  <a:gd name="T23" fmla="*/ 35 h 2368"/>
                  <a:gd name="T24" fmla="*/ 16 w 776"/>
                  <a:gd name="T25" fmla="*/ 39 h 2368"/>
                  <a:gd name="T26" fmla="*/ 19 w 776"/>
                  <a:gd name="T27" fmla="*/ 46 h 2368"/>
                  <a:gd name="T28" fmla="*/ 18 w 776"/>
                  <a:gd name="T29" fmla="*/ 52 h 2368"/>
                  <a:gd name="T30" fmla="*/ 21 w 776"/>
                  <a:gd name="T31" fmla="*/ 56 h 2368"/>
                  <a:gd name="T32" fmla="*/ 19 w 776"/>
                  <a:gd name="T33" fmla="*/ 62 h 2368"/>
                  <a:gd name="T34" fmla="*/ 21 w 776"/>
                  <a:gd name="T35" fmla="*/ 68 h 2368"/>
                  <a:gd name="T36" fmla="*/ 19 w 776"/>
                  <a:gd name="T37" fmla="*/ 72 h 2368"/>
                  <a:gd name="T38" fmla="*/ 22 w 776"/>
                  <a:gd name="T39" fmla="*/ 78 h 2368"/>
                  <a:gd name="T40" fmla="*/ 21 w 776"/>
                  <a:gd name="T41" fmla="*/ 84 h 2368"/>
                  <a:gd name="T42" fmla="*/ 22 w 776"/>
                  <a:gd name="T43" fmla="*/ 92 h 2368"/>
                  <a:gd name="T44" fmla="*/ 21 w 776"/>
                  <a:gd name="T45" fmla="*/ 94 h 2368"/>
                  <a:gd name="T46" fmla="*/ 22 w 776"/>
                  <a:gd name="T47" fmla="*/ 10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 cap="sq">
                <a:solidFill>
                  <a:srgbClr val="FE1F0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" name="Freeform 131"/>
              <p:cNvSpPr>
                <a:spLocks noChangeArrowheads="1"/>
              </p:cNvSpPr>
              <p:nvPr/>
            </p:nvSpPr>
            <p:spPr bwMode="auto">
              <a:xfrm>
                <a:off x="5396" y="737"/>
                <a:ext cx="322" cy="514"/>
              </a:xfrm>
              <a:custGeom>
                <a:avLst/>
                <a:gdLst>
                  <a:gd name="T0" fmla="*/ 0 w 776"/>
                  <a:gd name="T1" fmla="*/ 3 h 2368"/>
                  <a:gd name="T2" fmla="*/ 41 w 776"/>
                  <a:gd name="T3" fmla="*/ 1 h 2368"/>
                  <a:gd name="T4" fmla="*/ 17 w 776"/>
                  <a:gd name="T5" fmla="*/ 8 h 2368"/>
                  <a:gd name="T6" fmla="*/ 58 w 776"/>
                  <a:gd name="T7" fmla="*/ 8 h 2368"/>
                  <a:gd name="T8" fmla="*/ 33 w 776"/>
                  <a:gd name="T9" fmla="*/ 14 h 2368"/>
                  <a:gd name="T10" fmla="*/ 66 w 776"/>
                  <a:gd name="T11" fmla="*/ 16 h 2368"/>
                  <a:gd name="T12" fmla="*/ 50 w 776"/>
                  <a:gd name="T13" fmla="*/ 21 h 2368"/>
                  <a:gd name="T14" fmla="*/ 83 w 776"/>
                  <a:gd name="T15" fmla="*/ 23 h 2368"/>
                  <a:gd name="T16" fmla="*/ 66 w 776"/>
                  <a:gd name="T17" fmla="*/ 28 h 2368"/>
                  <a:gd name="T18" fmla="*/ 91 w 776"/>
                  <a:gd name="T19" fmla="*/ 30 h 2368"/>
                  <a:gd name="T20" fmla="*/ 83 w 776"/>
                  <a:gd name="T21" fmla="*/ 35 h 2368"/>
                  <a:gd name="T22" fmla="*/ 99 w 776"/>
                  <a:gd name="T23" fmla="*/ 39 h 2368"/>
                  <a:gd name="T24" fmla="*/ 99 w 776"/>
                  <a:gd name="T25" fmla="*/ 44 h 2368"/>
                  <a:gd name="T26" fmla="*/ 116 w 776"/>
                  <a:gd name="T27" fmla="*/ 51 h 2368"/>
                  <a:gd name="T28" fmla="*/ 107 w 776"/>
                  <a:gd name="T29" fmla="*/ 57 h 2368"/>
                  <a:gd name="T30" fmla="*/ 124 w 776"/>
                  <a:gd name="T31" fmla="*/ 62 h 2368"/>
                  <a:gd name="T32" fmla="*/ 116 w 776"/>
                  <a:gd name="T33" fmla="*/ 69 h 2368"/>
                  <a:gd name="T34" fmla="*/ 124 w 776"/>
                  <a:gd name="T35" fmla="*/ 75 h 2368"/>
                  <a:gd name="T36" fmla="*/ 116 w 776"/>
                  <a:gd name="T37" fmla="*/ 80 h 2368"/>
                  <a:gd name="T38" fmla="*/ 132 w 776"/>
                  <a:gd name="T39" fmla="*/ 87 h 2368"/>
                  <a:gd name="T40" fmla="*/ 124 w 776"/>
                  <a:gd name="T41" fmla="*/ 94 h 2368"/>
                  <a:gd name="T42" fmla="*/ 132 w 776"/>
                  <a:gd name="T43" fmla="*/ 102 h 2368"/>
                  <a:gd name="T44" fmla="*/ 124 w 776"/>
                  <a:gd name="T45" fmla="*/ 105 h 2368"/>
                  <a:gd name="T46" fmla="*/ 132 w 776"/>
                  <a:gd name="T47" fmla="*/ 11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 cap="sq">
                <a:solidFill>
                  <a:srgbClr val="FF8B1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8" name="Freeform 132"/>
              <p:cNvSpPr>
                <a:spLocks noChangeArrowheads="1"/>
              </p:cNvSpPr>
              <p:nvPr/>
            </p:nvSpPr>
            <p:spPr bwMode="auto">
              <a:xfrm>
                <a:off x="5226" y="475"/>
                <a:ext cx="487" cy="341"/>
              </a:xfrm>
              <a:custGeom>
                <a:avLst/>
                <a:gdLst>
                  <a:gd name="T0" fmla="*/ 0 w 776"/>
                  <a:gd name="T1" fmla="*/ 1 h 2368"/>
                  <a:gd name="T2" fmla="*/ 95 w 776"/>
                  <a:gd name="T3" fmla="*/ 0 h 2368"/>
                  <a:gd name="T4" fmla="*/ 38 w 776"/>
                  <a:gd name="T5" fmla="*/ 3 h 2368"/>
                  <a:gd name="T6" fmla="*/ 132 w 776"/>
                  <a:gd name="T7" fmla="*/ 3 h 2368"/>
                  <a:gd name="T8" fmla="*/ 75 w 776"/>
                  <a:gd name="T9" fmla="*/ 6 h 2368"/>
                  <a:gd name="T10" fmla="*/ 151 w 776"/>
                  <a:gd name="T11" fmla="*/ 7 h 2368"/>
                  <a:gd name="T12" fmla="*/ 114 w 776"/>
                  <a:gd name="T13" fmla="*/ 9 h 2368"/>
                  <a:gd name="T14" fmla="*/ 189 w 776"/>
                  <a:gd name="T15" fmla="*/ 10 h 2368"/>
                  <a:gd name="T16" fmla="*/ 151 w 776"/>
                  <a:gd name="T17" fmla="*/ 12 h 2368"/>
                  <a:gd name="T18" fmla="*/ 208 w 776"/>
                  <a:gd name="T19" fmla="*/ 13 h 2368"/>
                  <a:gd name="T20" fmla="*/ 189 w 776"/>
                  <a:gd name="T21" fmla="*/ 15 h 2368"/>
                  <a:gd name="T22" fmla="*/ 227 w 776"/>
                  <a:gd name="T23" fmla="*/ 17 h 2368"/>
                  <a:gd name="T24" fmla="*/ 227 w 776"/>
                  <a:gd name="T25" fmla="*/ 19 h 2368"/>
                  <a:gd name="T26" fmla="*/ 265 w 776"/>
                  <a:gd name="T27" fmla="*/ 22 h 2368"/>
                  <a:gd name="T28" fmla="*/ 246 w 776"/>
                  <a:gd name="T29" fmla="*/ 25 h 2368"/>
                  <a:gd name="T30" fmla="*/ 284 w 776"/>
                  <a:gd name="T31" fmla="*/ 27 h 2368"/>
                  <a:gd name="T32" fmla="*/ 265 w 776"/>
                  <a:gd name="T33" fmla="*/ 30 h 2368"/>
                  <a:gd name="T34" fmla="*/ 284 w 776"/>
                  <a:gd name="T35" fmla="*/ 33 h 2368"/>
                  <a:gd name="T36" fmla="*/ 265 w 776"/>
                  <a:gd name="T37" fmla="*/ 35 h 2368"/>
                  <a:gd name="T38" fmla="*/ 302 w 776"/>
                  <a:gd name="T39" fmla="*/ 38 h 2368"/>
                  <a:gd name="T40" fmla="*/ 284 w 776"/>
                  <a:gd name="T41" fmla="*/ 41 h 2368"/>
                  <a:gd name="T42" fmla="*/ 302 w 776"/>
                  <a:gd name="T43" fmla="*/ 45 h 2368"/>
                  <a:gd name="T44" fmla="*/ 284 w 776"/>
                  <a:gd name="T45" fmla="*/ 46 h 2368"/>
                  <a:gd name="T46" fmla="*/ 302 w 776"/>
                  <a:gd name="T47" fmla="*/ 4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 cap="sq">
                <a:solidFill>
                  <a:srgbClr val="FE1F0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9" name="Freeform 133"/>
              <p:cNvSpPr>
                <a:spLocks noChangeArrowheads="1"/>
              </p:cNvSpPr>
              <p:nvPr/>
            </p:nvSpPr>
            <p:spPr bwMode="auto">
              <a:xfrm>
                <a:off x="5245" y="109"/>
                <a:ext cx="210" cy="459"/>
              </a:xfrm>
              <a:custGeom>
                <a:avLst/>
                <a:gdLst>
                  <a:gd name="T0" fmla="*/ 0 w 776"/>
                  <a:gd name="T1" fmla="*/ 2 h 2368"/>
                  <a:gd name="T2" fmla="*/ 18 w 776"/>
                  <a:gd name="T3" fmla="*/ 1 h 2368"/>
                  <a:gd name="T4" fmla="*/ 7 w 776"/>
                  <a:gd name="T5" fmla="*/ 6 h 2368"/>
                  <a:gd name="T6" fmla="*/ 25 w 776"/>
                  <a:gd name="T7" fmla="*/ 6 h 2368"/>
                  <a:gd name="T8" fmla="*/ 14 w 776"/>
                  <a:gd name="T9" fmla="*/ 11 h 2368"/>
                  <a:gd name="T10" fmla="*/ 28 w 776"/>
                  <a:gd name="T11" fmla="*/ 13 h 2368"/>
                  <a:gd name="T12" fmla="*/ 21 w 776"/>
                  <a:gd name="T13" fmla="*/ 17 h 2368"/>
                  <a:gd name="T14" fmla="*/ 35 w 776"/>
                  <a:gd name="T15" fmla="*/ 19 h 2368"/>
                  <a:gd name="T16" fmla="*/ 28 w 776"/>
                  <a:gd name="T17" fmla="*/ 22 h 2368"/>
                  <a:gd name="T18" fmla="*/ 39 w 776"/>
                  <a:gd name="T19" fmla="*/ 24 h 2368"/>
                  <a:gd name="T20" fmla="*/ 35 w 776"/>
                  <a:gd name="T21" fmla="*/ 28 h 2368"/>
                  <a:gd name="T22" fmla="*/ 42 w 776"/>
                  <a:gd name="T23" fmla="*/ 31 h 2368"/>
                  <a:gd name="T24" fmla="*/ 42 w 776"/>
                  <a:gd name="T25" fmla="*/ 35 h 2368"/>
                  <a:gd name="T26" fmla="*/ 49 w 776"/>
                  <a:gd name="T27" fmla="*/ 40 h 2368"/>
                  <a:gd name="T28" fmla="*/ 46 w 776"/>
                  <a:gd name="T29" fmla="*/ 46 h 2368"/>
                  <a:gd name="T30" fmla="*/ 53 w 776"/>
                  <a:gd name="T31" fmla="*/ 49 h 2368"/>
                  <a:gd name="T32" fmla="*/ 49 w 776"/>
                  <a:gd name="T33" fmla="*/ 55 h 2368"/>
                  <a:gd name="T34" fmla="*/ 53 w 776"/>
                  <a:gd name="T35" fmla="*/ 60 h 2368"/>
                  <a:gd name="T36" fmla="*/ 49 w 776"/>
                  <a:gd name="T37" fmla="*/ 64 h 2368"/>
                  <a:gd name="T38" fmla="*/ 56 w 776"/>
                  <a:gd name="T39" fmla="*/ 69 h 2368"/>
                  <a:gd name="T40" fmla="*/ 53 w 776"/>
                  <a:gd name="T41" fmla="*/ 75 h 2368"/>
                  <a:gd name="T42" fmla="*/ 56 w 776"/>
                  <a:gd name="T43" fmla="*/ 82 h 2368"/>
                  <a:gd name="T44" fmla="*/ 53 w 776"/>
                  <a:gd name="T45" fmla="*/ 84 h 2368"/>
                  <a:gd name="T46" fmla="*/ 56 w 776"/>
                  <a:gd name="T47" fmla="*/ 8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 cap="sq">
                <a:solidFill>
                  <a:srgbClr val="FE1F0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0" name="Freeform 134"/>
              <p:cNvSpPr>
                <a:spLocks noChangeArrowheads="1"/>
              </p:cNvSpPr>
              <p:nvPr/>
            </p:nvSpPr>
            <p:spPr bwMode="auto">
              <a:xfrm rot="-1380000">
                <a:off x="5029" y="495"/>
                <a:ext cx="139" cy="267"/>
              </a:xfrm>
              <a:custGeom>
                <a:avLst/>
                <a:gdLst>
                  <a:gd name="T0" fmla="*/ 0 w 776"/>
                  <a:gd name="T1" fmla="*/ 1 h 2368"/>
                  <a:gd name="T2" fmla="*/ 8 w 776"/>
                  <a:gd name="T3" fmla="*/ 0 h 2368"/>
                  <a:gd name="T4" fmla="*/ 3 w 776"/>
                  <a:gd name="T5" fmla="*/ 2 h 2368"/>
                  <a:gd name="T6" fmla="*/ 11 w 776"/>
                  <a:gd name="T7" fmla="*/ 2 h 2368"/>
                  <a:gd name="T8" fmla="*/ 6 w 776"/>
                  <a:gd name="T9" fmla="*/ 4 h 2368"/>
                  <a:gd name="T10" fmla="*/ 12 w 776"/>
                  <a:gd name="T11" fmla="*/ 5 h 2368"/>
                  <a:gd name="T12" fmla="*/ 9 w 776"/>
                  <a:gd name="T13" fmla="*/ 6 h 2368"/>
                  <a:gd name="T14" fmla="*/ 15 w 776"/>
                  <a:gd name="T15" fmla="*/ 6 h 2368"/>
                  <a:gd name="T16" fmla="*/ 12 w 776"/>
                  <a:gd name="T17" fmla="*/ 8 h 2368"/>
                  <a:gd name="T18" fmla="*/ 17 w 776"/>
                  <a:gd name="T19" fmla="*/ 8 h 2368"/>
                  <a:gd name="T20" fmla="*/ 15 w 776"/>
                  <a:gd name="T21" fmla="*/ 9 h 2368"/>
                  <a:gd name="T22" fmla="*/ 18 w 776"/>
                  <a:gd name="T23" fmla="*/ 11 h 2368"/>
                  <a:gd name="T24" fmla="*/ 18 w 776"/>
                  <a:gd name="T25" fmla="*/ 12 h 2368"/>
                  <a:gd name="T26" fmla="*/ 21 w 776"/>
                  <a:gd name="T27" fmla="*/ 14 h 2368"/>
                  <a:gd name="T28" fmla="*/ 20 w 776"/>
                  <a:gd name="T29" fmla="*/ 15 h 2368"/>
                  <a:gd name="T30" fmla="*/ 23 w 776"/>
                  <a:gd name="T31" fmla="*/ 17 h 2368"/>
                  <a:gd name="T32" fmla="*/ 21 w 776"/>
                  <a:gd name="T33" fmla="*/ 18 h 2368"/>
                  <a:gd name="T34" fmla="*/ 23 w 776"/>
                  <a:gd name="T35" fmla="*/ 20 h 2368"/>
                  <a:gd name="T36" fmla="*/ 21 w 776"/>
                  <a:gd name="T37" fmla="*/ 22 h 2368"/>
                  <a:gd name="T38" fmla="*/ 25 w 776"/>
                  <a:gd name="T39" fmla="*/ 23 h 2368"/>
                  <a:gd name="T40" fmla="*/ 23 w 776"/>
                  <a:gd name="T41" fmla="*/ 25 h 2368"/>
                  <a:gd name="T42" fmla="*/ 25 w 776"/>
                  <a:gd name="T43" fmla="*/ 28 h 2368"/>
                  <a:gd name="T44" fmla="*/ 23 w 776"/>
                  <a:gd name="T45" fmla="*/ 28 h 2368"/>
                  <a:gd name="T46" fmla="*/ 25 w 776"/>
                  <a:gd name="T47" fmla="*/ 3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 cap="sq">
                <a:solidFill>
                  <a:srgbClr val="FFE10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1" name="Freeform 135"/>
              <p:cNvSpPr>
                <a:spLocks noChangeArrowheads="1"/>
              </p:cNvSpPr>
              <p:nvPr/>
            </p:nvSpPr>
            <p:spPr bwMode="auto">
              <a:xfrm rot="1380000" flipH="1">
                <a:off x="4519" y="488"/>
                <a:ext cx="139" cy="267"/>
              </a:xfrm>
              <a:custGeom>
                <a:avLst/>
                <a:gdLst>
                  <a:gd name="T0" fmla="*/ 0 w 776"/>
                  <a:gd name="T1" fmla="*/ 1 h 2368"/>
                  <a:gd name="T2" fmla="*/ 8 w 776"/>
                  <a:gd name="T3" fmla="*/ 0 h 2368"/>
                  <a:gd name="T4" fmla="*/ 3 w 776"/>
                  <a:gd name="T5" fmla="*/ 2 h 2368"/>
                  <a:gd name="T6" fmla="*/ 11 w 776"/>
                  <a:gd name="T7" fmla="*/ 2 h 2368"/>
                  <a:gd name="T8" fmla="*/ 6 w 776"/>
                  <a:gd name="T9" fmla="*/ 4 h 2368"/>
                  <a:gd name="T10" fmla="*/ 12 w 776"/>
                  <a:gd name="T11" fmla="*/ 5 h 2368"/>
                  <a:gd name="T12" fmla="*/ 9 w 776"/>
                  <a:gd name="T13" fmla="*/ 6 h 2368"/>
                  <a:gd name="T14" fmla="*/ 15 w 776"/>
                  <a:gd name="T15" fmla="*/ 6 h 2368"/>
                  <a:gd name="T16" fmla="*/ 12 w 776"/>
                  <a:gd name="T17" fmla="*/ 8 h 2368"/>
                  <a:gd name="T18" fmla="*/ 17 w 776"/>
                  <a:gd name="T19" fmla="*/ 8 h 2368"/>
                  <a:gd name="T20" fmla="*/ 15 w 776"/>
                  <a:gd name="T21" fmla="*/ 9 h 2368"/>
                  <a:gd name="T22" fmla="*/ 18 w 776"/>
                  <a:gd name="T23" fmla="*/ 11 h 2368"/>
                  <a:gd name="T24" fmla="*/ 18 w 776"/>
                  <a:gd name="T25" fmla="*/ 12 h 2368"/>
                  <a:gd name="T26" fmla="*/ 21 w 776"/>
                  <a:gd name="T27" fmla="*/ 14 h 2368"/>
                  <a:gd name="T28" fmla="*/ 20 w 776"/>
                  <a:gd name="T29" fmla="*/ 15 h 2368"/>
                  <a:gd name="T30" fmla="*/ 23 w 776"/>
                  <a:gd name="T31" fmla="*/ 17 h 2368"/>
                  <a:gd name="T32" fmla="*/ 21 w 776"/>
                  <a:gd name="T33" fmla="*/ 18 h 2368"/>
                  <a:gd name="T34" fmla="*/ 23 w 776"/>
                  <a:gd name="T35" fmla="*/ 20 h 2368"/>
                  <a:gd name="T36" fmla="*/ 21 w 776"/>
                  <a:gd name="T37" fmla="*/ 22 h 2368"/>
                  <a:gd name="T38" fmla="*/ 25 w 776"/>
                  <a:gd name="T39" fmla="*/ 23 h 2368"/>
                  <a:gd name="T40" fmla="*/ 23 w 776"/>
                  <a:gd name="T41" fmla="*/ 25 h 2368"/>
                  <a:gd name="T42" fmla="*/ 25 w 776"/>
                  <a:gd name="T43" fmla="*/ 28 h 2368"/>
                  <a:gd name="T44" fmla="*/ 23 w 776"/>
                  <a:gd name="T45" fmla="*/ 28 h 2368"/>
                  <a:gd name="T46" fmla="*/ 25 w 776"/>
                  <a:gd name="T47" fmla="*/ 3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360" cap="sq">
                <a:solidFill>
                  <a:srgbClr val="FFE10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099" name="Rectangle 13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66050" cy="145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100" name="Rectangle 1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6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4234" name="Rectangle 138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986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35" name="Rectangle 13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92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36" name="Rectangle 14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86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973B2A-1D52-400C-8DDC-71FBB7276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icrosoft YaHei" charset="-12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icrosoft YaHei" charset="-12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icrosoft YaHei" charset="-12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icrosoft YaHei" charset="-122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icrosoft YaHei" charset="-122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icrosoft YaHei" charset="-122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icrosoft YaHei" charset="-122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Arial Black" pitchFamily="32" charset="0"/>
          <a:ea typeface="Microsoft YaHei" charset="-12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CC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CC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CC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"/>
          <p:cNvGrpSpPr>
            <a:grpSpLocks/>
          </p:cNvGrpSpPr>
          <p:nvPr/>
        </p:nvGrpSpPr>
        <p:grpSpPr bwMode="auto">
          <a:xfrm>
            <a:off x="0" y="0"/>
            <a:ext cx="8680450" cy="4870450"/>
            <a:chOff x="0" y="0"/>
            <a:chExt cx="5468" cy="3068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380" cy="3068"/>
            </a:xfrm>
            <a:prstGeom prst="rect">
              <a:avLst/>
            </a:prstGeom>
            <a:solidFill>
              <a:srgbClr val="CC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40" y="893"/>
              <a:ext cx="5228" cy="111"/>
              <a:chOff x="240" y="893"/>
              <a:chExt cx="5228" cy="111"/>
            </a:xfrm>
          </p:grpSpPr>
          <p:sp>
            <p:nvSpPr>
              <p:cNvPr id="6155" name="Rectangle 4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48" cy="111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" name="Line 5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28" cy="0"/>
              </a:xfrm>
              <a:prstGeom prst="line">
                <a:avLst/>
              </a:prstGeom>
              <a:noFill/>
              <a:ln w="19080" cap="sq">
                <a:solidFill>
                  <a:srgbClr val="330033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6605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660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914400" y="6251575"/>
            <a:ext cx="19748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1138">
              <a:buClrTx/>
              <a:buSzPct val="4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0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248400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1138" algn="ctr">
              <a:buClrTx/>
              <a:buSzPct val="4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0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6781800" y="6248400"/>
            <a:ext cx="18986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1138" algn="r">
              <a:buClrTx/>
              <a:buSzPct val="4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0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BEC2686D-3CA3-4791-9BC7-AB77DF461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0" y="4876800"/>
            <a:ext cx="609600" cy="1588"/>
          </a:xfrm>
          <a:prstGeom prst="line">
            <a:avLst/>
          </a:prstGeom>
          <a:noFill/>
          <a:ln w="44280" cap="sq">
            <a:solidFill>
              <a:srgbClr val="3300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ea typeface="Microsoft YaHei" charset="-12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ea typeface="Microsoft YaHei" charset="-12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ea typeface="Microsoft YaHei" charset="-12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ea typeface="Microsoft YaHei" charset="-122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ea typeface="Microsoft YaHei" charset="-122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ea typeface="Microsoft YaHei" charset="-122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ea typeface="Microsoft YaHei" charset="-122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ea typeface="Microsoft YaHei" charset="-122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0405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04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29400" y="6248400"/>
            <a:ext cx="18986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1138" algn="r">
              <a:buClrTx/>
              <a:buSzPct val="4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000">
                <a:solidFill>
                  <a:srgbClr val="336666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276600" y="6248400"/>
            <a:ext cx="28892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1138" algn="ctr">
              <a:buClrTx/>
              <a:buSzPct val="4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000">
                <a:solidFill>
                  <a:srgbClr val="336666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1524000" y="6248400"/>
            <a:ext cx="12890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1138">
              <a:buClrTx/>
              <a:buSzPct val="45000"/>
              <a:buFontTx/>
              <a:buNone/>
              <a:tabLst>
                <a:tab pos="457200" algn="l"/>
                <a:tab pos="914400" algn="l"/>
              </a:tabLst>
              <a:defRPr sz="1400">
                <a:solidFill>
                  <a:srgbClr val="336666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78F137AB-BC9D-4C9B-A047-0E53354BD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 flipV="1">
            <a:off x="1371600" y="298450"/>
            <a:ext cx="1588" cy="1308100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Oval 7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33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8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99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Oval 9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CC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ea typeface="Microsoft YaHei" charset="-12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ea typeface="Microsoft YaHei" charset="-12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ea typeface="Microsoft YaHei" charset="-12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7772400" cy="14700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The War of 1812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smtClean="0"/>
              <a:t>America’s Second Revolution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693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0" indent="-336550" eaLnBrk="1" hangingPunct="1">
              <a:spcBef>
                <a:spcPts val="600"/>
              </a:spcBef>
              <a:buClr>
                <a:srgbClr val="B2B2B2"/>
              </a:buClr>
              <a:buSzPct val="90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dirty="0" smtClean="0"/>
              <a:t>The U.S. Defeats the British in Baltimore and American poet Francis Scott Key writes the Star Spangled Banner about the battle</a:t>
            </a:r>
          </a:p>
          <a:p>
            <a:pPr marL="336550" indent="-336550" eaLnBrk="1" hangingPunct="1">
              <a:spcBef>
                <a:spcPts val="600"/>
              </a:spcBef>
              <a:buClr>
                <a:srgbClr val="B2B2B2"/>
              </a:buClr>
              <a:buSzPct val="90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dirty="0" smtClean="0"/>
              <a:t>American’s in the west drive the British back into Canada</a:t>
            </a:r>
          </a:p>
          <a:p>
            <a:pPr marL="336550" indent="-336550" eaLnBrk="1" hangingPunct="1">
              <a:spcBef>
                <a:spcPts val="600"/>
              </a:spcBef>
              <a:buClr>
                <a:srgbClr val="B2B2B2"/>
              </a:buClr>
              <a:buSzPct val="90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dirty="0" smtClean="0"/>
              <a:t>Napoleon escapes captivity</a:t>
            </a:r>
          </a:p>
          <a:p>
            <a:pPr marL="336550" indent="-336550" eaLnBrk="1" hangingPunct="1">
              <a:spcBef>
                <a:spcPts val="600"/>
              </a:spcBef>
              <a:buClr>
                <a:srgbClr val="B2B2B2"/>
              </a:buClr>
              <a:buSzPct val="90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dirty="0" smtClean="0"/>
              <a:t>America and Britain sign the </a:t>
            </a:r>
            <a:r>
              <a:rPr lang="en-US" u="sng" dirty="0" smtClean="0"/>
              <a:t>Treaty of Ghent</a:t>
            </a:r>
            <a:r>
              <a:rPr lang="en-US" dirty="0" smtClean="0"/>
              <a:t> which ends the war </a:t>
            </a:r>
            <a:r>
              <a:rPr lang="en-US" i="1" dirty="0" smtClean="0"/>
              <a:t>status quo ante bellum, </a:t>
            </a:r>
            <a:r>
              <a:rPr lang="en-US" dirty="0" smtClean="0"/>
              <a:t>which means as they were before the war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0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0600"/>
            <a:ext cx="6096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Orleans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47050" cy="4524375"/>
          </a:xfrm>
        </p:spPr>
        <p:txBody>
          <a:bodyPr/>
          <a:lstStyle/>
          <a:p>
            <a:pPr marL="336550" indent="-336550" eaLnBrk="1" hangingPunct="1">
              <a:spcBef>
                <a:spcPts val="600"/>
              </a:spcBef>
              <a:buClr>
                <a:srgbClr val="B2B2B2"/>
              </a:buClr>
              <a:buSzPct val="90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400" dirty="0" smtClean="0"/>
              <a:t>It takes months for America to find out the war is over, and before people found out there was one more great battle</a:t>
            </a:r>
          </a:p>
          <a:p>
            <a:pPr marL="336550" indent="-336550" eaLnBrk="1" hangingPunct="1">
              <a:spcBef>
                <a:spcPts val="600"/>
              </a:spcBef>
              <a:buClr>
                <a:srgbClr val="B2B2B2"/>
              </a:buClr>
              <a:buSzPct val="90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400" dirty="0" smtClean="0"/>
              <a:t>The British decide to attack New Orleans and seize the port and the colony of Louisiana</a:t>
            </a:r>
          </a:p>
          <a:p>
            <a:pPr marL="336550" indent="-336550" eaLnBrk="1" hangingPunct="1">
              <a:spcBef>
                <a:spcPts val="600"/>
              </a:spcBef>
              <a:buClr>
                <a:srgbClr val="B2B2B2"/>
              </a:buClr>
              <a:buSzPct val="90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400" dirty="0" smtClean="0"/>
              <a:t>General Andrew Jackson will stop them inflicting the greatest defeat on the British and becoming a national hero, this will increase nationalism in the young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95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324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The War Ends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305800" cy="5029200"/>
          </a:xfrm>
        </p:spPr>
        <p:txBody>
          <a:bodyPr/>
          <a:lstStyle/>
          <a:p>
            <a:pPr marL="336550" indent="-336550" eaLnBrk="1" hangingPunct="1">
              <a:lnSpc>
                <a:spcPct val="80000"/>
              </a:lnSpc>
              <a:spcBef>
                <a:spcPts val="700"/>
              </a:spcBef>
              <a:buClr>
                <a:srgbClr val="FF3399"/>
              </a:buClr>
              <a:buFont typeface="Arial Black" pitchFamily="32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400" u="sng" dirty="0" smtClean="0"/>
              <a:t>Treaty of Ghent</a:t>
            </a:r>
            <a:r>
              <a:rPr lang="en-US" sz="2400" dirty="0" smtClean="0"/>
              <a:t> </a:t>
            </a:r>
            <a:r>
              <a:rPr lang="en-US" sz="2400" dirty="0" smtClean="0"/>
              <a:t>ends the war with nothing changing 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700"/>
              </a:spcBef>
              <a:buClr>
                <a:srgbClr val="FF3399"/>
              </a:buClr>
              <a:buFont typeface="Arial Black" pitchFamily="32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400" dirty="0" smtClean="0"/>
              <a:t>Put </a:t>
            </a:r>
            <a:r>
              <a:rPr lang="en-US" sz="2400" dirty="0" smtClean="0"/>
              <a:t>in perspective of Global politics at the time 500,000 to 5000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700"/>
              </a:spcBef>
              <a:buClr>
                <a:srgbClr val="FF3399"/>
              </a:buClr>
              <a:buFont typeface="Arial Black" pitchFamily="32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400" dirty="0" smtClean="0"/>
              <a:t>During the War the Federalists will discuss </a:t>
            </a:r>
            <a:r>
              <a:rPr lang="en-US" sz="2400" u="sng" dirty="0" smtClean="0"/>
              <a:t>secession</a:t>
            </a:r>
            <a:r>
              <a:rPr lang="en-US" sz="2400" dirty="0" smtClean="0"/>
              <a:t> when they gathered at the Hartford Convention 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700"/>
              </a:spcBef>
              <a:buClr>
                <a:srgbClr val="FF3399"/>
              </a:buClr>
              <a:buFont typeface="Arial Black" pitchFamily="32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400" dirty="0" smtClean="0"/>
              <a:t>They decide not to, but the Federalist party is criticized for this and never regains power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700"/>
              </a:spcBef>
              <a:buClr>
                <a:srgbClr val="FF3399"/>
              </a:buClr>
              <a:buFont typeface="Arial Black" pitchFamily="32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400" dirty="0" smtClean="0"/>
              <a:t>Never again will the U.S. and Britain fight a war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4108450"/>
          </a:xfrm>
        </p:spPr>
        <p:txBody>
          <a:bodyPr/>
          <a:lstStyle/>
          <a:p>
            <a:pPr marL="336550" indent="-336550" eaLnBrk="1" hangingPunct="1">
              <a:lnSpc>
                <a:spcPct val="80000"/>
              </a:lnSpc>
              <a:spcBef>
                <a:spcPts val="650"/>
              </a:spcBef>
              <a:buClr>
                <a:srgbClr val="336666"/>
              </a:buClr>
              <a:buSzPct val="70000"/>
              <a:buFont typeface="Wingdings" charset="2"/>
              <a:buChar char="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800" dirty="0" smtClean="0"/>
              <a:t>At first it may seem as if the war accomplished little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650"/>
              </a:spcBef>
              <a:buClr>
                <a:srgbClr val="336666"/>
              </a:buClr>
              <a:buSzPct val="70000"/>
              <a:buFont typeface="Wingdings" charset="2"/>
              <a:buChar char="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800" dirty="0" smtClean="0"/>
              <a:t>American patriotism increased dramatically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650"/>
              </a:spcBef>
              <a:buClr>
                <a:srgbClr val="336666"/>
              </a:buClr>
              <a:buSzPct val="70000"/>
              <a:buFont typeface="Wingdings" charset="2"/>
              <a:buChar char="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800" dirty="0" smtClean="0"/>
              <a:t>After the war there was an explosion of American art, culture and a sense of unity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650"/>
              </a:spcBef>
              <a:buClr>
                <a:srgbClr val="336666"/>
              </a:buClr>
              <a:buSzPct val="70000"/>
              <a:buFont typeface="Wingdings" charset="2"/>
              <a:buChar char="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800" dirty="0" smtClean="0"/>
              <a:t>The War of 1812 will define who we thought we were in the early 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650"/>
              </a:spcBef>
              <a:buClr>
                <a:srgbClr val="336666"/>
              </a:buClr>
              <a:buSzPct val="70000"/>
              <a:buFont typeface="Wingdings" charset="2"/>
              <a:buChar char="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800" dirty="0" smtClean="0"/>
              <a:t>The American identity changed from a country trying to experiment with republicanism to a country of rugged individualists out to conquer the west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39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69225" cy="11398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mtClean="0"/>
              <a:t>Causes of War	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69225" cy="4527550"/>
          </a:xfrm>
        </p:spPr>
        <p:txBody>
          <a:bodyPr/>
          <a:lstStyle/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/>
              <a:t>- Embargo act of 1808: Britain was seizing American ships bound for Europe to prevent Napoleon from getting American goods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/>
              <a:t>- </a:t>
            </a:r>
            <a:r>
              <a:rPr lang="en-US" dirty="0" smtClean="0"/>
              <a:t> </a:t>
            </a:r>
            <a:r>
              <a:rPr lang="en-US" dirty="0" smtClean="0"/>
              <a:t>The British continued to seize American ships and the problem was passed to Madison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8C3D9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>
                <a:solidFill>
                  <a:srgbClr val="FFFFFF"/>
                </a:solidFill>
              </a:rPr>
              <a:t>Madison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marL="336550" indent="-336550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800" smtClean="0">
                <a:solidFill>
                  <a:srgbClr val="FFFFFF"/>
                </a:solidFill>
              </a:rPr>
              <a:t>In 1808 James Madison is elected</a:t>
            </a:r>
          </a:p>
          <a:p>
            <a:pPr marL="336550" indent="-336550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800" smtClean="0">
                <a:solidFill>
                  <a:srgbClr val="FFFFFF"/>
                </a:solidFill>
              </a:rPr>
              <a:t>Madison is known as the author of the Constitution</a:t>
            </a:r>
          </a:p>
          <a:p>
            <a:pPr marL="336550" indent="-336550" eaLnBrk="1" hangingPunct="1"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800" smtClean="0">
                <a:solidFill>
                  <a:srgbClr val="FFFFFF"/>
                </a:solidFill>
              </a:rPr>
              <a:t>He does not want war with Britain, but events spiral out of his control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4572000" cy="529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Road to War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During Jefferson’s administration relations between Britain and the U.S. deteriorated.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Those in Jefferson’s and Madison’s cabinet who wanted war were known as </a:t>
            </a:r>
            <a:r>
              <a:rPr lang="en-US" sz="2000" u="sng" dirty="0" smtClean="0">
                <a:solidFill>
                  <a:schemeClr val="tx1"/>
                </a:solidFill>
              </a:rPr>
              <a:t>War Hawks</a:t>
            </a:r>
            <a:r>
              <a:rPr lang="en-US" sz="2000" dirty="0" smtClean="0">
                <a:solidFill>
                  <a:schemeClr val="tx1"/>
                </a:solidFill>
              </a:rPr>
              <a:t> and they pressured both presidents toward war.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The U.S. complained about </a:t>
            </a:r>
            <a:r>
              <a:rPr lang="en-US" sz="2000" i="1" u="sng" dirty="0" smtClean="0">
                <a:solidFill>
                  <a:schemeClr val="tx1"/>
                </a:solidFill>
              </a:rPr>
              <a:t>Freedom of the Seas 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The U.S. claimed it should have the right to trade with anyone while it was neutral, both Britain and France </a:t>
            </a:r>
            <a:r>
              <a:rPr lang="en-US" sz="2000" i="1" u="sng" dirty="0" smtClean="0">
                <a:solidFill>
                  <a:schemeClr val="tx1"/>
                </a:solidFill>
              </a:rPr>
              <a:t>Blockaded</a:t>
            </a:r>
            <a:r>
              <a:rPr lang="en-US" sz="2000" dirty="0" smtClean="0">
                <a:solidFill>
                  <a:schemeClr val="tx1"/>
                </a:solidFill>
              </a:rPr>
              <a:t> each other and would not allow US ships through.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Char char="•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In the late 1700’s and early 1800’s Britain was at war with France.  Britain needed sailors and so it would </a:t>
            </a:r>
            <a:r>
              <a:rPr lang="en-US" sz="2000" u="sng" dirty="0" smtClean="0">
                <a:solidFill>
                  <a:schemeClr val="tx1"/>
                </a:solidFill>
              </a:rPr>
              <a:t>Impress</a:t>
            </a:r>
            <a:r>
              <a:rPr lang="en-US" sz="2000" dirty="0" smtClean="0">
                <a:solidFill>
                  <a:schemeClr val="tx1"/>
                </a:solidFill>
              </a:rPr>
              <a:t> U.S. sailors claiming that they were really British citizens.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6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4876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Tippecanoe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36550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dirty="0"/>
              <a:t>(cause of war) The U.S. believed that Britain was supplying encouraging the Indians to attack the U.S </a:t>
            </a:r>
          </a:p>
          <a:p>
            <a:pPr marL="336550" indent="-330200" eaLnBrk="1" hangingPunct="1">
              <a:lnSpc>
                <a:spcPct val="90000"/>
              </a:lnSpc>
              <a:spcBef>
                <a:spcPts val="700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dirty="0"/>
              <a:t>Many felt this was confirmed by the </a:t>
            </a:r>
            <a:r>
              <a:rPr lang="en-US" u="sng" dirty="0"/>
              <a:t>Battle of Tippecanoe</a:t>
            </a:r>
            <a:r>
              <a:rPr lang="en-US" dirty="0"/>
              <a:t> in modern day Indiana where General </a:t>
            </a:r>
            <a:r>
              <a:rPr lang="en-US" u="sng" dirty="0"/>
              <a:t>William Henry Harrison</a:t>
            </a:r>
            <a:r>
              <a:rPr lang="en-US" dirty="0"/>
              <a:t> fought off an Indian surprise attack</a:t>
            </a:r>
          </a:p>
          <a:p>
            <a:pPr marL="336550" indent="-330200" eaLnBrk="1" hangingPunct="1">
              <a:lnSpc>
                <a:spcPct val="90000"/>
              </a:lnSpc>
              <a:spcBef>
                <a:spcPts val="700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dirty="0"/>
              <a:t>The attack was by </a:t>
            </a:r>
            <a:r>
              <a:rPr lang="en-US" u="sng" dirty="0"/>
              <a:t>Tecumseh</a:t>
            </a:r>
            <a:r>
              <a:rPr lang="en-US" dirty="0"/>
              <a:t> who was trying to form an Indian </a:t>
            </a:r>
            <a:r>
              <a:rPr lang="en-US" u="sng" dirty="0"/>
              <a:t>confederacy</a:t>
            </a:r>
            <a:r>
              <a:rPr lang="en-US" dirty="0"/>
              <a:t> to resist American westward </a:t>
            </a:r>
            <a:r>
              <a:rPr lang="en-US" u="sng" dirty="0"/>
              <a:t>expansion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84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54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Goals of the War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067800" cy="4114800"/>
          </a:xfrm>
        </p:spPr>
        <p:txBody>
          <a:bodyPr/>
          <a:lstStyle/>
          <a:p>
            <a:pPr marL="336550" indent="-336550" eaLnBrk="1" hangingPunct="1">
              <a:spcBef>
                <a:spcPts val="700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Different groups had different goals in the war</a:t>
            </a:r>
          </a:p>
          <a:p>
            <a:pPr marL="336550" indent="-336550" eaLnBrk="1" hangingPunct="1">
              <a:spcBef>
                <a:spcPts val="700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Westerners wanted Canada and to punish the Indians for attacking pioneers </a:t>
            </a: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36550" indent="-336550" eaLnBrk="1" hangingPunct="1">
              <a:spcBef>
                <a:spcPts val="700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Southerners wanted war because they were angry at impressment and they knew the war would be fought in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north</a:t>
            </a: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36550" indent="-336550" eaLnBrk="1" hangingPunct="1">
              <a:spcBef>
                <a:spcPts val="700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Federalists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did not want war at all seeing that it would damage trade and cost them money</a:t>
            </a:r>
          </a:p>
          <a:p>
            <a:pPr marL="336550" indent="-336550" eaLnBrk="1" hangingPunct="1">
              <a:spcBef>
                <a:spcPts val="700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country was unprepared for war and divided so the early part of the war was met with failure</a:t>
            </a:r>
          </a:p>
          <a:p>
            <a:pPr marL="336550" indent="-330200" eaLnBrk="1" hangingPunct="1">
              <a:spcBef>
                <a:spcPts val="700"/>
              </a:spcBef>
              <a:buClrTx/>
              <a:buSzPct val="65000"/>
              <a:buFontTx/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6000" dirty="0" smtClean="0">
                <a:solidFill>
                  <a:srgbClr val="FFFFFF"/>
                </a:solidFill>
              </a:rPr>
              <a:t>WAR!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4800600"/>
          </a:xfrm>
        </p:spPr>
        <p:txBody>
          <a:bodyPr/>
          <a:lstStyle/>
          <a:p>
            <a:pPr marL="336550" indent="-336550" eaLnBrk="1" hangingPunct="1">
              <a:lnSpc>
                <a:spcPct val="90000"/>
              </a:lnSpc>
              <a:spcBef>
                <a:spcPts val="700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sz="2400" dirty="0" smtClean="0"/>
              <a:t>The Republic was unprepared with a small army and no navy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700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sz="2400" dirty="0" smtClean="0"/>
              <a:t>The U.S. fails to take Canada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700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sz="2400" dirty="0" smtClean="0"/>
              <a:t>Britain invades the Western U.S.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700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sz="2400" dirty="0" smtClean="0"/>
              <a:t>British invade NY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700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sz="2400" u="sng" dirty="0" smtClean="0"/>
              <a:t>Washington D.C.</a:t>
            </a:r>
            <a:r>
              <a:rPr lang="en-US" sz="2400" dirty="0" smtClean="0"/>
              <a:t> was captured and burned 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700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sz="2400" dirty="0" smtClean="0"/>
              <a:t>After Washington was taken the British attempt to take Baltimore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700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r>
              <a:rPr lang="en-US" sz="2400" dirty="0" smtClean="0"/>
              <a:t>To make matters worse, Napoleon is defeated and the British can focus completely on the U.S. </a:t>
            </a:r>
          </a:p>
          <a:p>
            <a:pPr marL="341313" indent="-336550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336550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  <a:defRPr/>
            </a:pPr>
            <a:endParaRPr lang="en-US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icrosoft YaHei"/>
        <a:cs typeface=""/>
      </a:majorFont>
      <a:minorFont>
        <a:latin typeface="Tahom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Black"/>
        <a:ea typeface="Microsoft YaHei"/>
        <a:cs typeface=""/>
      </a:majorFont>
      <a:minorFont>
        <a:latin typeface="Arial Black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41949</TotalTime>
  <Words>671</Words>
  <Application>Microsoft Office PowerPoint</Application>
  <PresentationFormat>On-screen Show (4:3)</PresentationFormat>
  <Paragraphs>54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Microsoft YaHei</vt:lpstr>
      <vt:lpstr>Times New Roman</vt:lpstr>
      <vt:lpstr>Tahoma</vt:lpstr>
      <vt:lpstr>Arial Black</vt:lpstr>
      <vt:lpstr>Wingdings</vt:lpstr>
      <vt:lpstr>Office Theme</vt:lpstr>
      <vt:lpstr>1_Office Theme</vt:lpstr>
      <vt:lpstr>3_Office Theme</vt:lpstr>
      <vt:lpstr>5_Office Theme</vt:lpstr>
      <vt:lpstr>7_Office Theme</vt:lpstr>
      <vt:lpstr>The War of 1812</vt:lpstr>
      <vt:lpstr>Causes of War </vt:lpstr>
      <vt:lpstr>Madison</vt:lpstr>
      <vt:lpstr>The Road to War</vt:lpstr>
      <vt:lpstr>PowerPoint Presentation</vt:lpstr>
      <vt:lpstr>Battle of Tippecanoe</vt:lpstr>
      <vt:lpstr>Goals of the War</vt:lpstr>
      <vt:lpstr>WAR!</vt:lpstr>
      <vt:lpstr>PowerPoint Presentation</vt:lpstr>
      <vt:lpstr>PowerPoint Presentation</vt:lpstr>
      <vt:lpstr>PowerPoint Presentation</vt:lpstr>
      <vt:lpstr>Turning Point</vt:lpstr>
      <vt:lpstr>PowerPoint Presentation</vt:lpstr>
      <vt:lpstr>New Orleans</vt:lpstr>
      <vt:lpstr>PowerPoint Presentation</vt:lpstr>
      <vt:lpstr>The War Ends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 of 1812</dc:title>
  <dc:creator>Ken</dc:creator>
  <cp:lastModifiedBy>Kenneth Groh</cp:lastModifiedBy>
  <cp:revision>41</cp:revision>
  <cp:lastPrinted>2016-10-18T12:27:25Z</cp:lastPrinted>
  <dcterms:created xsi:type="dcterms:W3CDTF">2007-09-03T14:37:11Z</dcterms:created>
  <dcterms:modified xsi:type="dcterms:W3CDTF">2017-09-27T13:39:10Z</dcterms:modified>
</cp:coreProperties>
</file>