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0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1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2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929" r:id="rId23"/>
    <p:sldMasterId id="2147483953" r:id="rId24"/>
  </p:sldMasterIdLst>
  <p:notesMasterIdLst>
    <p:notesMasterId r:id="rId50"/>
  </p:notesMasterIdLst>
  <p:sldIdLst>
    <p:sldId id="256" r:id="rId25"/>
    <p:sldId id="258" r:id="rId26"/>
    <p:sldId id="260" r:id="rId27"/>
    <p:sldId id="261" r:id="rId28"/>
    <p:sldId id="263" r:id="rId29"/>
    <p:sldId id="277" r:id="rId30"/>
    <p:sldId id="279" r:id="rId31"/>
    <p:sldId id="264" r:id="rId32"/>
    <p:sldId id="266" r:id="rId33"/>
    <p:sldId id="267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81" r:id="rId43"/>
    <p:sldId id="283" r:id="rId44"/>
    <p:sldId id="284" r:id="rId45"/>
    <p:sldId id="286" r:id="rId46"/>
    <p:sldId id="289" r:id="rId47"/>
    <p:sldId id="290" r:id="rId48"/>
    <p:sldId id="291" r:id="rId49"/>
  </p:sldIdLst>
  <p:sldSz cx="9144000" cy="6858000" type="screen4x3"/>
  <p:notesSz cx="6858000" cy="92948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AutoShape 2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AutoShape 3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AutoShape 4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AutoShape 5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9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0263" cy="34782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4585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78463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296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63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A8A3F26A-6CE5-442E-BFD5-866EDE454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9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34DB3A21-E23B-404C-B15B-E8357907F09D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6269DD15-1F79-4C2C-AD1B-15843A8D3587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C8C6F417-8471-4EBD-AF3C-97688BA3E74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9886620-AEB5-461D-B77F-CB8AF780ACDB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321F972-2EC0-44F2-ABCD-DA55CE53F849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45E953C7-3A68-4D75-A124-5EE56CDB628F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8675" cy="3479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0050" cy="41767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8C7A8BB-D7F6-4C99-A6CF-219A962A3081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BD70A7EB-AF43-4A10-9D5E-A169B22E11ED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713269C-6AF1-4F02-A27E-E0E0757092E4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6D7EBBA2-34C6-4105-9D05-5631F9CFD830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91F696EA-BFD8-4E3F-93DD-48AC676E820C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1D9E9A2-E255-4228-9FBA-81C56B6830A7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956F7678-08FE-413E-B1FF-9FF61BF3DD1B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6208F97-3B03-4071-A8E8-A62C6B29126A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AD2EF7C2-679A-42A6-A043-C9382668F803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C6C44519-CB50-4F4E-8526-4654897EDCA4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1836F2C0-B645-4442-BD56-9B22922CDC1B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FBA22476-2D25-4E4E-ADC1-0D76B14A351A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25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A921E069-FBE4-4D3B-AAC8-D753B0184747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5025" cy="34845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AB68B322-4132-43D5-B7CB-CDCCA490BD1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4F07297-A590-4DC9-8D4E-C649C7DCD34B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0C6F73F-EA94-472B-9E42-534A978A43D0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8DFA10D9-EE61-41B2-869F-C209CB6C4535}" type="slidenum"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37087" cy="3478212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2B6C1F5D-1221-472A-958D-F9B809C6A62C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9550"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31B75BF-7DD2-4A86-9196-B036CA7AEC28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848E-2E92-4B38-BB0D-1DD552AD9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D374-5998-4823-B786-B533B8C2C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35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A3DC-FEA5-46E6-88FA-97C973FE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1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ABF1-3C22-4301-A270-9A818A3E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25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304800"/>
            <a:ext cx="2000250" cy="5707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48350" cy="5707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A9AE-7200-4112-B1BD-D37E77019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38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51B01-ADBD-4136-81AD-C51043BEF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635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1892-D3FA-4F86-9AC5-73E93DF26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81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B5A19-6D49-410E-AC97-987C89D9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57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2CB1-701B-4438-8A16-70AA52E8B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964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92A0-7822-4084-AC83-1B82558F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58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5404-1C6B-4EA2-975A-6DEAE81E9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2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BBBBD-802C-4A23-B4DA-6AA789397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9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F8BC7-A920-492A-A78C-99C086DAD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30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79F0-7F09-49DF-8DB4-AB72EF623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02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6FEA-AF91-4119-A364-5B5AC632D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18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F870-2390-428D-8A9C-CF9F4CD6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281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B582-B250-491F-81BD-6A2CC13B1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19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2282-B090-47F7-A8F2-8E5700DF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43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BF91-7586-44C1-BBB5-F395E18F3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12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20D3-FFEF-4037-AD19-14F00777F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23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3521-F405-4994-8F2E-36DB62534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36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0420-3C1F-49FF-A6B9-6A4161688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8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2771-3D5A-49A9-A324-E7F74F4F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1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5413"/>
            <a:ext cx="4035425" cy="2182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0150-962A-494B-B104-D49B8EB2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715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418-D035-49DA-AEF7-C57FAB8CE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61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6FE19-4BD8-4659-B2B9-49B9ADC1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31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53E2-31C6-4FA0-9999-ACBD063BB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596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FBCF9-EDCD-486C-B47D-FCBD78BB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73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7813"/>
            <a:ext cx="2054225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D6D8-AC93-4671-BCF9-5A4966B61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1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2FB4-DEA2-4402-9E73-5E9D17507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3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5E0B-CD0D-4383-895C-189E3FBC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82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C5F94-BEC8-4BBB-98C5-451DFE75E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1303-8892-4C91-9209-DCD54127D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70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8B09-C10E-4815-A721-5E7A335D7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CE14-6E83-413F-8A64-6E12D2A5C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1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2C4F-2531-4765-AC77-04737E156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42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0B78-940F-4878-9269-611772F5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36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F4B2-DC1D-4C4F-8D0F-6A55296FF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034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E928-9793-46F7-864C-25E52236C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40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315A-D097-431A-BBEF-5C7AC57E8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36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EA2C-E073-44EC-8E17-D7A153AD3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95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6F8C-5EED-4872-BBDE-1400689FD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736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63DF-7FCB-4702-AFF6-79621DA6B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07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44A6-01A9-4D7A-BF05-3D5FBB236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555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3838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4035425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DD3D-2C58-477C-BA62-6DD7EA0DF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7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8B1D-6301-4C45-9889-43E34146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2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A26A3-9013-43FC-B089-42692895B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809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6EEA-022A-4E78-BFAA-B34A7CD7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5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3DC8-F4CD-4B71-AD79-C1AA4BC2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018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29A1F-B141-464B-AD86-3A32811B9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85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49DD-2BCB-488B-9E0E-E891F5B0A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65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84EF-6710-4879-9361-88738C794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89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457200"/>
            <a:ext cx="2054225" cy="5402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5038" cy="5402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1FD0-00A9-4A27-95FB-118492BEB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39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628EE-849D-454D-80CA-91A81716C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466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19D4-5507-45B5-B325-A512522E8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8E3B2-7B8C-4FBE-A27C-873CCD20C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B115-E77E-4E6B-8244-F78DC9015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08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3F0B3-8393-42D4-8CD9-0AE9D949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43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19D5-045D-4920-B365-323F14C76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35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4012-2000-41A2-B7EC-606D63587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206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E867-BFA6-4020-915A-E9C5DD1FF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09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6717-F0C2-4E3B-9EF4-DA911ACDC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167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E6AA-9551-4E48-B81E-BEEF61749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721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F30B-249B-46B5-9D89-A04704084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20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600200"/>
            <a:ext cx="2130425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2436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389A-4A60-4B67-9591-EFB6B7D64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81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2E48-1976-4C9D-9E04-10C8D395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056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48AF3-F2CE-4848-A4F1-63101A608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8BB2-CB8E-486D-AC74-00E33FE38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152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C2A5-4A11-473D-8347-D6AA5A5D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2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3150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9075" y="1598613"/>
            <a:ext cx="3613150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32D3-D3E7-4041-8DD8-B5F6FD051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030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C541-632B-43F9-8288-D06C871CF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91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7D35-53C3-4773-9773-2858A2F66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9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29A23-5540-4369-995A-1A14CB9F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163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1A34-AF4F-4581-AAA1-89573DF5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54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F9C7-5E9C-4756-9285-3339A0D0B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546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FC0A-00DA-45CA-AA42-39D9B7A5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68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1363" y="227013"/>
            <a:ext cx="18669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49888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760D-4EB3-43F9-BD60-C0FC6D07B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553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5C9B-69C0-4E45-B648-5DDA81301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2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DE2F-14DD-47E2-AD50-8B0688008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811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2AF5-95B5-4647-85E6-16F627D96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209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53312-67C3-48D4-B1E3-DCD2BA3B6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307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E52D-8B13-412D-918C-AEEE7FCC3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35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CBF5-4931-4B10-ABF3-92CDFBD7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917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83A9-BB2A-4A45-8886-64C7A0C34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34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99E6-9B0F-48DD-9628-9EDAE8F4E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7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8214-9E56-4681-A22B-F14735536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27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A848-6214-48DC-BC62-21E6B5FE9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224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646B-64ED-4738-AD18-B2D6AF70B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630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0013"/>
            <a:ext cx="2057400" cy="4756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0013"/>
            <a:ext cx="6019800" cy="4756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A9A8-FAF9-4D3D-91A1-FD01076B1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1460-DEAF-4913-A924-AC15581BB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518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1514-CAF0-4C02-9B2D-D0E5FAF80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994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D619-BC40-40E1-8EC1-B291A972E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37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A73EC-AD6C-4927-BAA4-33092B002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78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5238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2038" y="1600200"/>
            <a:ext cx="38068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5A7F-35F9-4984-A457-FD5EA579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774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53B3-5A09-4AE8-91F3-76B9370A6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174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883A-5E61-466D-AD81-D18C4501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15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245B7-3D80-456B-B11A-DB9E8505A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32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1BECA-7833-49E6-A125-B0B4B1C3E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818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0DE13-11B4-4E68-8A1F-B4838F932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884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16A73-3FBF-4682-B08B-A2B52B7DD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4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A2F1-2157-471F-BCBE-78D8B314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02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7813"/>
            <a:ext cx="1939925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21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AC2C-A07A-48CB-805D-17A5CF7A5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094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5029E-6A4F-432B-8012-CA793D2DE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97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1F930-4A69-4A6A-8D0E-0D446D4A9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5241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F36F-8AD0-4EB7-BBE8-815CEC0D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724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C193-8D39-4616-B740-837921C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41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958B-33CE-4A8A-B77E-F801F3722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6191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4355C-E47B-4D16-8CFA-4DD1771CD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316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B446-496E-45F1-881A-EDE8D757C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902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3EDB-F4FF-42DD-B517-439F1F1ED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946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1C8C-5433-434C-943C-2DD440BC5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6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027C-9436-4DE9-B593-1AFA6018E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6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EDFD-21FA-42AE-B040-E8065674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3302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9EED-C004-41B2-8D59-86DD75A36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094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B1458-9071-4C06-940E-0AF2F7DB2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619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FD26-F305-42CD-B68B-33505FEF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858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F878-54F5-4DC8-A2FF-D6454CB7A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198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935A4-2B20-4330-B65D-E214BA27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072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67138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905000"/>
            <a:ext cx="3768725" cy="4030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FD99-053B-4386-9CB8-8486FBC93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2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6262-8FC1-4D31-8DC7-0E8DFAA4A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752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A5EC-8EA8-4338-AD45-210731497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675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1613-5DB2-4F58-A582-5A7DDBF6E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993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266F-41DB-40F6-A7AB-E0A242E12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5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F352-AA0D-4BD4-AF11-D57F82CB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921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A66E-BB8B-4254-9BE9-F52CD976F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44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3443-3E0F-419F-833E-D65329BB7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93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533400"/>
            <a:ext cx="1920875" cy="5402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4988" cy="5402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33EAD-BC88-48A8-AE27-5FB21ACDF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152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9DAF-2FD7-476C-BEB6-AEAB4D8D2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858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FEB7-3523-4C37-BE7A-F994B18ED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929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457E-FCAD-4D82-A581-C01FEFA4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139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A240-39AD-4C35-BFF9-B7C20164E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468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C99B-7208-4F3A-AB5E-0DC47D23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943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A1F1-2DB1-430F-B81C-763D95104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476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F1E6-0E82-4097-8212-7F79A94D9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F503-7CAB-410A-8F62-9BDEA4E86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22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DA20-1CA1-4888-8B7A-C66DB524E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879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4824-9DF1-46D2-B925-9D13193FC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397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815A-FD65-44C2-9D56-2390A2A7B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5400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50"/>
            <a:ext cx="2057400" cy="5268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019800" cy="5268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8BB3-56B9-4FE7-B0EA-5D07CB42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83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3AEA0-002F-4822-A19F-D4E7B20E4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582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E40AA-B2D3-44F6-B51F-2DEA0D3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370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A498-FA8E-4AA9-AAB7-EB966743B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2983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17550"/>
            <a:ext cx="4033838" cy="374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717550"/>
            <a:ext cx="4035425" cy="374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55F67-4428-4BAA-B636-67FAF6197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51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E7F9-AED6-4D54-8BC4-5D173B05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53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0EDFE-FF4E-4ADD-ACF0-DFA7CC554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A70CB-581C-403F-BD5A-8163F069B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2798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79FD-D886-4AE6-A054-8BA07353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393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1955-8CB3-411D-B45F-DE702622E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709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681E-C21D-4E25-84DE-F8AB9DCD5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78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78510-7C37-4E77-BB3A-AE57AC1C5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849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717550"/>
            <a:ext cx="2054225" cy="6067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7550"/>
            <a:ext cx="6015038" cy="6067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484E-5875-4C5B-80C3-2F42DA8D6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556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8325"/>
            <a:ext cx="822166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88FD-428D-4AA1-AF2D-66F0030F5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182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444E-BDBA-4B21-86E5-FEC41369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875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C970-6D82-44ED-9788-8BB340E9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3774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AC91E-44C2-45AF-B99E-9304BA0E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6512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5313"/>
            <a:ext cx="4035425" cy="394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865313"/>
            <a:ext cx="4035425" cy="3940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0C49-C192-45D0-8BB4-44BBD6CDB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2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EE91-4DAA-43C5-AD05-BA3A3604B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6997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F9D7-1A63-434A-867E-DBC879103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734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4EBBF-DC84-4C3E-BC1D-D7767EB90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4494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8DDB9-7E89-41FB-BC42-187B1C363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08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5FA3-3570-4D25-AE47-B8E5DEF2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521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EB65-1E45-400A-BAFC-45F8C77AA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044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BD8C9-7B6A-490D-A67C-0C831B33F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3353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532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532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AB23-13C4-482C-9032-6080A59B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61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7082E7B-A116-4826-BF7D-E20E2DF9F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125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313AD165-7E78-4DE1-8EE4-ADF5A4A1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7782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63F823EA-9BA8-45B2-A340-45A706609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6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2C7CF-3312-4A2C-B137-D345FC3A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9591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265395CE-706E-4117-9CFA-2DBDE74D9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394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E5AD06D3-9E29-4D15-A004-E64DCBD77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61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B0F1FC4C-5BDB-42C8-A909-685C069F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715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BD8590F0-1A19-4A34-B3C4-70BB6617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759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8DEBF3C9-84A9-4BB6-9132-196B7F85A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434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57CFCCF6-9988-48C3-9738-1EF40839B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99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ACDF9812-49A6-4687-8F89-414CE2C7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574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A819490B-D53A-4136-A906-D1AEF1F51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0899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3BD7EFA7-981B-4220-8DFF-F1050428C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1270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9159C188-6B00-4026-B5E8-ACA3FE525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10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0E0B-6A87-42F1-8C73-C80ABF17A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707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B3E90467-B1A3-423F-870E-B54487B57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1431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759581C4-D41E-4241-A6C3-6A8E476D8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90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FCC8FE9D-FCBE-4521-BFFD-926462BE2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814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98AFBAAA-7B8A-47BD-B256-8AA2254E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5405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EFED4D94-8C10-4F76-89E5-EB04213E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24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B6584139-819C-4F9C-8AC2-6B860107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635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20BC17ED-1F93-4B22-8C33-9D5526531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385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E7D73490-DEFA-4D58-95D8-5F37B1F70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8689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Microsoft YaHei" charset="-122"/>
              </a:defRPr>
            </a:lvl1pPr>
          </a:lstStyle>
          <a:p>
            <a:pPr>
              <a:defRPr/>
            </a:pPr>
            <a:fld id="{CE3355CD-678E-442C-B7D3-946F03C4D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7A61-D0D2-44A5-B04F-2BA90206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87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D952-F775-4D03-9EA3-F207BEAD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1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E84A-0833-46A5-BBAE-D7BF39994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C33FB-9233-4F76-855F-3BCB9316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2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980B-BF7A-43DF-B8F0-7E943F89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43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6552-8BDC-4B7A-9A9A-19194B63E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2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97A8C-9E0E-4637-A0FE-7B2A81BF1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58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0BF9-7BE8-432E-89E8-DEF797AF9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AD30-81BF-4CDC-A94F-0BA2B093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5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CFEB-D84F-4743-B1AB-AF1ABBC5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C636-4793-4464-83B0-03A6D989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6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B5F60-3701-4816-8CCE-989CF1FB3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4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99E-B674-4471-8782-A83ED521B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4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D872-1A5A-4D0F-8AF7-F56BDC68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5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3E98-652D-4BC2-9AC1-C30026C08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4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19438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0238" y="1600200"/>
            <a:ext cx="3121025" cy="448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13DBD-75BA-4B5F-A7BB-25FE15FF0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2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09F0-B974-45B8-AE84-C36951CF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34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E39-D322-4C96-88D5-6354B8C6F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2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0120-9D21-493C-8D9E-7A296EE2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5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D9D9-FB41-4D64-8494-25FD43B6A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1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1283-3088-4816-B0C8-2F2241AF2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0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D2EC2-2219-4DA3-BF4C-F26F8554D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9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4238" y="228600"/>
            <a:ext cx="1597025" cy="5859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3438" cy="5859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1578D-18EE-4652-A5FE-832D2F4F4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1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8B81-55F9-4F86-9454-FABCB8286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16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C74C4-1F99-4CC3-B86E-E48C7AEB3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9A06-A47A-4910-A607-60E0D8F85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1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5469-3C02-4B2F-887A-0AA36CE5A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88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8C5AC-A971-4455-9512-159ED4C77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2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FE9D-3347-4807-96A1-716C4EB6A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7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32C3-CC5E-487C-BC42-694008120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9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5226-67AF-4688-8D1D-CCE324E27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86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640B-5B7A-492F-94BD-10CE79DF0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1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9069-4BC5-457E-8E95-C699AB7C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57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B5B4-0536-4391-AA41-14BCFC307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3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4BD3-0277-43C2-B874-662E445A5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0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2E96-6BC9-4D37-B49C-35DB2F34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ECCC-04A2-4589-95B7-E20A3A061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2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F7A33-CCDB-412A-BFDA-25D2EE934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50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8C990-0D20-455A-A97E-868A16ABC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4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18FD-142A-4EA8-BEDF-36372B67E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4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CD65-297C-4B07-8D19-2BD46494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45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986B-DD38-4E3B-A9AF-6D81327B2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4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742C-A548-4B38-917A-455987CF3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7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E52B-3FC5-4E13-BC3A-E38CD20F2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83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F5B7-AB12-440E-B1A8-A0E87A298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F0BA5-C252-41BA-B3E7-D344C6841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5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0FCA-A78B-4730-BBEC-58635FBEE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2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47C6-1E94-4BBF-9AA6-DD8CA5874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63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C862-7E00-4E90-BD9F-EED8E0798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58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F7DD-5FC5-4447-B7EE-06F2BE0D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7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CABC-9E17-49D1-A398-D8E1487EF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6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65550" cy="371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2362200"/>
            <a:ext cx="3767138" cy="371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0860-E989-484C-B31F-12999E8C6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3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BC800-67B6-4CD6-8394-64BA3DA35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229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5F18-DB84-4A09-961F-B66120C3D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98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197BB-70AF-4693-9625-73C830751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2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C7A97-BB7A-4914-ABBA-A2CB80A38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931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CADD-86A7-446E-AF2B-8B4711AFB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381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989A6-4CC3-4455-B68D-252D18EF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5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24A8-27D1-4C7C-8134-6DBBE057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09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833438"/>
            <a:ext cx="19431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438" y="833438"/>
            <a:ext cx="5676900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B5B4-7292-4BC6-BF64-B2D2CCCBD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57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47C09-79F2-41A5-80C8-3538A94C8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85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988C-09CD-483E-A769-8F3C96DE7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1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6637-8462-481F-B9DC-F07969A45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398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C458-E7CA-43B5-91E6-6867D7CBD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9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959B-E669-484C-AB89-29A141589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73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ED98-BF3C-4D3A-A324-CC1F48AA3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117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463E-BA18-4C7B-A4C9-1CA79D546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62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CF19-5028-43D4-AEE1-8B74974F5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207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0F7D-4978-4B53-B202-CDCA8F6D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50E59-E1CE-40FA-A7CE-29FAB5AA4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494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F946C-6F3F-4286-A3E8-D8FA9BA3C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21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70000"/>
            <a:ext cx="2057400" cy="485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0000"/>
            <a:ext cx="6019800" cy="485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66289-E093-4119-AFF6-AACB9B0B8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9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C2B5-B5CE-44FA-A700-08B6D936A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1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930F-89EE-49D9-8910-35A55529E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083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0A07A-F93E-4BAA-8CAD-51A088E8C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22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19537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752600"/>
            <a:ext cx="3921125" cy="4259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ACD6-7DBE-4B6D-874C-1E2791782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27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DB67-1E96-446A-A8A6-C10BCA5A8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85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479B-58B9-4323-ADBA-5D5646C86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87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B0747-ECA4-4614-BE9C-FE9C7B3F7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68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6AD6-37BC-498A-8C24-A079F15E8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image" Target="../media/image6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0ECAA0-74D1-4450-9FAC-667E757FA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6446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/>
        </p:nvSpPr>
        <p:spPr bwMode="auto">
          <a:xfrm>
            <a:off x="1447800" y="3429000"/>
            <a:ext cx="7002463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700"/>
              </a:spcBef>
            </a:pPr>
            <a:r>
              <a:rPr lang="en-GB" sz="2800">
                <a:solidFill>
                  <a:srgbClr val="000000"/>
                </a:solidFill>
                <a:latin typeface="Verdana" pitchFamily="32" charset="0"/>
              </a:rPr>
              <a:t>Click to add Text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350FFDE-287A-4F6E-89BA-915681384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1000"/>
              <a:gd name="T19" fmla="*/ 3163 h 1000"/>
              <a:gd name="T20" fmla="*/ 18437 w 1000"/>
              <a:gd name="T21" fmla="*/ 18437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 cap="sq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32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32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32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32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32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32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32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5F03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0" y="0"/>
            <a:ext cx="9136063" cy="6926263"/>
            <a:chOff x="0" y="0"/>
            <a:chExt cx="5755" cy="4363"/>
          </a:xfrm>
        </p:grpSpPr>
        <p:sp>
          <p:nvSpPr>
            <p:cNvPr id="11272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0" cy="1965"/>
            </a:xfrm>
            <a:custGeom>
              <a:avLst/>
              <a:gdLst>
                <a:gd name="T0" fmla="*/ 742 w 2515"/>
                <a:gd name="T1" fmla="*/ 1661 h 1970"/>
                <a:gd name="T2" fmla="*/ 848 w 2515"/>
                <a:gd name="T3" fmla="*/ 1392 h 1970"/>
                <a:gd name="T4" fmla="*/ 872 w 2515"/>
                <a:gd name="T5" fmla="*/ 1165 h 1970"/>
                <a:gd name="T6" fmla="*/ 975 w 2515"/>
                <a:gd name="T7" fmla="*/ 1364 h 1970"/>
                <a:gd name="T8" fmla="*/ 1227 w 2515"/>
                <a:gd name="T9" fmla="*/ 1613 h 1970"/>
                <a:gd name="T10" fmla="*/ 1465 w 2515"/>
                <a:gd name="T11" fmla="*/ 1685 h 1970"/>
                <a:gd name="T12" fmla="*/ 1811 w 2515"/>
                <a:gd name="T13" fmla="*/ 1670 h 1970"/>
                <a:gd name="T14" fmla="*/ 1885 w 2515"/>
                <a:gd name="T15" fmla="*/ 1505 h 1970"/>
                <a:gd name="T16" fmla="*/ 1866 w 2515"/>
                <a:gd name="T17" fmla="*/ 1279 h 1970"/>
                <a:gd name="T18" fmla="*/ 1775 w 2515"/>
                <a:gd name="T19" fmla="*/ 963 h 1970"/>
                <a:gd name="T20" fmla="*/ 1283 w 2515"/>
                <a:gd name="T21" fmla="*/ 869 h 1970"/>
                <a:gd name="T22" fmla="*/ 1543 w 2515"/>
                <a:gd name="T23" fmla="*/ 741 h 1970"/>
                <a:gd name="T24" fmla="*/ 1747 w 2515"/>
                <a:gd name="T25" fmla="*/ 728 h 1970"/>
                <a:gd name="T26" fmla="*/ 2099 w 2515"/>
                <a:gd name="T27" fmla="*/ 614 h 1970"/>
                <a:gd name="T28" fmla="*/ 2367 w 2515"/>
                <a:gd name="T29" fmla="*/ 436 h 1970"/>
                <a:gd name="T30" fmla="*/ 2410 w 2515"/>
                <a:gd name="T31" fmla="*/ 341 h 1970"/>
                <a:gd name="T32" fmla="*/ 2069 w 2515"/>
                <a:gd name="T33" fmla="*/ 329 h 1970"/>
                <a:gd name="T34" fmla="*/ 1943 w 2515"/>
                <a:gd name="T35" fmla="*/ 299 h 1970"/>
                <a:gd name="T36" fmla="*/ 1639 w 2515"/>
                <a:gd name="T37" fmla="*/ 287 h 1970"/>
                <a:gd name="T38" fmla="*/ 1291 w 2515"/>
                <a:gd name="T39" fmla="*/ 406 h 1970"/>
                <a:gd name="T40" fmla="*/ 1302 w 2515"/>
                <a:gd name="T41" fmla="*/ 335 h 1970"/>
                <a:gd name="T42" fmla="*/ 1447 w 2515"/>
                <a:gd name="T43" fmla="*/ 168 h 1970"/>
                <a:gd name="T44" fmla="*/ 1471 w 2515"/>
                <a:gd name="T45" fmla="*/ 36 h 1970"/>
                <a:gd name="T46" fmla="*/ 1411 w 2515"/>
                <a:gd name="T47" fmla="*/ 24 h 1970"/>
                <a:gd name="T48" fmla="*/ 1185 w 2515"/>
                <a:gd name="T49" fmla="*/ 102 h 1970"/>
                <a:gd name="T50" fmla="*/ 1022 w 2515"/>
                <a:gd name="T51" fmla="*/ 144 h 1970"/>
                <a:gd name="T52" fmla="*/ 885 w 2515"/>
                <a:gd name="T53" fmla="*/ 329 h 1970"/>
                <a:gd name="T54" fmla="*/ 724 w 2515"/>
                <a:gd name="T55" fmla="*/ 478 h 1970"/>
                <a:gd name="T56" fmla="*/ 641 w 2515"/>
                <a:gd name="T57" fmla="*/ 538 h 1970"/>
                <a:gd name="T58" fmla="*/ 598 w 2515"/>
                <a:gd name="T59" fmla="*/ 514 h 1970"/>
                <a:gd name="T60" fmla="*/ 550 w 2515"/>
                <a:gd name="T61" fmla="*/ 484 h 1970"/>
                <a:gd name="T62" fmla="*/ 526 w 2515"/>
                <a:gd name="T63" fmla="*/ 460 h 1970"/>
                <a:gd name="T64" fmla="*/ 472 w 2515"/>
                <a:gd name="T65" fmla="*/ 424 h 1970"/>
                <a:gd name="T66" fmla="*/ 413 w 2515"/>
                <a:gd name="T67" fmla="*/ 388 h 1970"/>
                <a:gd name="T68" fmla="*/ 364 w 2515"/>
                <a:gd name="T69" fmla="*/ 364 h 1970"/>
                <a:gd name="T70" fmla="*/ 192 w 2515"/>
                <a:gd name="T71" fmla="*/ 232 h 1970"/>
                <a:gd name="T72" fmla="*/ 568 w 2515"/>
                <a:gd name="T73" fmla="*/ 562 h 1970"/>
                <a:gd name="T74" fmla="*/ 442 w 2515"/>
                <a:gd name="T75" fmla="*/ 728 h 1970"/>
                <a:gd name="T76" fmla="*/ 316 w 2515"/>
                <a:gd name="T77" fmla="*/ 783 h 1970"/>
                <a:gd name="T78" fmla="*/ 127 w 2515"/>
                <a:gd name="T79" fmla="*/ 849 h 1970"/>
                <a:gd name="T80" fmla="*/ 0 w 2515"/>
                <a:gd name="T81" fmla="*/ 1159 h 1970"/>
                <a:gd name="T82" fmla="*/ 370 w 2515"/>
                <a:gd name="T83" fmla="*/ 1009 h 1970"/>
                <a:gd name="T84" fmla="*/ 222 w 2515"/>
                <a:gd name="T85" fmla="*/ 1256 h 1970"/>
                <a:gd name="T86" fmla="*/ 139 w 2515"/>
                <a:gd name="T87" fmla="*/ 1451 h 1970"/>
                <a:gd name="T88" fmla="*/ 102 w 2515"/>
                <a:gd name="T89" fmla="*/ 1487 h 1970"/>
                <a:gd name="T90" fmla="*/ 84 w 2515"/>
                <a:gd name="T91" fmla="*/ 1511 h 1970"/>
                <a:gd name="T92" fmla="*/ 96 w 2515"/>
                <a:gd name="T93" fmla="*/ 1529 h 1970"/>
                <a:gd name="T94" fmla="*/ 127 w 2515"/>
                <a:gd name="T95" fmla="*/ 1559 h 1970"/>
                <a:gd name="T96" fmla="*/ 145 w 2515"/>
                <a:gd name="T97" fmla="*/ 1625 h 1970"/>
                <a:gd name="T98" fmla="*/ 156 w 2515"/>
                <a:gd name="T99" fmla="*/ 1685 h 1970"/>
                <a:gd name="T100" fmla="*/ 162 w 2515"/>
                <a:gd name="T101" fmla="*/ 1715 h 1970"/>
                <a:gd name="T102" fmla="*/ 216 w 2515"/>
                <a:gd name="T103" fmla="*/ 1792 h 1970"/>
                <a:gd name="T104" fmla="*/ 228 w 2515"/>
                <a:gd name="T105" fmla="*/ 1840 h 1970"/>
                <a:gd name="T106" fmla="*/ 240 w 2515"/>
                <a:gd name="T107" fmla="*/ 1894 h 1970"/>
                <a:gd name="T108" fmla="*/ 246 w 2515"/>
                <a:gd name="T109" fmla="*/ 1912 h 1970"/>
                <a:gd name="T110" fmla="*/ 256 w 2515"/>
                <a:gd name="T111" fmla="*/ 1960 h 1970"/>
                <a:gd name="T112" fmla="*/ 460 w 2515"/>
                <a:gd name="T113" fmla="*/ 1912 h 1970"/>
                <a:gd name="T114" fmla="*/ 622 w 2515"/>
                <a:gd name="T115" fmla="*/ 1769 h 19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07" cy="1599"/>
            </a:xfrm>
            <a:custGeom>
              <a:avLst/>
              <a:gdLst>
                <a:gd name="T0" fmla="*/ 572 w 2123"/>
                <a:gd name="T1" fmla="*/ 927 h 1696"/>
                <a:gd name="T2" fmla="*/ 536 w 2123"/>
                <a:gd name="T3" fmla="*/ 607 h 1696"/>
                <a:gd name="T4" fmla="*/ 660 w 2123"/>
                <a:gd name="T5" fmla="*/ 351 h 1696"/>
                <a:gd name="T6" fmla="*/ 913 w 2123"/>
                <a:gd name="T7" fmla="*/ 521 h 1696"/>
                <a:gd name="T8" fmla="*/ 1196 w 2123"/>
                <a:gd name="T9" fmla="*/ 772 h 1696"/>
                <a:gd name="T10" fmla="*/ 1461 w 2123"/>
                <a:gd name="T11" fmla="*/ 986 h 1696"/>
                <a:gd name="T12" fmla="*/ 1773 w 2123"/>
                <a:gd name="T13" fmla="*/ 1209 h 1696"/>
                <a:gd name="T14" fmla="*/ 1855 w 2123"/>
                <a:gd name="T15" fmla="*/ 1257 h 1696"/>
                <a:gd name="T16" fmla="*/ 1808 w 2123"/>
                <a:gd name="T17" fmla="*/ 1204 h 1696"/>
                <a:gd name="T18" fmla="*/ 1389 w 2123"/>
                <a:gd name="T19" fmla="*/ 890 h 1696"/>
                <a:gd name="T20" fmla="*/ 1072 w 2123"/>
                <a:gd name="T21" fmla="*/ 607 h 1696"/>
                <a:gd name="T22" fmla="*/ 713 w 2123"/>
                <a:gd name="T23" fmla="*/ 292 h 1696"/>
                <a:gd name="T24" fmla="*/ 984 w 2123"/>
                <a:gd name="T25" fmla="*/ 276 h 1696"/>
                <a:gd name="T26" fmla="*/ 1266 w 2123"/>
                <a:gd name="T27" fmla="*/ 282 h 1696"/>
                <a:gd name="T28" fmla="*/ 1590 w 2123"/>
                <a:gd name="T29" fmla="*/ 239 h 1696"/>
                <a:gd name="T30" fmla="*/ 2091 w 2123"/>
                <a:gd name="T31" fmla="*/ 175 h 1696"/>
                <a:gd name="T32" fmla="*/ 2043 w 2123"/>
                <a:gd name="T33" fmla="*/ 154 h 1696"/>
                <a:gd name="T34" fmla="*/ 1519 w 2123"/>
                <a:gd name="T35" fmla="*/ 228 h 1696"/>
                <a:gd name="T36" fmla="*/ 1190 w 2123"/>
                <a:gd name="T37" fmla="*/ 244 h 1696"/>
                <a:gd name="T38" fmla="*/ 747 w 2123"/>
                <a:gd name="T39" fmla="*/ 228 h 1696"/>
                <a:gd name="T40" fmla="*/ 807 w 2123"/>
                <a:gd name="T41" fmla="*/ 202 h 1696"/>
                <a:gd name="T42" fmla="*/ 1124 w 2123"/>
                <a:gd name="T43" fmla="*/ 0 h 1696"/>
                <a:gd name="T44" fmla="*/ 1072 w 2123"/>
                <a:gd name="T45" fmla="*/ 26 h 1696"/>
                <a:gd name="T46" fmla="*/ 994 w 2123"/>
                <a:gd name="T47" fmla="*/ 74 h 1696"/>
                <a:gd name="T48" fmla="*/ 843 w 2123"/>
                <a:gd name="T49" fmla="*/ 170 h 1696"/>
                <a:gd name="T50" fmla="*/ 660 w 2123"/>
                <a:gd name="T51" fmla="*/ 250 h 1696"/>
                <a:gd name="T52" fmla="*/ 624 w 2123"/>
                <a:gd name="T53" fmla="*/ 319 h 1696"/>
                <a:gd name="T54" fmla="*/ 301 w 2123"/>
                <a:gd name="T55" fmla="*/ 521 h 1696"/>
                <a:gd name="T56" fmla="*/ 0 w 2123"/>
                <a:gd name="T57" fmla="*/ 645 h 1696"/>
                <a:gd name="T58" fmla="*/ 0 w 2123"/>
                <a:gd name="T59" fmla="*/ 650 h 1696"/>
                <a:gd name="T60" fmla="*/ 0 w 2123"/>
                <a:gd name="T61" fmla="*/ 682 h 1696"/>
                <a:gd name="T62" fmla="*/ 295 w 2123"/>
                <a:gd name="T63" fmla="*/ 565 h 1696"/>
                <a:gd name="T64" fmla="*/ 584 w 2123"/>
                <a:gd name="T65" fmla="*/ 383 h 1696"/>
                <a:gd name="T66" fmla="*/ 500 w 2123"/>
                <a:gd name="T67" fmla="*/ 597 h 1696"/>
                <a:gd name="T68" fmla="*/ 518 w 2123"/>
                <a:gd name="T69" fmla="*/ 884 h 1696"/>
                <a:gd name="T70" fmla="*/ 454 w 2123"/>
                <a:gd name="T71" fmla="*/ 1038 h 1696"/>
                <a:gd name="T72" fmla="*/ 325 w 2123"/>
                <a:gd name="T73" fmla="*/ 1315 h 1696"/>
                <a:gd name="T74" fmla="*/ 319 w 2123"/>
                <a:gd name="T75" fmla="*/ 1508 h 1696"/>
                <a:gd name="T76" fmla="*/ 325 w 2123"/>
                <a:gd name="T77" fmla="*/ 1508 h 1696"/>
                <a:gd name="T78" fmla="*/ 341 w 2123"/>
                <a:gd name="T79" fmla="*/ 1379 h 1696"/>
                <a:gd name="T80" fmla="*/ 572 w 2123"/>
                <a:gd name="T81" fmla="*/ 927 h 1696"/>
                <a:gd name="T82" fmla="*/ 572 w 2123"/>
                <a:gd name="T83" fmla="*/ 927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3" cy="938"/>
            </a:xfrm>
            <a:custGeom>
              <a:avLst/>
              <a:gdLst>
                <a:gd name="T0" fmla="*/ 3328 w 3668"/>
                <a:gd name="T1" fmla="*/ 284 h 943"/>
                <a:gd name="T2" fmla="*/ 3186 w 3668"/>
                <a:gd name="T3" fmla="*/ 256 h 943"/>
                <a:gd name="T4" fmla="*/ 2808 w 3668"/>
                <a:gd name="T5" fmla="*/ 232 h 943"/>
                <a:gd name="T6" fmla="*/ 2324 w 3668"/>
                <a:gd name="T7" fmla="*/ 302 h 943"/>
                <a:gd name="T8" fmla="*/ 2366 w 3668"/>
                <a:gd name="T9" fmla="*/ 256 h 943"/>
                <a:gd name="T10" fmla="*/ 2616 w 3668"/>
                <a:gd name="T11" fmla="*/ 130 h 943"/>
                <a:gd name="T12" fmla="*/ 2699 w 3668"/>
                <a:gd name="T13" fmla="*/ 24 h 943"/>
                <a:gd name="T14" fmla="*/ 2634 w 3668"/>
                <a:gd name="T15" fmla="*/ 12 h 943"/>
                <a:gd name="T16" fmla="*/ 2509 w 3668"/>
                <a:gd name="T17" fmla="*/ 54 h 943"/>
                <a:gd name="T18" fmla="*/ 2318 w 3668"/>
                <a:gd name="T19" fmla="*/ 66 h 943"/>
                <a:gd name="T20" fmla="*/ 2095 w 3668"/>
                <a:gd name="T21" fmla="*/ 90 h 943"/>
                <a:gd name="T22" fmla="*/ 1849 w 3668"/>
                <a:gd name="T23" fmla="*/ 226 h 943"/>
                <a:gd name="T24" fmla="*/ 1587 w 3668"/>
                <a:gd name="T25" fmla="*/ 333 h 943"/>
                <a:gd name="T26" fmla="*/ 1455 w 3668"/>
                <a:gd name="T27" fmla="*/ 375 h 943"/>
                <a:gd name="T28" fmla="*/ 1413 w 3668"/>
                <a:gd name="T29" fmla="*/ 357 h 943"/>
                <a:gd name="T30" fmla="*/ 1359 w 3668"/>
                <a:gd name="T31" fmla="*/ 327 h 943"/>
                <a:gd name="T32" fmla="*/ 1340 w 3668"/>
                <a:gd name="T33" fmla="*/ 308 h 943"/>
                <a:gd name="T34" fmla="*/ 1286 w 3668"/>
                <a:gd name="T35" fmla="*/ 284 h 943"/>
                <a:gd name="T36" fmla="*/ 1226 w 3668"/>
                <a:gd name="T37" fmla="*/ 250 h 943"/>
                <a:gd name="T38" fmla="*/ 1115 w 3668"/>
                <a:gd name="T39" fmla="*/ 225 h 943"/>
                <a:gd name="T40" fmla="*/ 1316 w 3668"/>
                <a:gd name="T41" fmla="*/ 434 h 943"/>
                <a:gd name="T42" fmla="*/ 958 w 3668"/>
                <a:gd name="T43" fmla="*/ 552 h 943"/>
                <a:gd name="T44" fmla="*/ 472 w 3668"/>
                <a:gd name="T45" fmla="*/ 624 h 943"/>
                <a:gd name="T46" fmla="*/ 132 w 3668"/>
                <a:gd name="T47" fmla="*/ 773 h 943"/>
                <a:gd name="T48" fmla="*/ 234 w 3668"/>
                <a:gd name="T49" fmla="*/ 839 h 943"/>
                <a:gd name="T50" fmla="*/ 923 w 3668"/>
                <a:gd name="T51" fmla="*/ 731 h 943"/>
                <a:gd name="T52" fmla="*/ 635 w 3668"/>
                <a:gd name="T53" fmla="*/ 915 h 943"/>
                <a:gd name="T54" fmla="*/ 1401 w 3668"/>
                <a:gd name="T55" fmla="*/ 933 h 943"/>
                <a:gd name="T56" fmla="*/ 1443 w 3668"/>
                <a:gd name="T57" fmla="*/ 933 h 943"/>
                <a:gd name="T58" fmla="*/ 2880 w 3668"/>
                <a:gd name="T59" fmla="*/ 849 h 943"/>
                <a:gd name="T60" fmla="*/ 2574 w 3668"/>
                <a:gd name="T61" fmla="*/ 700 h 943"/>
                <a:gd name="T62" fmla="*/ 2293 w 3668"/>
                <a:gd name="T63" fmla="*/ 600 h 943"/>
                <a:gd name="T64" fmla="*/ 2598 w 3668"/>
                <a:gd name="T65" fmla="*/ 582 h 943"/>
                <a:gd name="T66" fmla="*/ 2993 w 3668"/>
                <a:gd name="T67" fmla="*/ 576 h 943"/>
                <a:gd name="T68" fmla="*/ 3442 w 3668"/>
                <a:gd name="T69" fmla="*/ 434 h 943"/>
                <a:gd name="T70" fmla="*/ 3658 w 3668"/>
                <a:gd name="T71" fmla="*/ 308 h 943"/>
                <a:gd name="T72" fmla="*/ 3472 w 3668"/>
                <a:gd name="T73" fmla="*/ 296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68" cy="1190"/>
            </a:xfrm>
            <a:custGeom>
              <a:avLst/>
              <a:gdLst>
                <a:gd name="T0" fmla="*/ 323 w 969"/>
                <a:gd name="T1" fmla="*/ 1182 h 1192"/>
                <a:gd name="T2" fmla="*/ 488 w 969"/>
                <a:gd name="T3" fmla="*/ 1188 h 1192"/>
                <a:gd name="T4" fmla="*/ 578 w 969"/>
                <a:gd name="T5" fmla="*/ 1146 h 1192"/>
                <a:gd name="T6" fmla="*/ 811 w 969"/>
                <a:gd name="T7" fmla="*/ 1081 h 1192"/>
                <a:gd name="T8" fmla="*/ 931 w 969"/>
                <a:gd name="T9" fmla="*/ 1051 h 1192"/>
                <a:gd name="T10" fmla="*/ 757 w 969"/>
                <a:gd name="T11" fmla="*/ 985 h 1192"/>
                <a:gd name="T12" fmla="*/ 554 w 969"/>
                <a:gd name="T13" fmla="*/ 949 h 1192"/>
                <a:gd name="T14" fmla="*/ 197 w 969"/>
                <a:gd name="T15" fmla="*/ 967 h 1192"/>
                <a:gd name="T16" fmla="*/ 299 w 969"/>
                <a:gd name="T17" fmla="*/ 891 h 1192"/>
                <a:gd name="T18" fmla="*/ 494 w 969"/>
                <a:gd name="T19" fmla="*/ 801 h 1192"/>
                <a:gd name="T20" fmla="*/ 692 w 969"/>
                <a:gd name="T21" fmla="*/ 669 h 1192"/>
                <a:gd name="T22" fmla="*/ 698 w 969"/>
                <a:gd name="T23" fmla="*/ 669 h 1192"/>
                <a:gd name="T24" fmla="*/ 710 w 969"/>
                <a:gd name="T25" fmla="*/ 663 h 1192"/>
                <a:gd name="T26" fmla="*/ 751 w 969"/>
                <a:gd name="T27" fmla="*/ 645 h 1192"/>
                <a:gd name="T28" fmla="*/ 775 w 969"/>
                <a:gd name="T29" fmla="*/ 639 h 1192"/>
                <a:gd name="T30" fmla="*/ 787 w 969"/>
                <a:gd name="T31" fmla="*/ 627 h 1192"/>
                <a:gd name="T32" fmla="*/ 793 w 969"/>
                <a:gd name="T33" fmla="*/ 615 h 1192"/>
                <a:gd name="T34" fmla="*/ 787 w 969"/>
                <a:gd name="T35" fmla="*/ 609 h 1192"/>
                <a:gd name="T36" fmla="*/ 781 w 969"/>
                <a:gd name="T37" fmla="*/ 597 h 1192"/>
                <a:gd name="T38" fmla="*/ 781 w 969"/>
                <a:gd name="T39" fmla="*/ 573 h 1192"/>
                <a:gd name="T40" fmla="*/ 793 w 969"/>
                <a:gd name="T41" fmla="*/ 543 h 1192"/>
                <a:gd name="T42" fmla="*/ 805 w 969"/>
                <a:gd name="T43" fmla="*/ 513 h 1192"/>
                <a:gd name="T44" fmla="*/ 823 w 969"/>
                <a:gd name="T45" fmla="*/ 483 h 1192"/>
                <a:gd name="T46" fmla="*/ 835 w 969"/>
                <a:gd name="T47" fmla="*/ 453 h 1192"/>
                <a:gd name="T48" fmla="*/ 841 w 969"/>
                <a:gd name="T49" fmla="*/ 435 h 1192"/>
                <a:gd name="T50" fmla="*/ 847 w 969"/>
                <a:gd name="T51" fmla="*/ 429 h 1192"/>
                <a:gd name="T52" fmla="*/ 847 w 969"/>
                <a:gd name="T53" fmla="*/ 345 h 1192"/>
                <a:gd name="T54" fmla="*/ 847 w 969"/>
                <a:gd name="T55" fmla="*/ 339 h 1192"/>
                <a:gd name="T56" fmla="*/ 853 w 969"/>
                <a:gd name="T57" fmla="*/ 333 h 1192"/>
                <a:gd name="T58" fmla="*/ 871 w 969"/>
                <a:gd name="T59" fmla="*/ 303 h 1192"/>
                <a:gd name="T60" fmla="*/ 883 w 969"/>
                <a:gd name="T61" fmla="*/ 269 h 1192"/>
                <a:gd name="T62" fmla="*/ 895 w 969"/>
                <a:gd name="T63" fmla="*/ 239 h 1192"/>
                <a:gd name="T64" fmla="*/ 901 w 969"/>
                <a:gd name="T65" fmla="*/ 227 h 1192"/>
                <a:gd name="T66" fmla="*/ 907 w 969"/>
                <a:gd name="T67" fmla="*/ 215 h 1192"/>
                <a:gd name="T68" fmla="*/ 925 w 969"/>
                <a:gd name="T69" fmla="*/ 173 h 1192"/>
                <a:gd name="T70" fmla="*/ 943 w 969"/>
                <a:gd name="T71" fmla="*/ 137 h 1192"/>
                <a:gd name="T72" fmla="*/ 949 w 969"/>
                <a:gd name="T73" fmla="*/ 125 h 1192"/>
                <a:gd name="T74" fmla="*/ 949 w 969"/>
                <a:gd name="T75" fmla="*/ 119 h 1192"/>
                <a:gd name="T76" fmla="*/ 967 w 969"/>
                <a:gd name="T77" fmla="*/ 0 h 1192"/>
                <a:gd name="T78" fmla="*/ 943 w 969"/>
                <a:gd name="T79" fmla="*/ 47 h 1192"/>
                <a:gd name="T80" fmla="*/ 781 w 969"/>
                <a:gd name="T81" fmla="*/ 113 h 1192"/>
                <a:gd name="T82" fmla="*/ 704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3 h 1192"/>
                <a:gd name="T92" fmla="*/ 0 w 969"/>
                <a:gd name="T93" fmla="*/ 507 h 1192"/>
                <a:gd name="T94" fmla="*/ 0 w 969"/>
                <a:gd name="T95" fmla="*/ 1182 h 1192"/>
                <a:gd name="T96" fmla="*/ 96 w 969"/>
                <a:gd name="T97" fmla="*/ 1176 h 1192"/>
                <a:gd name="T98" fmla="*/ 323 w 969"/>
                <a:gd name="T99" fmla="*/ 1182 h 1192"/>
                <a:gd name="T100" fmla="*/ 323 w 969"/>
                <a:gd name="T101" fmla="*/ 118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5" cy="2261"/>
            </a:xfrm>
            <a:custGeom>
              <a:avLst/>
              <a:gdLst>
                <a:gd name="T0" fmla="*/ 855 w 2570"/>
                <a:gd name="T1" fmla="*/ 610 h 2266"/>
                <a:gd name="T2" fmla="*/ 1083 w 2570"/>
                <a:gd name="T3" fmla="*/ 849 h 2266"/>
                <a:gd name="T4" fmla="*/ 957 w 2570"/>
                <a:gd name="T5" fmla="*/ 909 h 2266"/>
                <a:gd name="T6" fmla="*/ 782 w 2570"/>
                <a:gd name="T7" fmla="*/ 879 h 2266"/>
                <a:gd name="T8" fmla="*/ 448 w 2570"/>
                <a:gd name="T9" fmla="*/ 927 h 2266"/>
                <a:gd name="T10" fmla="*/ 150 w 2570"/>
                <a:gd name="T11" fmla="*/ 1071 h 2266"/>
                <a:gd name="T12" fmla="*/ 78 w 2570"/>
                <a:gd name="T13" fmla="*/ 1159 h 2266"/>
                <a:gd name="T14" fmla="*/ 359 w 2570"/>
                <a:gd name="T15" fmla="*/ 1250 h 2266"/>
                <a:gd name="T16" fmla="*/ 442 w 2570"/>
                <a:gd name="T17" fmla="*/ 1310 h 2266"/>
                <a:gd name="T18" fmla="*/ 695 w 2570"/>
                <a:gd name="T19" fmla="*/ 1394 h 2266"/>
                <a:gd name="T20" fmla="*/ 1022 w 2570"/>
                <a:gd name="T21" fmla="*/ 1340 h 2266"/>
                <a:gd name="T22" fmla="*/ 987 w 2570"/>
                <a:gd name="T23" fmla="*/ 1406 h 2266"/>
                <a:gd name="T24" fmla="*/ 800 w 2570"/>
                <a:gd name="T25" fmla="*/ 1568 h 2266"/>
                <a:gd name="T26" fmla="*/ 724 w 2570"/>
                <a:gd name="T27" fmla="*/ 1710 h 2266"/>
                <a:gd name="T28" fmla="*/ 766 w 2570"/>
                <a:gd name="T29" fmla="*/ 1734 h 2266"/>
                <a:gd name="T30" fmla="*/ 861 w 2570"/>
                <a:gd name="T31" fmla="*/ 1685 h 2266"/>
                <a:gd name="T32" fmla="*/ 987 w 2570"/>
                <a:gd name="T33" fmla="*/ 1691 h 2266"/>
                <a:gd name="T34" fmla="*/ 1131 w 2570"/>
                <a:gd name="T35" fmla="*/ 1619 h 2266"/>
                <a:gd name="T36" fmla="*/ 1179 w 2570"/>
                <a:gd name="T37" fmla="*/ 1661 h 2266"/>
                <a:gd name="T38" fmla="*/ 1393 w 2570"/>
                <a:gd name="T39" fmla="*/ 1430 h 2266"/>
                <a:gd name="T40" fmla="*/ 1609 w 2570"/>
                <a:gd name="T41" fmla="*/ 1328 h 2266"/>
                <a:gd name="T42" fmla="*/ 1639 w 2570"/>
                <a:gd name="T43" fmla="*/ 1364 h 2266"/>
                <a:gd name="T44" fmla="*/ 1675 w 2570"/>
                <a:gd name="T45" fmla="*/ 1424 h 2266"/>
                <a:gd name="T46" fmla="*/ 1693 w 2570"/>
                <a:gd name="T47" fmla="*/ 1460 h 2266"/>
                <a:gd name="T48" fmla="*/ 1741 w 2570"/>
                <a:gd name="T49" fmla="*/ 1544 h 2266"/>
                <a:gd name="T50" fmla="*/ 1766 w 2570"/>
                <a:gd name="T51" fmla="*/ 1580 h 2266"/>
                <a:gd name="T52" fmla="*/ 2116 w 2570"/>
                <a:gd name="T53" fmla="*/ 2238 h 2266"/>
                <a:gd name="T54" fmla="*/ 1687 w 2570"/>
                <a:gd name="T55" fmla="*/ 1316 h 2266"/>
                <a:gd name="T56" fmla="*/ 1853 w 2570"/>
                <a:gd name="T57" fmla="*/ 1159 h 2266"/>
                <a:gd name="T58" fmla="*/ 2165 w 2570"/>
                <a:gd name="T59" fmla="*/ 1095 h 2266"/>
                <a:gd name="T60" fmla="*/ 2380 w 2570"/>
                <a:gd name="T61" fmla="*/ 1005 h 2266"/>
                <a:gd name="T62" fmla="*/ 2560 w 2570"/>
                <a:gd name="T63" fmla="*/ 801 h 2266"/>
                <a:gd name="T64" fmla="*/ 2332 w 2570"/>
                <a:gd name="T65" fmla="*/ 777 h 2266"/>
                <a:gd name="T66" fmla="*/ 2106 w 2570"/>
                <a:gd name="T67" fmla="*/ 759 h 2266"/>
                <a:gd name="T68" fmla="*/ 2398 w 2570"/>
                <a:gd name="T69" fmla="*/ 431 h 2266"/>
                <a:gd name="T70" fmla="*/ 2416 w 2570"/>
                <a:gd name="T71" fmla="*/ 419 h 2266"/>
                <a:gd name="T72" fmla="*/ 2464 w 2570"/>
                <a:gd name="T73" fmla="*/ 377 h 2266"/>
                <a:gd name="T74" fmla="*/ 2482 w 2570"/>
                <a:gd name="T75" fmla="*/ 353 h 2266"/>
                <a:gd name="T76" fmla="*/ 2464 w 2570"/>
                <a:gd name="T77" fmla="*/ 335 h 2266"/>
                <a:gd name="T78" fmla="*/ 2464 w 2570"/>
                <a:gd name="T79" fmla="*/ 269 h 2266"/>
                <a:gd name="T80" fmla="*/ 2482 w 2570"/>
                <a:gd name="T81" fmla="*/ 192 h 2266"/>
                <a:gd name="T82" fmla="*/ 2494 w 2570"/>
                <a:gd name="T83" fmla="*/ 132 h 2266"/>
                <a:gd name="T84" fmla="*/ 2482 w 2570"/>
                <a:gd name="T85" fmla="*/ 36 h 2266"/>
                <a:gd name="T86" fmla="*/ 2482 w 2570"/>
                <a:gd name="T87" fmla="*/ 24 h 2266"/>
                <a:gd name="T88" fmla="*/ 2094 w 2570"/>
                <a:gd name="T89" fmla="*/ 0 h 2266"/>
                <a:gd name="T90" fmla="*/ 1901 w 2570"/>
                <a:gd name="T91" fmla="*/ 90 h 2266"/>
                <a:gd name="T92" fmla="*/ 1741 w 2570"/>
                <a:gd name="T93" fmla="*/ 533 h 2266"/>
                <a:gd name="T94" fmla="*/ 1705 w 2570"/>
                <a:gd name="T95" fmla="*/ 467 h 2266"/>
                <a:gd name="T96" fmla="*/ 1627 w 2570"/>
                <a:gd name="T97" fmla="*/ 144 h 2266"/>
                <a:gd name="T98" fmla="*/ 1573 w 2570"/>
                <a:gd name="T99" fmla="*/ 0 h 2266"/>
                <a:gd name="T100" fmla="*/ 736 w 2570"/>
                <a:gd name="T101" fmla="*/ 186 h 2266"/>
                <a:gd name="T102" fmla="*/ 754 w 2570"/>
                <a:gd name="T103" fmla="*/ 461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0" cy="1503"/>
            </a:xfrm>
            <a:custGeom>
              <a:avLst/>
              <a:gdLst>
                <a:gd name="T0" fmla="*/ 1038 w 2176"/>
                <a:gd name="T1" fmla="*/ 765 h 1505"/>
                <a:gd name="T2" fmla="*/ 1194 w 2176"/>
                <a:gd name="T3" fmla="*/ 1231 h 1505"/>
                <a:gd name="T4" fmla="*/ 960 w 2176"/>
                <a:gd name="T5" fmla="*/ 1189 h 1505"/>
                <a:gd name="T6" fmla="*/ 725 w 2176"/>
                <a:gd name="T7" fmla="*/ 1125 h 1505"/>
                <a:gd name="T8" fmla="*/ 444 w 2176"/>
                <a:gd name="T9" fmla="*/ 1107 h 1505"/>
                <a:gd name="T10" fmla="*/ 0 w 2176"/>
                <a:gd name="T11" fmla="*/ 1077 h 1505"/>
                <a:gd name="T12" fmla="*/ 30 w 2176"/>
                <a:gd name="T13" fmla="*/ 1113 h 1505"/>
                <a:gd name="T14" fmla="*/ 498 w 2176"/>
                <a:gd name="T15" fmla="*/ 1129 h 1505"/>
                <a:gd name="T16" fmla="*/ 779 w 2176"/>
                <a:gd name="T17" fmla="*/ 1183 h 1505"/>
                <a:gd name="T18" fmla="*/ 1134 w 2176"/>
                <a:gd name="T19" fmla="*/ 1297 h 1505"/>
                <a:gd name="T20" fmla="*/ 1074 w 2176"/>
                <a:gd name="T21" fmla="*/ 1315 h 1505"/>
                <a:gd name="T22" fmla="*/ 713 w 2176"/>
                <a:gd name="T23" fmla="*/ 1501 h 1505"/>
                <a:gd name="T24" fmla="*/ 767 w 2176"/>
                <a:gd name="T25" fmla="*/ 1477 h 1505"/>
                <a:gd name="T26" fmla="*/ 865 w 2176"/>
                <a:gd name="T27" fmla="*/ 1435 h 1505"/>
                <a:gd name="T28" fmla="*/ 1026 w 2176"/>
                <a:gd name="T29" fmla="*/ 1351 h 1505"/>
                <a:gd name="T30" fmla="*/ 1218 w 2176"/>
                <a:gd name="T31" fmla="*/ 1291 h 1505"/>
                <a:gd name="T32" fmla="*/ 1271 w 2176"/>
                <a:gd name="T33" fmla="*/ 1219 h 1505"/>
                <a:gd name="T34" fmla="*/ 1638 w 2176"/>
                <a:gd name="T35" fmla="*/ 1041 h 1505"/>
                <a:gd name="T36" fmla="*/ 1939 w 2176"/>
                <a:gd name="T37" fmla="*/ 951 h 1505"/>
                <a:gd name="T38" fmla="*/ 2184 w 2176"/>
                <a:gd name="T39" fmla="*/ 819 h 1505"/>
                <a:gd name="T40" fmla="*/ 1969 w 2176"/>
                <a:gd name="T41" fmla="*/ 909 h 1505"/>
                <a:gd name="T42" fmla="*/ 1662 w 2176"/>
                <a:gd name="T43" fmla="*/ 987 h 1505"/>
                <a:gd name="T44" fmla="*/ 1343 w 2176"/>
                <a:gd name="T45" fmla="*/ 1147 h 1505"/>
                <a:gd name="T46" fmla="*/ 1507 w 2176"/>
                <a:gd name="T47" fmla="*/ 903 h 1505"/>
                <a:gd name="T48" fmla="*/ 1626 w 2176"/>
                <a:gd name="T49" fmla="*/ 543 h 1505"/>
                <a:gd name="T50" fmla="*/ 1746 w 2176"/>
                <a:gd name="T51" fmla="*/ 372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2 w 2176"/>
                <a:gd name="T59" fmla="*/ 478 h 1505"/>
                <a:gd name="T60" fmla="*/ 1483 w 2176"/>
                <a:gd name="T61" fmla="*/ 885 h 1505"/>
                <a:gd name="T62" fmla="*/ 1259 w 2176"/>
                <a:gd name="T63" fmla="*/ 1171 h 1505"/>
                <a:gd name="T64" fmla="*/ 1134 w 2176"/>
                <a:gd name="T65" fmla="*/ 903 h 1505"/>
                <a:gd name="T66" fmla="*/ 1014 w 2176"/>
                <a:gd name="T67" fmla="*/ 538 h 1505"/>
                <a:gd name="T68" fmla="*/ 889 w 2176"/>
                <a:gd name="T69" fmla="*/ 222 h 1505"/>
                <a:gd name="T70" fmla="*/ 791 w 2176"/>
                <a:gd name="T71" fmla="*/ 0 h 1505"/>
                <a:gd name="T72" fmla="*/ 755 w 2176"/>
                <a:gd name="T73" fmla="*/ 0 h 1505"/>
                <a:gd name="T74" fmla="*/ 907 w 2176"/>
                <a:gd name="T75" fmla="*/ 354 h 1505"/>
                <a:gd name="T76" fmla="*/ 1038 w 2176"/>
                <a:gd name="T77" fmla="*/ 765 h 1505"/>
                <a:gd name="T78" fmla="*/ 1038 w 2176"/>
                <a:gd name="T79" fmla="*/ 76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1" cy="801"/>
            </a:xfrm>
            <a:custGeom>
              <a:avLst/>
              <a:gdLst>
                <a:gd name="T0" fmla="*/ 161 w 813"/>
                <a:gd name="T1" fmla="*/ 560 h 804"/>
                <a:gd name="T2" fmla="*/ 327 w 813"/>
                <a:gd name="T3" fmla="*/ 434 h 804"/>
                <a:gd name="T4" fmla="*/ 642 w 813"/>
                <a:gd name="T5" fmla="*/ 214 h 804"/>
                <a:gd name="T6" fmla="*/ 809 w 813"/>
                <a:gd name="T7" fmla="*/ 0 h 804"/>
                <a:gd name="T8" fmla="*/ 672 w 813"/>
                <a:gd name="T9" fmla="*/ 148 h 804"/>
                <a:gd name="T10" fmla="*/ 144 w 813"/>
                <a:gd name="T11" fmla="*/ 500 h 804"/>
                <a:gd name="T12" fmla="*/ 0 w 813"/>
                <a:gd name="T13" fmla="*/ 726 h 804"/>
                <a:gd name="T14" fmla="*/ 0 w 813"/>
                <a:gd name="T15" fmla="*/ 798 h 804"/>
                <a:gd name="T16" fmla="*/ 161 w 813"/>
                <a:gd name="T17" fmla="*/ 560 h 804"/>
                <a:gd name="T18" fmla="*/ 161 w 813"/>
                <a:gd name="T19" fmla="*/ 56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57" cy="102"/>
            </a:xfrm>
            <a:custGeom>
              <a:avLst/>
              <a:gdLst>
                <a:gd name="T0" fmla="*/ 458 w 759"/>
                <a:gd name="T1" fmla="*/ 60 h 107"/>
                <a:gd name="T2" fmla="*/ 755 w 759"/>
                <a:gd name="T3" fmla="*/ 0 h 107"/>
                <a:gd name="T4" fmla="*/ 494 w 759"/>
                <a:gd name="T5" fmla="*/ 32 h 107"/>
                <a:gd name="T6" fmla="*/ 138 w 759"/>
                <a:gd name="T7" fmla="*/ 44 h 107"/>
                <a:gd name="T8" fmla="*/ 0 w 759"/>
                <a:gd name="T9" fmla="*/ 71 h 107"/>
                <a:gd name="T10" fmla="*/ 0 w 759"/>
                <a:gd name="T11" fmla="*/ 97 h 107"/>
                <a:gd name="T12" fmla="*/ 96 w 759"/>
                <a:gd name="T13" fmla="*/ 81 h 107"/>
                <a:gd name="T14" fmla="*/ 458 w 759"/>
                <a:gd name="T15" fmla="*/ 60 h 107"/>
                <a:gd name="T16" fmla="*/ 458 w 759"/>
                <a:gd name="T17" fmla="*/ 6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77" cy="740"/>
            </a:xfrm>
            <a:custGeom>
              <a:avLst/>
              <a:gdLst>
                <a:gd name="T0" fmla="*/ 1395 w 3169"/>
                <a:gd name="T1" fmla="*/ 237 h 743"/>
                <a:gd name="T2" fmla="*/ 1742 w 3169"/>
                <a:gd name="T3" fmla="*/ 231 h 743"/>
                <a:gd name="T4" fmla="*/ 2097 w 3169"/>
                <a:gd name="T5" fmla="*/ 249 h 743"/>
                <a:gd name="T6" fmla="*/ 2517 w 3169"/>
                <a:gd name="T7" fmla="*/ 231 h 743"/>
                <a:gd name="T8" fmla="*/ 3185 w 3169"/>
                <a:gd name="T9" fmla="*/ 202 h 743"/>
                <a:gd name="T10" fmla="*/ 3131 w 3169"/>
                <a:gd name="T11" fmla="*/ 184 h 743"/>
                <a:gd name="T12" fmla="*/ 2434 w 3169"/>
                <a:gd name="T13" fmla="*/ 219 h 743"/>
                <a:gd name="T14" fmla="*/ 2013 w 3169"/>
                <a:gd name="T15" fmla="*/ 219 h 743"/>
                <a:gd name="T16" fmla="*/ 1467 w 3169"/>
                <a:gd name="T17" fmla="*/ 184 h 743"/>
                <a:gd name="T18" fmla="*/ 1551 w 3169"/>
                <a:gd name="T19" fmla="*/ 166 h 743"/>
                <a:gd name="T20" fmla="*/ 2049 w 3169"/>
                <a:gd name="T21" fmla="*/ 0 h 743"/>
                <a:gd name="T22" fmla="*/ 1971 w 3169"/>
                <a:gd name="T23" fmla="*/ 24 h 743"/>
                <a:gd name="T24" fmla="*/ 1846 w 3169"/>
                <a:gd name="T25" fmla="*/ 66 h 743"/>
                <a:gd name="T26" fmla="*/ 1610 w 3169"/>
                <a:gd name="T27" fmla="*/ 136 h 743"/>
                <a:gd name="T28" fmla="*/ 1345 w 3169"/>
                <a:gd name="T29" fmla="*/ 196 h 743"/>
                <a:gd name="T30" fmla="*/ 1274 w 3169"/>
                <a:gd name="T31" fmla="*/ 249 h 743"/>
                <a:gd name="T32" fmla="*/ 769 w 3169"/>
                <a:gd name="T33" fmla="*/ 409 h 743"/>
                <a:gd name="T34" fmla="*/ 337 w 3169"/>
                <a:gd name="T35" fmla="*/ 499 h 743"/>
                <a:gd name="T36" fmla="*/ 0 w 3169"/>
                <a:gd name="T37" fmla="*/ 613 h 743"/>
                <a:gd name="T38" fmla="*/ 301 w 3169"/>
                <a:gd name="T39" fmla="*/ 535 h 743"/>
                <a:gd name="T40" fmla="*/ 739 w 3169"/>
                <a:gd name="T41" fmla="*/ 445 h 743"/>
                <a:gd name="T42" fmla="*/ 1184 w 3169"/>
                <a:gd name="T43" fmla="*/ 309 h 743"/>
                <a:gd name="T44" fmla="*/ 985 w 3169"/>
                <a:gd name="T45" fmla="*/ 487 h 743"/>
                <a:gd name="T46" fmla="*/ 871 w 3169"/>
                <a:gd name="T47" fmla="*/ 737 h 743"/>
                <a:gd name="T48" fmla="*/ 865 w 3169"/>
                <a:gd name="T49" fmla="*/ 737 h 743"/>
                <a:gd name="T50" fmla="*/ 937 w 3169"/>
                <a:gd name="T51" fmla="*/ 737 h 743"/>
                <a:gd name="T52" fmla="*/ 1028 w 3169"/>
                <a:gd name="T53" fmla="*/ 493 h 743"/>
                <a:gd name="T54" fmla="*/ 1303 w 3169"/>
                <a:gd name="T55" fmla="*/ 279 h 743"/>
                <a:gd name="T56" fmla="*/ 1539 w 3169"/>
                <a:gd name="T57" fmla="*/ 445 h 743"/>
                <a:gd name="T58" fmla="*/ 1778 w 3169"/>
                <a:gd name="T59" fmla="*/ 671 h 743"/>
                <a:gd name="T60" fmla="*/ 1864 w 3169"/>
                <a:gd name="T61" fmla="*/ 737 h 743"/>
                <a:gd name="T62" fmla="*/ 1929 w 3169"/>
                <a:gd name="T63" fmla="*/ 737 h 743"/>
                <a:gd name="T64" fmla="*/ 1700 w 3169"/>
                <a:gd name="T65" fmla="*/ 523 h 743"/>
                <a:gd name="T66" fmla="*/ 1395 w 3169"/>
                <a:gd name="T67" fmla="*/ 237 h 743"/>
                <a:gd name="T68" fmla="*/ 1395 w 3169"/>
                <a:gd name="T69" fmla="*/ 237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5" cy="283"/>
            </a:xfrm>
            <a:custGeom>
              <a:avLst/>
              <a:gdLst>
                <a:gd name="T0" fmla="*/ 5770 w 5740"/>
                <a:gd name="T1" fmla="*/ 278 h 288"/>
                <a:gd name="T2" fmla="*/ 0 w 5740"/>
                <a:gd name="T3" fmla="*/ 278 h 288"/>
                <a:gd name="T4" fmla="*/ 0 w 5740"/>
                <a:gd name="T5" fmla="*/ 0 h 288"/>
                <a:gd name="T6" fmla="*/ 5770 w 5740"/>
                <a:gd name="T7" fmla="*/ 0 h 288"/>
                <a:gd name="T8" fmla="*/ 5770 w 5740"/>
                <a:gd name="T9" fmla="*/ 278 h 288"/>
                <a:gd name="T10" fmla="*/ 5770 w 5740"/>
                <a:gd name="T11" fmla="*/ 278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5" cy="331"/>
            </a:xfrm>
            <a:custGeom>
              <a:avLst/>
              <a:gdLst>
                <a:gd name="T0" fmla="*/ 5770 w 5740"/>
                <a:gd name="T1" fmla="*/ 380 h 288"/>
                <a:gd name="T2" fmla="*/ 0 w 5740"/>
                <a:gd name="T3" fmla="*/ 380 h 288"/>
                <a:gd name="T4" fmla="*/ 0 w 5740"/>
                <a:gd name="T5" fmla="*/ 0 h 288"/>
                <a:gd name="T6" fmla="*/ 5770 w 5740"/>
                <a:gd name="T7" fmla="*/ 0 h 288"/>
                <a:gd name="T8" fmla="*/ 5770 w 5740"/>
                <a:gd name="T9" fmla="*/ 380 h 288"/>
                <a:gd name="T10" fmla="*/ 5770 w 5740"/>
                <a:gd name="T11" fmla="*/ 380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5" cy="283"/>
            </a:xfrm>
            <a:custGeom>
              <a:avLst/>
              <a:gdLst>
                <a:gd name="T0" fmla="*/ 5770 w 5740"/>
                <a:gd name="T1" fmla="*/ 278 h 288"/>
                <a:gd name="T2" fmla="*/ 0 w 5740"/>
                <a:gd name="T3" fmla="*/ 278 h 288"/>
                <a:gd name="T4" fmla="*/ 0 w 5740"/>
                <a:gd name="T5" fmla="*/ 0 h 288"/>
                <a:gd name="T6" fmla="*/ 5770 w 5740"/>
                <a:gd name="T7" fmla="*/ 0 h 288"/>
                <a:gd name="T8" fmla="*/ 5770 w 5740"/>
                <a:gd name="T9" fmla="*/ 278 h 288"/>
                <a:gd name="T10" fmla="*/ 5770 w 5740"/>
                <a:gd name="T11" fmla="*/ 278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3" cy="2019"/>
            </a:xfrm>
            <a:custGeom>
              <a:avLst/>
              <a:gdLst>
                <a:gd name="T0" fmla="*/ 869 w 3188"/>
                <a:gd name="T1" fmla="*/ 1415 h 2024"/>
                <a:gd name="T2" fmla="*/ 905 w 3188"/>
                <a:gd name="T3" fmla="*/ 1387 h 2024"/>
                <a:gd name="T4" fmla="*/ 987 w 3188"/>
                <a:gd name="T5" fmla="*/ 1314 h 2024"/>
                <a:gd name="T6" fmla="*/ 1029 w 3188"/>
                <a:gd name="T7" fmla="*/ 1291 h 2024"/>
                <a:gd name="T8" fmla="*/ 1082 w 3188"/>
                <a:gd name="T9" fmla="*/ 1243 h 2024"/>
                <a:gd name="T10" fmla="*/ 1119 w 3188"/>
                <a:gd name="T11" fmla="*/ 1213 h 2024"/>
                <a:gd name="T12" fmla="*/ 1053 w 3188"/>
                <a:gd name="T13" fmla="*/ 1147 h 2024"/>
                <a:gd name="T14" fmla="*/ 875 w 3188"/>
                <a:gd name="T15" fmla="*/ 1015 h 2024"/>
                <a:gd name="T16" fmla="*/ 653 w 3188"/>
                <a:gd name="T17" fmla="*/ 903 h 2024"/>
                <a:gd name="T18" fmla="*/ 653 w 3188"/>
                <a:gd name="T19" fmla="*/ 842 h 2024"/>
                <a:gd name="T20" fmla="*/ 641 w 3188"/>
                <a:gd name="T21" fmla="*/ 704 h 2024"/>
                <a:gd name="T22" fmla="*/ 550 w 3188"/>
                <a:gd name="T23" fmla="*/ 638 h 2024"/>
                <a:gd name="T24" fmla="*/ 508 w 3188"/>
                <a:gd name="T25" fmla="*/ 568 h 2024"/>
                <a:gd name="T26" fmla="*/ 635 w 3188"/>
                <a:gd name="T27" fmla="*/ 562 h 2024"/>
                <a:gd name="T28" fmla="*/ 761 w 3188"/>
                <a:gd name="T29" fmla="*/ 568 h 2024"/>
                <a:gd name="T30" fmla="*/ 1087 w 3188"/>
                <a:gd name="T31" fmla="*/ 846 h 2024"/>
                <a:gd name="T32" fmla="*/ 1005 w 3188"/>
                <a:gd name="T33" fmla="*/ 564 h 2024"/>
                <a:gd name="T34" fmla="*/ 1050 w 3188"/>
                <a:gd name="T35" fmla="*/ 263 h 2024"/>
                <a:gd name="T36" fmla="*/ 1245 w 3188"/>
                <a:gd name="T37" fmla="*/ 0 h 2024"/>
                <a:gd name="T38" fmla="*/ 1462 w 3188"/>
                <a:gd name="T39" fmla="*/ 290 h 2024"/>
                <a:gd name="T40" fmla="*/ 1471 w 3188"/>
                <a:gd name="T41" fmla="*/ 546 h 2024"/>
                <a:gd name="T42" fmla="*/ 1563 w 3188"/>
                <a:gd name="T43" fmla="*/ 626 h 2024"/>
                <a:gd name="T44" fmla="*/ 1789 w 3188"/>
                <a:gd name="T45" fmla="*/ 363 h 2024"/>
                <a:gd name="T46" fmla="*/ 2237 w 3188"/>
                <a:gd name="T47" fmla="*/ 150 h 2024"/>
                <a:gd name="T48" fmla="*/ 2610 w 3188"/>
                <a:gd name="T49" fmla="*/ 180 h 2024"/>
                <a:gd name="T50" fmla="*/ 3040 w 3188"/>
                <a:gd name="T51" fmla="*/ 150 h 2024"/>
                <a:gd name="T52" fmla="*/ 3130 w 3188"/>
                <a:gd name="T53" fmla="*/ 208 h 2024"/>
                <a:gd name="T54" fmla="*/ 2980 w 3188"/>
                <a:gd name="T55" fmla="*/ 208 h 2024"/>
                <a:gd name="T56" fmla="*/ 2826 w 3188"/>
                <a:gd name="T57" fmla="*/ 375 h 2024"/>
                <a:gd name="T58" fmla="*/ 2694 w 3188"/>
                <a:gd name="T59" fmla="*/ 644 h 2024"/>
                <a:gd name="T60" fmla="*/ 2574 w 3188"/>
                <a:gd name="T61" fmla="*/ 824 h 2024"/>
                <a:gd name="T62" fmla="*/ 2227 w 3188"/>
                <a:gd name="T63" fmla="*/ 1005 h 2024"/>
                <a:gd name="T64" fmla="*/ 1957 w 3188"/>
                <a:gd name="T65" fmla="*/ 1069 h 2024"/>
                <a:gd name="T66" fmla="*/ 2249 w 3188"/>
                <a:gd name="T67" fmla="*/ 1105 h 2024"/>
                <a:gd name="T68" fmla="*/ 2592 w 3188"/>
                <a:gd name="T69" fmla="*/ 1201 h 2024"/>
                <a:gd name="T70" fmla="*/ 2884 w 3188"/>
                <a:gd name="T71" fmla="*/ 1433 h 2024"/>
                <a:gd name="T72" fmla="*/ 3112 w 3188"/>
                <a:gd name="T73" fmla="*/ 1547 h 2024"/>
                <a:gd name="T74" fmla="*/ 3022 w 3188"/>
                <a:gd name="T75" fmla="*/ 1577 h 2024"/>
                <a:gd name="T76" fmla="*/ 2998 w 3188"/>
                <a:gd name="T77" fmla="*/ 1583 h 2024"/>
                <a:gd name="T78" fmla="*/ 2950 w 3188"/>
                <a:gd name="T79" fmla="*/ 1589 h 2024"/>
                <a:gd name="T80" fmla="*/ 2872 w 3188"/>
                <a:gd name="T81" fmla="*/ 1601 h 2024"/>
                <a:gd name="T82" fmla="*/ 2838 w 3188"/>
                <a:gd name="T83" fmla="*/ 1601 h 2024"/>
                <a:gd name="T84" fmla="*/ 2766 w 3188"/>
                <a:gd name="T85" fmla="*/ 1607 h 2024"/>
                <a:gd name="T86" fmla="*/ 2718 w 3188"/>
                <a:gd name="T87" fmla="*/ 1613 h 2024"/>
                <a:gd name="T88" fmla="*/ 2700 w 3188"/>
                <a:gd name="T89" fmla="*/ 1613 h 2024"/>
                <a:gd name="T90" fmla="*/ 2586 w 3188"/>
                <a:gd name="T91" fmla="*/ 1649 h 2024"/>
                <a:gd name="T92" fmla="*/ 2525 w 3188"/>
                <a:gd name="T93" fmla="*/ 1655 h 2024"/>
                <a:gd name="T94" fmla="*/ 2436 w 3188"/>
                <a:gd name="T95" fmla="*/ 1667 h 2024"/>
                <a:gd name="T96" fmla="*/ 2370 w 3188"/>
                <a:gd name="T97" fmla="*/ 1679 h 2024"/>
                <a:gd name="T98" fmla="*/ 2352 w 3188"/>
                <a:gd name="T99" fmla="*/ 1697 h 2024"/>
                <a:gd name="T100" fmla="*/ 2297 w 3188"/>
                <a:gd name="T101" fmla="*/ 1679 h 2024"/>
                <a:gd name="T102" fmla="*/ 2255 w 3188"/>
                <a:gd name="T103" fmla="*/ 1655 h 2024"/>
                <a:gd name="T104" fmla="*/ 2011 w 3188"/>
                <a:gd name="T105" fmla="*/ 1577 h 2024"/>
                <a:gd name="T106" fmla="*/ 1705 w 3188"/>
                <a:gd name="T107" fmla="*/ 1445 h 2024"/>
                <a:gd name="T108" fmla="*/ 1874 w 3188"/>
                <a:gd name="T109" fmla="*/ 1834 h 2024"/>
                <a:gd name="T110" fmla="*/ 1765 w 3188"/>
                <a:gd name="T111" fmla="*/ 1912 h 2024"/>
                <a:gd name="T112" fmla="*/ 1527 w 3188"/>
                <a:gd name="T113" fmla="*/ 1745 h 2024"/>
                <a:gd name="T114" fmla="*/ 1407 w 3188"/>
                <a:gd name="T115" fmla="*/ 1469 h 2024"/>
                <a:gd name="T116" fmla="*/ 1215 w 3188"/>
                <a:gd name="T117" fmla="*/ 1285 h 2024"/>
                <a:gd name="T118" fmla="*/ 127 w 3188"/>
                <a:gd name="T119" fmla="*/ 1996 h 2024"/>
                <a:gd name="T120" fmla="*/ 863 w 3188"/>
                <a:gd name="T121" fmla="*/ 1421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39" cy="1782"/>
            </a:xfrm>
            <a:custGeom>
              <a:avLst/>
              <a:gdLst>
                <a:gd name="T0" fmla="*/ 316 w 2144"/>
                <a:gd name="T1" fmla="*/ 1072 h 1787"/>
                <a:gd name="T2" fmla="*/ 215 w 2144"/>
                <a:gd name="T3" fmla="*/ 922 h 1787"/>
                <a:gd name="T4" fmla="*/ 102 w 2144"/>
                <a:gd name="T5" fmla="*/ 804 h 1787"/>
                <a:gd name="T6" fmla="*/ 36 w 2144"/>
                <a:gd name="T7" fmla="*/ 738 h 1787"/>
                <a:gd name="T8" fmla="*/ 0 w 2144"/>
                <a:gd name="T9" fmla="*/ 696 h 1787"/>
                <a:gd name="T10" fmla="*/ 268 w 2144"/>
                <a:gd name="T11" fmla="*/ 952 h 1787"/>
                <a:gd name="T12" fmla="*/ 292 w 2144"/>
                <a:gd name="T13" fmla="*/ 1000 h 1787"/>
                <a:gd name="T14" fmla="*/ 365 w 2144"/>
                <a:gd name="T15" fmla="*/ 666 h 1787"/>
                <a:gd name="T16" fmla="*/ 377 w 2144"/>
                <a:gd name="T17" fmla="*/ 409 h 1787"/>
                <a:gd name="T18" fmla="*/ 345 w 2144"/>
                <a:gd name="T19" fmla="*/ 118 h 1787"/>
                <a:gd name="T20" fmla="*/ 391 w 2144"/>
                <a:gd name="T21" fmla="*/ 0 h 1787"/>
                <a:gd name="T22" fmla="*/ 395 w 2144"/>
                <a:gd name="T23" fmla="*/ 355 h 1787"/>
                <a:gd name="T24" fmla="*/ 419 w 2144"/>
                <a:gd name="T25" fmla="*/ 605 h 1787"/>
                <a:gd name="T26" fmla="*/ 383 w 2144"/>
                <a:gd name="T27" fmla="*/ 822 h 1787"/>
                <a:gd name="T28" fmla="*/ 383 w 2144"/>
                <a:gd name="T29" fmla="*/ 1030 h 1787"/>
                <a:gd name="T30" fmla="*/ 873 w 2144"/>
                <a:gd name="T31" fmla="*/ 780 h 1787"/>
                <a:gd name="T32" fmla="*/ 1303 w 2144"/>
                <a:gd name="T33" fmla="*/ 551 h 1787"/>
                <a:gd name="T34" fmla="*/ 1794 w 2144"/>
                <a:gd name="T35" fmla="*/ 247 h 1787"/>
                <a:gd name="T36" fmla="*/ 2086 w 2144"/>
                <a:gd name="T37" fmla="*/ 69 h 1787"/>
                <a:gd name="T38" fmla="*/ 1806 w 2144"/>
                <a:gd name="T39" fmla="*/ 277 h 1787"/>
                <a:gd name="T40" fmla="*/ 1447 w 2144"/>
                <a:gd name="T41" fmla="*/ 499 h 1787"/>
                <a:gd name="T42" fmla="*/ 1117 w 2144"/>
                <a:gd name="T43" fmla="*/ 696 h 1787"/>
                <a:gd name="T44" fmla="*/ 735 w 2144"/>
                <a:gd name="T45" fmla="*/ 892 h 1787"/>
                <a:gd name="T46" fmla="*/ 461 w 2144"/>
                <a:gd name="T47" fmla="*/ 1078 h 1787"/>
                <a:gd name="T48" fmla="*/ 813 w 2144"/>
                <a:gd name="T49" fmla="*/ 1187 h 1787"/>
                <a:gd name="T50" fmla="*/ 1279 w 2144"/>
                <a:gd name="T51" fmla="*/ 1181 h 1787"/>
                <a:gd name="T52" fmla="*/ 1908 w 2144"/>
                <a:gd name="T53" fmla="*/ 1388 h 1787"/>
                <a:gd name="T54" fmla="*/ 2134 w 2144"/>
                <a:gd name="T55" fmla="*/ 1412 h 1787"/>
                <a:gd name="T56" fmla="*/ 1806 w 2144"/>
                <a:gd name="T57" fmla="*/ 1400 h 1787"/>
                <a:gd name="T58" fmla="*/ 1429 w 2144"/>
                <a:gd name="T59" fmla="*/ 1280 h 1787"/>
                <a:gd name="T60" fmla="*/ 1213 w 2144"/>
                <a:gd name="T61" fmla="*/ 1223 h 1787"/>
                <a:gd name="T62" fmla="*/ 795 w 2144"/>
                <a:gd name="T63" fmla="*/ 1217 h 1787"/>
                <a:gd name="T64" fmla="*/ 503 w 2144"/>
                <a:gd name="T65" fmla="*/ 1139 h 1787"/>
                <a:gd name="T66" fmla="*/ 729 w 2144"/>
                <a:gd name="T67" fmla="*/ 1370 h 1787"/>
                <a:gd name="T68" fmla="*/ 873 w 2144"/>
                <a:gd name="T69" fmla="*/ 1609 h 1787"/>
                <a:gd name="T70" fmla="*/ 1005 w 2144"/>
                <a:gd name="T71" fmla="*/ 1777 h 1787"/>
                <a:gd name="T72" fmla="*/ 813 w 2144"/>
                <a:gd name="T73" fmla="*/ 1599 h 1787"/>
                <a:gd name="T74" fmla="*/ 669 w 2144"/>
                <a:gd name="T75" fmla="*/ 1364 h 1787"/>
                <a:gd name="T76" fmla="*/ 413 w 2144"/>
                <a:gd name="T77" fmla="*/ 1103 h 1787"/>
                <a:gd name="T78" fmla="*/ 316 w 2144"/>
                <a:gd name="T79" fmla="*/ 1072 h 1787"/>
                <a:gd name="T80" fmla="*/ 316 w 2144"/>
                <a:gd name="T81" fmla="*/ 1072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3" cy="2361"/>
            </a:xfrm>
            <a:custGeom>
              <a:avLst/>
              <a:gdLst>
                <a:gd name="T0" fmla="*/ 1808 w 2828"/>
                <a:gd name="T1" fmla="*/ 604 h 2366"/>
                <a:gd name="T2" fmla="*/ 1609 w 2828"/>
                <a:gd name="T3" fmla="*/ 250 h 2366"/>
                <a:gd name="T4" fmla="*/ 1341 w 2828"/>
                <a:gd name="T5" fmla="*/ 132 h 2366"/>
                <a:gd name="T6" fmla="*/ 1377 w 2828"/>
                <a:gd name="T7" fmla="*/ 490 h 2366"/>
                <a:gd name="T8" fmla="*/ 951 w 2828"/>
                <a:gd name="T9" fmla="*/ 221 h 2366"/>
                <a:gd name="T10" fmla="*/ 873 w 2828"/>
                <a:gd name="T11" fmla="*/ 161 h 2366"/>
                <a:gd name="T12" fmla="*/ 839 w 2828"/>
                <a:gd name="T13" fmla="*/ 167 h 2366"/>
                <a:gd name="T14" fmla="*/ 718 w 2828"/>
                <a:gd name="T15" fmla="*/ 161 h 2366"/>
                <a:gd name="T16" fmla="*/ 611 w 2828"/>
                <a:gd name="T17" fmla="*/ 144 h 2366"/>
                <a:gd name="T18" fmla="*/ 490 w 2828"/>
                <a:gd name="T19" fmla="*/ 161 h 2366"/>
                <a:gd name="T20" fmla="*/ 430 w 2828"/>
                <a:gd name="T21" fmla="*/ 150 h 2366"/>
                <a:gd name="T22" fmla="*/ 340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38 h 2366"/>
                <a:gd name="T30" fmla="*/ 605 w 2828"/>
                <a:gd name="T31" fmla="*/ 586 h 2366"/>
                <a:gd name="T32" fmla="*/ 1173 w 2828"/>
                <a:gd name="T33" fmla="*/ 813 h 2366"/>
                <a:gd name="T34" fmla="*/ 968 w 2828"/>
                <a:gd name="T35" fmla="*/ 867 h 2366"/>
                <a:gd name="T36" fmla="*/ 490 w 2828"/>
                <a:gd name="T37" fmla="*/ 1107 h 2366"/>
                <a:gd name="T38" fmla="*/ 276 w 2828"/>
                <a:gd name="T39" fmla="*/ 1435 h 2366"/>
                <a:gd name="T40" fmla="*/ 42 w 2828"/>
                <a:gd name="T41" fmla="*/ 1435 h 2366"/>
                <a:gd name="T42" fmla="*/ 365 w 2828"/>
                <a:gd name="T43" fmla="*/ 1579 h 2366"/>
                <a:gd name="T44" fmla="*/ 945 w 2828"/>
                <a:gd name="T45" fmla="*/ 1704 h 2366"/>
                <a:gd name="T46" fmla="*/ 1513 w 2828"/>
                <a:gd name="T47" fmla="*/ 1531 h 2366"/>
                <a:gd name="T48" fmla="*/ 1729 w 2828"/>
                <a:gd name="T49" fmla="*/ 1507 h 2366"/>
                <a:gd name="T50" fmla="*/ 1717 w 2828"/>
                <a:gd name="T51" fmla="*/ 1794 h 2366"/>
                <a:gd name="T52" fmla="*/ 2034 w 2828"/>
                <a:gd name="T53" fmla="*/ 2219 h 2366"/>
                <a:gd name="T54" fmla="*/ 2183 w 2828"/>
                <a:gd name="T55" fmla="*/ 2124 h 2366"/>
                <a:gd name="T56" fmla="*/ 2262 w 2828"/>
                <a:gd name="T57" fmla="*/ 1962 h 2366"/>
                <a:gd name="T58" fmla="*/ 2225 w 2828"/>
                <a:gd name="T59" fmla="*/ 1567 h 2366"/>
                <a:gd name="T60" fmla="*/ 2286 w 2828"/>
                <a:gd name="T61" fmla="*/ 1477 h 2366"/>
                <a:gd name="T62" fmla="*/ 2578 w 2828"/>
                <a:gd name="T63" fmla="*/ 1680 h 2366"/>
                <a:gd name="T64" fmla="*/ 2685 w 2828"/>
                <a:gd name="T65" fmla="*/ 1674 h 2366"/>
                <a:gd name="T66" fmla="*/ 2578 w 2828"/>
                <a:gd name="T67" fmla="*/ 1537 h 2366"/>
                <a:gd name="T68" fmla="*/ 2502 w 2828"/>
                <a:gd name="T69" fmla="*/ 1351 h 2366"/>
                <a:gd name="T70" fmla="*/ 2346 w 2828"/>
                <a:gd name="T71" fmla="*/ 1179 h 2366"/>
                <a:gd name="T72" fmla="*/ 2094 w 2828"/>
                <a:gd name="T73" fmla="*/ 927 h 2366"/>
                <a:gd name="T74" fmla="*/ 2129 w 2828"/>
                <a:gd name="T75" fmla="*/ 903 h 2366"/>
                <a:gd name="T76" fmla="*/ 2207 w 2828"/>
                <a:gd name="T77" fmla="*/ 867 h 2366"/>
                <a:gd name="T78" fmla="*/ 2316 w 2828"/>
                <a:gd name="T79" fmla="*/ 813 h 2366"/>
                <a:gd name="T80" fmla="*/ 2364 w 2828"/>
                <a:gd name="T81" fmla="*/ 783 h 2366"/>
                <a:gd name="T82" fmla="*/ 2070 w 2828"/>
                <a:gd name="T83" fmla="*/ 861 h 23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57" cy="1929"/>
            </a:xfrm>
            <a:custGeom>
              <a:avLst/>
              <a:gdLst>
                <a:gd name="T0" fmla="*/ 1848 w 2153"/>
                <a:gd name="T1" fmla="*/ 851 h 1930"/>
                <a:gd name="T2" fmla="*/ 1945 w 2153"/>
                <a:gd name="T3" fmla="*/ 1017 h 1930"/>
                <a:gd name="T4" fmla="*/ 2059 w 2153"/>
                <a:gd name="T5" fmla="*/ 1166 h 1930"/>
                <a:gd name="T6" fmla="*/ 2125 w 2153"/>
                <a:gd name="T7" fmla="*/ 1244 h 1930"/>
                <a:gd name="T8" fmla="*/ 2161 w 2153"/>
                <a:gd name="T9" fmla="*/ 1292 h 1930"/>
                <a:gd name="T10" fmla="*/ 1897 w 2153"/>
                <a:gd name="T11" fmla="*/ 975 h 1930"/>
                <a:gd name="T12" fmla="*/ 1866 w 2153"/>
                <a:gd name="T13" fmla="*/ 929 h 1930"/>
                <a:gd name="T14" fmla="*/ 1788 w 2153"/>
                <a:gd name="T15" fmla="*/ 1238 h 1930"/>
                <a:gd name="T16" fmla="*/ 1776 w 2153"/>
                <a:gd name="T17" fmla="*/ 1484 h 1930"/>
                <a:gd name="T18" fmla="*/ 1824 w 2153"/>
                <a:gd name="T19" fmla="*/ 1904 h 1930"/>
                <a:gd name="T20" fmla="*/ 1794 w 2153"/>
                <a:gd name="T21" fmla="*/ 1928 h 1930"/>
                <a:gd name="T22" fmla="*/ 1752 w 2153"/>
                <a:gd name="T23" fmla="*/ 1532 h 1930"/>
                <a:gd name="T24" fmla="*/ 1734 w 2153"/>
                <a:gd name="T25" fmla="*/ 1286 h 1930"/>
                <a:gd name="T26" fmla="*/ 1770 w 2153"/>
                <a:gd name="T27" fmla="*/ 1083 h 1930"/>
                <a:gd name="T28" fmla="*/ 1776 w 2153"/>
                <a:gd name="T29" fmla="*/ 875 h 1930"/>
                <a:gd name="T30" fmla="*/ 1272 w 2153"/>
                <a:gd name="T31" fmla="*/ 1005 h 1930"/>
                <a:gd name="T32" fmla="*/ 829 w 2153"/>
                <a:gd name="T33" fmla="*/ 1130 h 1930"/>
                <a:gd name="T34" fmla="*/ 325 w 2153"/>
                <a:gd name="T35" fmla="*/ 1310 h 1930"/>
                <a:gd name="T36" fmla="*/ 18 w 2153"/>
                <a:gd name="T37" fmla="*/ 1418 h 1930"/>
                <a:gd name="T38" fmla="*/ 313 w 2153"/>
                <a:gd name="T39" fmla="*/ 1280 h 1930"/>
                <a:gd name="T40" fmla="*/ 684 w 2153"/>
                <a:gd name="T41" fmla="*/ 1142 h 1930"/>
                <a:gd name="T42" fmla="*/ 1026 w 2153"/>
                <a:gd name="T43" fmla="*/ 1035 h 1930"/>
                <a:gd name="T44" fmla="*/ 1417 w 2153"/>
                <a:gd name="T45" fmla="*/ 929 h 1930"/>
                <a:gd name="T46" fmla="*/ 1698 w 2153"/>
                <a:gd name="T47" fmla="*/ 815 h 1930"/>
                <a:gd name="T48" fmla="*/ 1337 w 2153"/>
                <a:gd name="T49" fmla="*/ 623 h 1930"/>
                <a:gd name="T50" fmla="*/ 865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4 w 2153"/>
                <a:gd name="T59" fmla="*/ 383 h 1930"/>
                <a:gd name="T60" fmla="*/ 937 w 2153"/>
                <a:gd name="T61" fmla="*/ 491 h 1930"/>
                <a:gd name="T62" fmla="*/ 1357 w 2153"/>
                <a:gd name="T63" fmla="*/ 593 h 1930"/>
                <a:gd name="T64" fmla="*/ 1656 w 2153"/>
                <a:gd name="T65" fmla="*/ 743 h 1930"/>
                <a:gd name="T66" fmla="*/ 1429 w 2153"/>
                <a:gd name="T67" fmla="*/ 461 h 1930"/>
                <a:gd name="T68" fmla="*/ 1290 w 2153"/>
                <a:gd name="T69" fmla="*/ 191 h 1930"/>
                <a:gd name="T70" fmla="*/ 1158 w 2153"/>
                <a:gd name="T71" fmla="*/ 0 h 1930"/>
                <a:gd name="T72" fmla="*/ 1343 w 2153"/>
                <a:gd name="T73" fmla="*/ 215 h 1930"/>
                <a:gd name="T74" fmla="*/ 1495 w 2153"/>
                <a:gd name="T75" fmla="*/ 485 h 1930"/>
                <a:gd name="T76" fmla="*/ 1752 w 2153"/>
                <a:gd name="T77" fmla="*/ 803 h 1930"/>
                <a:gd name="T78" fmla="*/ 1848 w 2153"/>
                <a:gd name="T79" fmla="*/ 851 h 1930"/>
                <a:gd name="T80" fmla="*/ 1848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0C13039-B8B8-4EEE-B1BE-A217250A6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5F03"/>
            </a:gs>
            <a:gs pos="100000">
              <a:srgbClr val="99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0" y="0"/>
            <a:ext cx="9136063" cy="6926263"/>
            <a:chOff x="0" y="0"/>
            <a:chExt cx="5755" cy="4363"/>
          </a:xfrm>
        </p:grpSpPr>
        <p:sp>
          <p:nvSpPr>
            <p:cNvPr id="12296" name="Freeform 2"/>
            <p:cNvSpPr>
              <a:spLocks noChangeArrowheads="1"/>
            </p:cNvSpPr>
            <p:nvPr/>
          </p:nvSpPr>
          <p:spPr bwMode="auto">
            <a:xfrm>
              <a:off x="0" y="2208"/>
              <a:ext cx="2510" cy="1965"/>
            </a:xfrm>
            <a:custGeom>
              <a:avLst/>
              <a:gdLst>
                <a:gd name="T0" fmla="*/ 742 w 2515"/>
                <a:gd name="T1" fmla="*/ 1661 h 1970"/>
                <a:gd name="T2" fmla="*/ 848 w 2515"/>
                <a:gd name="T3" fmla="*/ 1392 h 1970"/>
                <a:gd name="T4" fmla="*/ 872 w 2515"/>
                <a:gd name="T5" fmla="*/ 1165 h 1970"/>
                <a:gd name="T6" fmla="*/ 975 w 2515"/>
                <a:gd name="T7" fmla="*/ 1364 h 1970"/>
                <a:gd name="T8" fmla="*/ 1227 w 2515"/>
                <a:gd name="T9" fmla="*/ 1613 h 1970"/>
                <a:gd name="T10" fmla="*/ 1465 w 2515"/>
                <a:gd name="T11" fmla="*/ 1685 h 1970"/>
                <a:gd name="T12" fmla="*/ 1811 w 2515"/>
                <a:gd name="T13" fmla="*/ 1670 h 1970"/>
                <a:gd name="T14" fmla="*/ 1885 w 2515"/>
                <a:gd name="T15" fmla="*/ 1505 h 1970"/>
                <a:gd name="T16" fmla="*/ 1866 w 2515"/>
                <a:gd name="T17" fmla="*/ 1279 h 1970"/>
                <a:gd name="T18" fmla="*/ 1775 w 2515"/>
                <a:gd name="T19" fmla="*/ 963 h 1970"/>
                <a:gd name="T20" fmla="*/ 1283 w 2515"/>
                <a:gd name="T21" fmla="*/ 869 h 1970"/>
                <a:gd name="T22" fmla="*/ 1543 w 2515"/>
                <a:gd name="T23" fmla="*/ 741 h 1970"/>
                <a:gd name="T24" fmla="*/ 1747 w 2515"/>
                <a:gd name="T25" fmla="*/ 728 h 1970"/>
                <a:gd name="T26" fmla="*/ 2099 w 2515"/>
                <a:gd name="T27" fmla="*/ 614 h 1970"/>
                <a:gd name="T28" fmla="*/ 2367 w 2515"/>
                <a:gd name="T29" fmla="*/ 436 h 1970"/>
                <a:gd name="T30" fmla="*/ 2410 w 2515"/>
                <a:gd name="T31" fmla="*/ 341 h 1970"/>
                <a:gd name="T32" fmla="*/ 2069 w 2515"/>
                <a:gd name="T33" fmla="*/ 329 h 1970"/>
                <a:gd name="T34" fmla="*/ 1943 w 2515"/>
                <a:gd name="T35" fmla="*/ 299 h 1970"/>
                <a:gd name="T36" fmla="*/ 1639 w 2515"/>
                <a:gd name="T37" fmla="*/ 287 h 1970"/>
                <a:gd name="T38" fmla="*/ 1291 w 2515"/>
                <a:gd name="T39" fmla="*/ 406 h 1970"/>
                <a:gd name="T40" fmla="*/ 1302 w 2515"/>
                <a:gd name="T41" fmla="*/ 335 h 1970"/>
                <a:gd name="T42" fmla="*/ 1447 w 2515"/>
                <a:gd name="T43" fmla="*/ 168 h 1970"/>
                <a:gd name="T44" fmla="*/ 1471 w 2515"/>
                <a:gd name="T45" fmla="*/ 36 h 1970"/>
                <a:gd name="T46" fmla="*/ 1411 w 2515"/>
                <a:gd name="T47" fmla="*/ 24 h 1970"/>
                <a:gd name="T48" fmla="*/ 1185 w 2515"/>
                <a:gd name="T49" fmla="*/ 102 h 1970"/>
                <a:gd name="T50" fmla="*/ 1022 w 2515"/>
                <a:gd name="T51" fmla="*/ 144 h 1970"/>
                <a:gd name="T52" fmla="*/ 885 w 2515"/>
                <a:gd name="T53" fmla="*/ 329 h 1970"/>
                <a:gd name="T54" fmla="*/ 724 w 2515"/>
                <a:gd name="T55" fmla="*/ 478 h 1970"/>
                <a:gd name="T56" fmla="*/ 641 w 2515"/>
                <a:gd name="T57" fmla="*/ 538 h 1970"/>
                <a:gd name="T58" fmla="*/ 598 w 2515"/>
                <a:gd name="T59" fmla="*/ 514 h 1970"/>
                <a:gd name="T60" fmla="*/ 550 w 2515"/>
                <a:gd name="T61" fmla="*/ 484 h 1970"/>
                <a:gd name="T62" fmla="*/ 526 w 2515"/>
                <a:gd name="T63" fmla="*/ 460 h 1970"/>
                <a:gd name="T64" fmla="*/ 472 w 2515"/>
                <a:gd name="T65" fmla="*/ 424 h 1970"/>
                <a:gd name="T66" fmla="*/ 413 w 2515"/>
                <a:gd name="T67" fmla="*/ 388 h 1970"/>
                <a:gd name="T68" fmla="*/ 364 w 2515"/>
                <a:gd name="T69" fmla="*/ 364 h 1970"/>
                <a:gd name="T70" fmla="*/ 192 w 2515"/>
                <a:gd name="T71" fmla="*/ 232 h 1970"/>
                <a:gd name="T72" fmla="*/ 568 w 2515"/>
                <a:gd name="T73" fmla="*/ 562 h 1970"/>
                <a:gd name="T74" fmla="*/ 442 w 2515"/>
                <a:gd name="T75" fmla="*/ 728 h 1970"/>
                <a:gd name="T76" fmla="*/ 316 w 2515"/>
                <a:gd name="T77" fmla="*/ 783 h 1970"/>
                <a:gd name="T78" fmla="*/ 127 w 2515"/>
                <a:gd name="T79" fmla="*/ 849 h 1970"/>
                <a:gd name="T80" fmla="*/ 0 w 2515"/>
                <a:gd name="T81" fmla="*/ 1159 h 1970"/>
                <a:gd name="T82" fmla="*/ 370 w 2515"/>
                <a:gd name="T83" fmla="*/ 1009 h 1970"/>
                <a:gd name="T84" fmla="*/ 222 w 2515"/>
                <a:gd name="T85" fmla="*/ 1256 h 1970"/>
                <a:gd name="T86" fmla="*/ 139 w 2515"/>
                <a:gd name="T87" fmla="*/ 1451 h 1970"/>
                <a:gd name="T88" fmla="*/ 102 w 2515"/>
                <a:gd name="T89" fmla="*/ 1487 h 1970"/>
                <a:gd name="T90" fmla="*/ 84 w 2515"/>
                <a:gd name="T91" fmla="*/ 1511 h 1970"/>
                <a:gd name="T92" fmla="*/ 96 w 2515"/>
                <a:gd name="T93" fmla="*/ 1529 h 1970"/>
                <a:gd name="T94" fmla="*/ 127 w 2515"/>
                <a:gd name="T95" fmla="*/ 1559 h 1970"/>
                <a:gd name="T96" fmla="*/ 145 w 2515"/>
                <a:gd name="T97" fmla="*/ 1625 h 1970"/>
                <a:gd name="T98" fmla="*/ 156 w 2515"/>
                <a:gd name="T99" fmla="*/ 1685 h 1970"/>
                <a:gd name="T100" fmla="*/ 162 w 2515"/>
                <a:gd name="T101" fmla="*/ 1715 h 1970"/>
                <a:gd name="T102" fmla="*/ 216 w 2515"/>
                <a:gd name="T103" fmla="*/ 1792 h 1970"/>
                <a:gd name="T104" fmla="*/ 228 w 2515"/>
                <a:gd name="T105" fmla="*/ 1840 h 1970"/>
                <a:gd name="T106" fmla="*/ 240 w 2515"/>
                <a:gd name="T107" fmla="*/ 1894 h 1970"/>
                <a:gd name="T108" fmla="*/ 246 w 2515"/>
                <a:gd name="T109" fmla="*/ 1912 h 1970"/>
                <a:gd name="T110" fmla="*/ 256 w 2515"/>
                <a:gd name="T111" fmla="*/ 1960 h 1970"/>
                <a:gd name="T112" fmla="*/ 460 w 2515"/>
                <a:gd name="T113" fmla="*/ 1912 h 1970"/>
                <a:gd name="T114" fmla="*/ 622 w 2515"/>
                <a:gd name="T115" fmla="*/ 1769 h 19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Freeform 3"/>
            <p:cNvSpPr>
              <a:spLocks noChangeArrowheads="1"/>
            </p:cNvSpPr>
            <p:nvPr/>
          </p:nvSpPr>
          <p:spPr bwMode="auto">
            <a:xfrm>
              <a:off x="0" y="2496"/>
              <a:ext cx="2107" cy="1599"/>
            </a:xfrm>
            <a:custGeom>
              <a:avLst/>
              <a:gdLst>
                <a:gd name="T0" fmla="*/ 572 w 2123"/>
                <a:gd name="T1" fmla="*/ 927 h 1696"/>
                <a:gd name="T2" fmla="*/ 536 w 2123"/>
                <a:gd name="T3" fmla="*/ 607 h 1696"/>
                <a:gd name="T4" fmla="*/ 660 w 2123"/>
                <a:gd name="T5" fmla="*/ 351 h 1696"/>
                <a:gd name="T6" fmla="*/ 913 w 2123"/>
                <a:gd name="T7" fmla="*/ 521 h 1696"/>
                <a:gd name="T8" fmla="*/ 1196 w 2123"/>
                <a:gd name="T9" fmla="*/ 772 h 1696"/>
                <a:gd name="T10" fmla="*/ 1461 w 2123"/>
                <a:gd name="T11" fmla="*/ 986 h 1696"/>
                <a:gd name="T12" fmla="*/ 1773 w 2123"/>
                <a:gd name="T13" fmla="*/ 1209 h 1696"/>
                <a:gd name="T14" fmla="*/ 1855 w 2123"/>
                <a:gd name="T15" fmla="*/ 1257 h 1696"/>
                <a:gd name="T16" fmla="*/ 1808 w 2123"/>
                <a:gd name="T17" fmla="*/ 1204 h 1696"/>
                <a:gd name="T18" fmla="*/ 1389 w 2123"/>
                <a:gd name="T19" fmla="*/ 890 h 1696"/>
                <a:gd name="T20" fmla="*/ 1072 w 2123"/>
                <a:gd name="T21" fmla="*/ 607 h 1696"/>
                <a:gd name="T22" fmla="*/ 713 w 2123"/>
                <a:gd name="T23" fmla="*/ 292 h 1696"/>
                <a:gd name="T24" fmla="*/ 984 w 2123"/>
                <a:gd name="T25" fmla="*/ 276 h 1696"/>
                <a:gd name="T26" fmla="*/ 1266 w 2123"/>
                <a:gd name="T27" fmla="*/ 282 h 1696"/>
                <a:gd name="T28" fmla="*/ 1590 w 2123"/>
                <a:gd name="T29" fmla="*/ 239 h 1696"/>
                <a:gd name="T30" fmla="*/ 2091 w 2123"/>
                <a:gd name="T31" fmla="*/ 175 h 1696"/>
                <a:gd name="T32" fmla="*/ 2043 w 2123"/>
                <a:gd name="T33" fmla="*/ 154 h 1696"/>
                <a:gd name="T34" fmla="*/ 1519 w 2123"/>
                <a:gd name="T35" fmla="*/ 228 h 1696"/>
                <a:gd name="T36" fmla="*/ 1190 w 2123"/>
                <a:gd name="T37" fmla="*/ 244 h 1696"/>
                <a:gd name="T38" fmla="*/ 747 w 2123"/>
                <a:gd name="T39" fmla="*/ 228 h 1696"/>
                <a:gd name="T40" fmla="*/ 807 w 2123"/>
                <a:gd name="T41" fmla="*/ 202 h 1696"/>
                <a:gd name="T42" fmla="*/ 1124 w 2123"/>
                <a:gd name="T43" fmla="*/ 0 h 1696"/>
                <a:gd name="T44" fmla="*/ 1072 w 2123"/>
                <a:gd name="T45" fmla="*/ 26 h 1696"/>
                <a:gd name="T46" fmla="*/ 994 w 2123"/>
                <a:gd name="T47" fmla="*/ 74 h 1696"/>
                <a:gd name="T48" fmla="*/ 843 w 2123"/>
                <a:gd name="T49" fmla="*/ 170 h 1696"/>
                <a:gd name="T50" fmla="*/ 660 w 2123"/>
                <a:gd name="T51" fmla="*/ 250 h 1696"/>
                <a:gd name="T52" fmla="*/ 624 w 2123"/>
                <a:gd name="T53" fmla="*/ 319 h 1696"/>
                <a:gd name="T54" fmla="*/ 301 w 2123"/>
                <a:gd name="T55" fmla="*/ 521 h 1696"/>
                <a:gd name="T56" fmla="*/ 0 w 2123"/>
                <a:gd name="T57" fmla="*/ 645 h 1696"/>
                <a:gd name="T58" fmla="*/ 0 w 2123"/>
                <a:gd name="T59" fmla="*/ 650 h 1696"/>
                <a:gd name="T60" fmla="*/ 0 w 2123"/>
                <a:gd name="T61" fmla="*/ 682 h 1696"/>
                <a:gd name="T62" fmla="*/ 295 w 2123"/>
                <a:gd name="T63" fmla="*/ 565 h 1696"/>
                <a:gd name="T64" fmla="*/ 584 w 2123"/>
                <a:gd name="T65" fmla="*/ 383 h 1696"/>
                <a:gd name="T66" fmla="*/ 500 w 2123"/>
                <a:gd name="T67" fmla="*/ 597 h 1696"/>
                <a:gd name="T68" fmla="*/ 518 w 2123"/>
                <a:gd name="T69" fmla="*/ 884 h 1696"/>
                <a:gd name="T70" fmla="*/ 454 w 2123"/>
                <a:gd name="T71" fmla="*/ 1038 h 1696"/>
                <a:gd name="T72" fmla="*/ 325 w 2123"/>
                <a:gd name="T73" fmla="*/ 1315 h 1696"/>
                <a:gd name="T74" fmla="*/ 319 w 2123"/>
                <a:gd name="T75" fmla="*/ 1508 h 1696"/>
                <a:gd name="T76" fmla="*/ 325 w 2123"/>
                <a:gd name="T77" fmla="*/ 1508 h 1696"/>
                <a:gd name="T78" fmla="*/ 341 w 2123"/>
                <a:gd name="T79" fmla="*/ 1379 h 1696"/>
                <a:gd name="T80" fmla="*/ 572 w 2123"/>
                <a:gd name="T81" fmla="*/ 927 h 1696"/>
                <a:gd name="T82" fmla="*/ 572 w 2123"/>
                <a:gd name="T83" fmla="*/ 927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4"/>
            <p:cNvSpPr>
              <a:spLocks noChangeArrowheads="1"/>
            </p:cNvSpPr>
            <p:nvPr/>
          </p:nvSpPr>
          <p:spPr bwMode="auto">
            <a:xfrm>
              <a:off x="2092" y="3233"/>
              <a:ext cx="3663" cy="938"/>
            </a:xfrm>
            <a:custGeom>
              <a:avLst/>
              <a:gdLst>
                <a:gd name="T0" fmla="*/ 3328 w 3668"/>
                <a:gd name="T1" fmla="*/ 284 h 943"/>
                <a:gd name="T2" fmla="*/ 3186 w 3668"/>
                <a:gd name="T3" fmla="*/ 256 h 943"/>
                <a:gd name="T4" fmla="*/ 2808 w 3668"/>
                <a:gd name="T5" fmla="*/ 232 h 943"/>
                <a:gd name="T6" fmla="*/ 2324 w 3668"/>
                <a:gd name="T7" fmla="*/ 302 h 943"/>
                <a:gd name="T8" fmla="*/ 2366 w 3668"/>
                <a:gd name="T9" fmla="*/ 256 h 943"/>
                <a:gd name="T10" fmla="*/ 2616 w 3668"/>
                <a:gd name="T11" fmla="*/ 130 h 943"/>
                <a:gd name="T12" fmla="*/ 2699 w 3668"/>
                <a:gd name="T13" fmla="*/ 24 h 943"/>
                <a:gd name="T14" fmla="*/ 2634 w 3668"/>
                <a:gd name="T15" fmla="*/ 12 h 943"/>
                <a:gd name="T16" fmla="*/ 2509 w 3668"/>
                <a:gd name="T17" fmla="*/ 54 h 943"/>
                <a:gd name="T18" fmla="*/ 2318 w 3668"/>
                <a:gd name="T19" fmla="*/ 66 h 943"/>
                <a:gd name="T20" fmla="*/ 2095 w 3668"/>
                <a:gd name="T21" fmla="*/ 90 h 943"/>
                <a:gd name="T22" fmla="*/ 1849 w 3668"/>
                <a:gd name="T23" fmla="*/ 226 h 943"/>
                <a:gd name="T24" fmla="*/ 1587 w 3668"/>
                <a:gd name="T25" fmla="*/ 333 h 943"/>
                <a:gd name="T26" fmla="*/ 1455 w 3668"/>
                <a:gd name="T27" fmla="*/ 375 h 943"/>
                <a:gd name="T28" fmla="*/ 1413 w 3668"/>
                <a:gd name="T29" fmla="*/ 357 h 943"/>
                <a:gd name="T30" fmla="*/ 1359 w 3668"/>
                <a:gd name="T31" fmla="*/ 327 h 943"/>
                <a:gd name="T32" fmla="*/ 1340 w 3668"/>
                <a:gd name="T33" fmla="*/ 308 h 943"/>
                <a:gd name="T34" fmla="*/ 1286 w 3668"/>
                <a:gd name="T35" fmla="*/ 284 h 943"/>
                <a:gd name="T36" fmla="*/ 1226 w 3668"/>
                <a:gd name="T37" fmla="*/ 250 h 943"/>
                <a:gd name="T38" fmla="*/ 1115 w 3668"/>
                <a:gd name="T39" fmla="*/ 225 h 943"/>
                <a:gd name="T40" fmla="*/ 1316 w 3668"/>
                <a:gd name="T41" fmla="*/ 434 h 943"/>
                <a:gd name="T42" fmla="*/ 958 w 3668"/>
                <a:gd name="T43" fmla="*/ 552 h 943"/>
                <a:gd name="T44" fmla="*/ 472 w 3668"/>
                <a:gd name="T45" fmla="*/ 624 h 943"/>
                <a:gd name="T46" fmla="*/ 132 w 3668"/>
                <a:gd name="T47" fmla="*/ 773 h 943"/>
                <a:gd name="T48" fmla="*/ 234 w 3668"/>
                <a:gd name="T49" fmla="*/ 839 h 943"/>
                <a:gd name="T50" fmla="*/ 923 w 3668"/>
                <a:gd name="T51" fmla="*/ 731 h 943"/>
                <a:gd name="T52" fmla="*/ 635 w 3668"/>
                <a:gd name="T53" fmla="*/ 915 h 943"/>
                <a:gd name="T54" fmla="*/ 1401 w 3668"/>
                <a:gd name="T55" fmla="*/ 933 h 943"/>
                <a:gd name="T56" fmla="*/ 1443 w 3668"/>
                <a:gd name="T57" fmla="*/ 933 h 943"/>
                <a:gd name="T58" fmla="*/ 2880 w 3668"/>
                <a:gd name="T59" fmla="*/ 849 h 943"/>
                <a:gd name="T60" fmla="*/ 2574 w 3668"/>
                <a:gd name="T61" fmla="*/ 700 h 943"/>
                <a:gd name="T62" fmla="*/ 2293 w 3668"/>
                <a:gd name="T63" fmla="*/ 600 h 943"/>
                <a:gd name="T64" fmla="*/ 2598 w 3668"/>
                <a:gd name="T65" fmla="*/ 582 h 943"/>
                <a:gd name="T66" fmla="*/ 2993 w 3668"/>
                <a:gd name="T67" fmla="*/ 576 h 943"/>
                <a:gd name="T68" fmla="*/ 3442 w 3668"/>
                <a:gd name="T69" fmla="*/ 434 h 943"/>
                <a:gd name="T70" fmla="*/ 3658 w 3668"/>
                <a:gd name="T71" fmla="*/ 308 h 943"/>
                <a:gd name="T72" fmla="*/ 3472 w 3668"/>
                <a:gd name="T73" fmla="*/ 296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Freeform 5"/>
            <p:cNvSpPr>
              <a:spLocks noChangeArrowheads="1"/>
            </p:cNvSpPr>
            <p:nvPr/>
          </p:nvSpPr>
          <p:spPr bwMode="auto">
            <a:xfrm>
              <a:off x="0" y="524"/>
              <a:ext cx="968" cy="1190"/>
            </a:xfrm>
            <a:custGeom>
              <a:avLst/>
              <a:gdLst>
                <a:gd name="T0" fmla="*/ 323 w 969"/>
                <a:gd name="T1" fmla="*/ 1182 h 1192"/>
                <a:gd name="T2" fmla="*/ 488 w 969"/>
                <a:gd name="T3" fmla="*/ 1188 h 1192"/>
                <a:gd name="T4" fmla="*/ 578 w 969"/>
                <a:gd name="T5" fmla="*/ 1146 h 1192"/>
                <a:gd name="T6" fmla="*/ 811 w 969"/>
                <a:gd name="T7" fmla="*/ 1081 h 1192"/>
                <a:gd name="T8" fmla="*/ 931 w 969"/>
                <a:gd name="T9" fmla="*/ 1051 h 1192"/>
                <a:gd name="T10" fmla="*/ 757 w 969"/>
                <a:gd name="T11" fmla="*/ 985 h 1192"/>
                <a:gd name="T12" fmla="*/ 554 w 969"/>
                <a:gd name="T13" fmla="*/ 949 h 1192"/>
                <a:gd name="T14" fmla="*/ 197 w 969"/>
                <a:gd name="T15" fmla="*/ 967 h 1192"/>
                <a:gd name="T16" fmla="*/ 299 w 969"/>
                <a:gd name="T17" fmla="*/ 891 h 1192"/>
                <a:gd name="T18" fmla="*/ 494 w 969"/>
                <a:gd name="T19" fmla="*/ 801 h 1192"/>
                <a:gd name="T20" fmla="*/ 692 w 969"/>
                <a:gd name="T21" fmla="*/ 669 h 1192"/>
                <a:gd name="T22" fmla="*/ 698 w 969"/>
                <a:gd name="T23" fmla="*/ 669 h 1192"/>
                <a:gd name="T24" fmla="*/ 710 w 969"/>
                <a:gd name="T25" fmla="*/ 663 h 1192"/>
                <a:gd name="T26" fmla="*/ 751 w 969"/>
                <a:gd name="T27" fmla="*/ 645 h 1192"/>
                <a:gd name="T28" fmla="*/ 775 w 969"/>
                <a:gd name="T29" fmla="*/ 639 h 1192"/>
                <a:gd name="T30" fmla="*/ 787 w 969"/>
                <a:gd name="T31" fmla="*/ 627 h 1192"/>
                <a:gd name="T32" fmla="*/ 793 w 969"/>
                <a:gd name="T33" fmla="*/ 615 h 1192"/>
                <a:gd name="T34" fmla="*/ 787 w 969"/>
                <a:gd name="T35" fmla="*/ 609 h 1192"/>
                <a:gd name="T36" fmla="*/ 781 w 969"/>
                <a:gd name="T37" fmla="*/ 597 h 1192"/>
                <a:gd name="T38" fmla="*/ 781 w 969"/>
                <a:gd name="T39" fmla="*/ 573 h 1192"/>
                <a:gd name="T40" fmla="*/ 793 w 969"/>
                <a:gd name="T41" fmla="*/ 543 h 1192"/>
                <a:gd name="T42" fmla="*/ 805 w 969"/>
                <a:gd name="T43" fmla="*/ 513 h 1192"/>
                <a:gd name="T44" fmla="*/ 823 w 969"/>
                <a:gd name="T45" fmla="*/ 483 h 1192"/>
                <a:gd name="T46" fmla="*/ 835 w 969"/>
                <a:gd name="T47" fmla="*/ 453 h 1192"/>
                <a:gd name="T48" fmla="*/ 841 w 969"/>
                <a:gd name="T49" fmla="*/ 435 h 1192"/>
                <a:gd name="T50" fmla="*/ 847 w 969"/>
                <a:gd name="T51" fmla="*/ 429 h 1192"/>
                <a:gd name="T52" fmla="*/ 847 w 969"/>
                <a:gd name="T53" fmla="*/ 345 h 1192"/>
                <a:gd name="T54" fmla="*/ 847 w 969"/>
                <a:gd name="T55" fmla="*/ 339 h 1192"/>
                <a:gd name="T56" fmla="*/ 853 w 969"/>
                <a:gd name="T57" fmla="*/ 333 h 1192"/>
                <a:gd name="T58" fmla="*/ 871 w 969"/>
                <a:gd name="T59" fmla="*/ 303 h 1192"/>
                <a:gd name="T60" fmla="*/ 883 w 969"/>
                <a:gd name="T61" fmla="*/ 269 h 1192"/>
                <a:gd name="T62" fmla="*/ 895 w 969"/>
                <a:gd name="T63" fmla="*/ 239 h 1192"/>
                <a:gd name="T64" fmla="*/ 901 w 969"/>
                <a:gd name="T65" fmla="*/ 227 h 1192"/>
                <a:gd name="T66" fmla="*/ 907 w 969"/>
                <a:gd name="T67" fmla="*/ 215 h 1192"/>
                <a:gd name="T68" fmla="*/ 925 w 969"/>
                <a:gd name="T69" fmla="*/ 173 h 1192"/>
                <a:gd name="T70" fmla="*/ 943 w 969"/>
                <a:gd name="T71" fmla="*/ 137 h 1192"/>
                <a:gd name="T72" fmla="*/ 949 w 969"/>
                <a:gd name="T73" fmla="*/ 125 h 1192"/>
                <a:gd name="T74" fmla="*/ 949 w 969"/>
                <a:gd name="T75" fmla="*/ 119 h 1192"/>
                <a:gd name="T76" fmla="*/ 967 w 969"/>
                <a:gd name="T77" fmla="*/ 0 h 1192"/>
                <a:gd name="T78" fmla="*/ 943 w 969"/>
                <a:gd name="T79" fmla="*/ 47 h 1192"/>
                <a:gd name="T80" fmla="*/ 781 w 969"/>
                <a:gd name="T81" fmla="*/ 113 h 1192"/>
                <a:gd name="T82" fmla="*/ 704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3 h 1192"/>
                <a:gd name="T92" fmla="*/ 0 w 969"/>
                <a:gd name="T93" fmla="*/ 507 h 1192"/>
                <a:gd name="T94" fmla="*/ 0 w 969"/>
                <a:gd name="T95" fmla="*/ 1182 h 1192"/>
                <a:gd name="T96" fmla="*/ 96 w 969"/>
                <a:gd name="T97" fmla="*/ 1176 h 1192"/>
                <a:gd name="T98" fmla="*/ 323 w 969"/>
                <a:gd name="T99" fmla="*/ 1182 h 1192"/>
                <a:gd name="T100" fmla="*/ 323 w 969"/>
                <a:gd name="T101" fmla="*/ 118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Freeform 6"/>
            <p:cNvSpPr>
              <a:spLocks noChangeArrowheads="1"/>
            </p:cNvSpPr>
            <p:nvPr/>
          </p:nvSpPr>
          <p:spPr bwMode="auto">
            <a:xfrm>
              <a:off x="3188" y="1"/>
              <a:ext cx="2565" cy="2261"/>
            </a:xfrm>
            <a:custGeom>
              <a:avLst/>
              <a:gdLst>
                <a:gd name="T0" fmla="*/ 855 w 2570"/>
                <a:gd name="T1" fmla="*/ 610 h 2266"/>
                <a:gd name="T2" fmla="*/ 1083 w 2570"/>
                <a:gd name="T3" fmla="*/ 849 h 2266"/>
                <a:gd name="T4" fmla="*/ 957 w 2570"/>
                <a:gd name="T5" fmla="*/ 909 h 2266"/>
                <a:gd name="T6" fmla="*/ 782 w 2570"/>
                <a:gd name="T7" fmla="*/ 879 h 2266"/>
                <a:gd name="T8" fmla="*/ 448 w 2570"/>
                <a:gd name="T9" fmla="*/ 927 h 2266"/>
                <a:gd name="T10" fmla="*/ 150 w 2570"/>
                <a:gd name="T11" fmla="*/ 1071 h 2266"/>
                <a:gd name="T12" fmla="*/ 78 w 2570"/>
                <a:gd name="T13" fmla="*/ 1159 h 2266"/>
                <a:gd name="T14" fmla="*/ 359 w 2570"/>
                <a:gd name="T15" fmla="*/ 1250 h 2266"/>
                <a:gd name="T16" fmla="*/ 442 w 2570"/>
                <a:gd name="T17" fmla="*/ 1310 h 2266"/>
                <a:gd name="T18" fmla="*/ 695 w 2570"/>
                <a:gd name="T19" fmla="*/ 1394 h 2266"/>
                <a:gd name="T20" fmla="*/ 1022 w 2570"/>
                <a:gd name="T21" fmla="*/ 1340 h 2266"/>
                <a:gd name="T22" fmla="*/ 987 w 2570"/>
                <a:gd name="T23" fmla="*/ 1406 h 2266"/>
                <a:gd name="T24" fmla="*/ 800 w 2570"/>
                <a:gd name="T25" fmla="*/ 1568 h 2266"/>
                <a:gd name="T26" fmla="*/ 724 w 2570"/>
                <a:gd name="T27" fmla="*/ 1710 h 2266"/>
                <a:gd name="T28" fmla="*/ 766 w 2570"/>
                <a:gd name="T29" fmla="*/ 1734 h 2266"/>
                <a:gd name="T30" fmla="*/ 861 w 2570"/>
                <a:gd name="T31" fmla="*/ 1685 h 2266"/>
                <a:gd name="T32" fmla="*/ 987 w 2570"/>
                <a:gd name="T33" fmla="*/ 1691 h 2266"/>
                <a:gd name="T34" fmla="*/ 1131 w 2570"/>
                <a:gd name="T35" fmla="*/ 1619 h 2266"/>
                <a:gd name="T36" fmla="*/ 1179 w 2570"/>
                <a:gd name="T37" fmla="*/ 1661 h 2266"/>
                <a:gd name="T38" fmla="*/ 1393 w 2570"/>
                <a:gd name="T39" fmla="*/ 1430 h 2266"/>
                <a:gd name="T40" fmla="*/ 1609 w 2570"/>
                <a:gd name="T41" fmla="*/ 1328 h 2266"/>
                <a:gd name="T42" fmla="*/ 1639 w 2570"/>
                <a:gd name="T43" fmla="*/ 1364 h 2266"/>
                <a:gd name="T44" fmla="*/ 1675 w 2570"/>
                <a:gd name="T45" fmla="*/ 1424 h 2266"/>
                <a:gd name="T46" fmla="*/ 1693 w 2570"/>
                <a:gd name="T47" fmla="*/ 1460 h 2266"/>
                <a:gd name="T48" fmla="*/ 1741 w 2570"/>
                <a:gd name="T49" fmla="*/ 1544 h 2266"/>
                <a:gd name="T50" fmla="*/ 1766 w 2570"/>
                <a:gd name="T51" fmla="*/ 1580 h 2266"/>
                <a:gd name="T52" fmla="*/ 2116 w 2570"/>
                <a:gd name="T53" fmla="*/ 2238 h 2266"/>
                <a:gd name="T54" fmla="*/ 1687 w 2570"/>
                <a:gd name="T55" fmla="*/ 1316 h 2266"/>
                <a:gd name="T56" fmla="*/ 1853 w 2570"/>
                <a:gd name="T57" fmla="*/ 1159 h 2266"/>
                <a:gd name="T58" fmla="*/ 2165 w 2570"/>
                <a:gd name="T59" fmla="*/ 1095 h 2266"/>
                <a:gd name="T60" fmla="*/ 2380 w 2570"/>
                <a:gd name="T61" fmla="*/ 1005 h 2266"/>
                <a:gd name="T62" fmla="*/ 2560 w 2570"/>
                <a:gd name="T63" fmla="*/ 801 h 2266"/>
                <a:gd name="T64" fmla="*/ 2332 w 2570"/>
                <a:gd name="T65" fmla="*/ 777 h 2266"/>
                <a:gd name="T66" fmla="*/ 2106 w 2570"/>
                <a:gd name="T67" fmla="*/ 759 h 2266"/>
                <a:gd name="T68" fmla="*/ 2398 w 2570"/>
                <a:gd name="T69" fmla="*/ 431 h 2266"/>
                <a:gd name="T70" fmla="*/ 2416 w 2570"/>
                <a:gd name="T71" fmla="*/ 419 h 2266"/>
                <a:gd name="T72" fmla="*/ 2464 w 2570"/>
                <a:gd name="T73" fmla="*/ 377 h 2266"/>
                <a:gd name="T74" fmla="*/ 2482 w 2570"/>
                <a:gd name="T75" fmla="*/ 353 h 2266"/>
                <a:gd name="T76" fmla="*/ 2464 w 2570"/>
                <a:gd name="T77" fmla="*/ 335 h 2266"/>
                <a:gd name="T78" fmla="*/ 2464 w 2570"/>
                <a:gd name="T79" fmla="*/ 269 h 2266"/>
                <a:gd name="T80" fmla="*/ 2482 w 2570"/>
                <a:gd name="T81" fmla="*/ 192 h 2266"/>
                <a:gd name="T82" fmla="*/ 2494 w 2570"/>
                <a:gd name="T83" fmla="*/ 132 h 2266"/>
                <a:gd name="T84" fmla="*/ 2482 w 2570"/>
                <a:gd name="T85" fmla="*/ 36 h 2266"/>
                <a:gd name="T86" fmla="*/ 2482 w 2570"/>
                <a:gd name="T87" fmla="*/ 24 h 2266"/>
                <a:gd name="T88" fmla="*/ 2094 w 2570"/>
                <a:gd name="T89" fmla="*/ 0 h 2266"/>
                <a:gd name="T90" fmla="*/ 1901 w 2570"/>
                <a:gd name="T91" fmla="*/ 90 h 2266"/>
                <a:gd name="T92" fmla="*/ 1741 w 2570"/>
                <a:gd name="T93" fmla="*/ 533 h 2266"/>
                <a:gd name="T94" fmla="*/ 1705 w 2570"/>
                <a:gd name="T95" fmla="*/ 467 h 2266"/>
                <a:gd name="T96" fmla="*/ 1627 w 2570"/>
                <a:gd name="T97" fmla="*/ 144 h 2266"/>
                <a:gd name="T98" fmla="*/ 1573 w 2570"/>
                <a:gd name="T99" fmla="*/ 0 h 2266"/>
                <a:gd name="T100" fmla="*/ 736 w 2570"/>
                <a:gd name="T101" fmla="*/ 186 h 2266"/>
                <a:gd name="T102" fmla="*/ 754 w 2570"/>
                <a:gd name="T103" fmla="*/ 461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Freeform 7"/>
            <p:cNvSpPr>
              <a:spLocks noChangeArrowheads="1"/>
            </p:cNvSpPr>
            <p:nvPr/>
          </p:nvSpPr>
          <p:spPr bwMode="auto">
            <a:xfrm>
              <a:off x="3525" y="1"/>
              <a:ext cx="2180" cy="1503"/>
            </a:xfrm>
            <a:custGeom>
              <a:avLst/>
              <a:gdLst>
                <a:gd name="T0" fmla="*/ 1038 w 2176"/>
                <a:gd name="T1" fmla="*/ 765 h 1505"/>
                <a:gd name="T2" fmla="*/ 1194 w 2176"/>
                <a:gd name="T3" fmla="*/ 1231 h 1505"/>
                <a:gd name="T4" fmla="*/ 960 w 2176"/>
                <a:gd name="T5" fmla="*/ 1189 h 1505"/>
                <a:gd name="T6" fmla="*/ 725 w 2176"/>
                <a:gd name="T7" fmla="*/ 1125 h 1505"/>
                <a:gd name="T8" fmla="*/ 444 w 2176"/>
                <a:gd name="T9" fmla="*/ 1107 h 1505"/>
                <a:gd name="T10" fmla="*/ 0 w 2176"/>
                <a:gd name="T11" fmla="*/ 1077 h 1505"/>
                <a:gd name="T12" fmla="*/ 30 w 2176"/>
                <a:gd name="T13" fmla="*/ 1113 h 1505"/>
                <a:gd name="T14" fmla="*/ 498 w 2176"/>
                <a:gd name="T15" fmla="*/ 1129 h 1505"/>
                <a:gd name="T16" fmla="*/ 779 w 2176"/>
                <a:gd name="T17" fmla="*/ 1183 h 1505"/>
                <a:gd name="T18" fmla="*/ 1134 w 2176"/>
                <a:gd name="T19" fmla="*/ 1297 h 1505"/>
                <a:gd name="T20" fmla="*/ 1074 w 2176"/>
                <a:gd name="T21" fmla="*/ 1315 h 1505"/>
                <a:gd name="T22" fmla="*/ 713 w 2176"/>
                <a:gd name="T23" fmla="*/ 1501 h 1505"/>
                <a:gd name="T24" fmla="*/ 767 w 2176"/>
                <a:gd name="T25" fmla="*/ 1477 h 1505"/>
                <a:gd name="T26" fmla="*/ 865 w 2176"/>
                <a:gd name="T27" fmla="*/ 1435 h 1505"/>
                <a:gd name="T28" fmla="*/ 1026 w 2176"/>
                <a:gd name="T29" fmla="*/ 1351 h 1505"/>
                <a:gd name="T30" fmla="*/ 1218 w 2176"/>
                <a:gd name="T31" fmla="*/ 1291 h 1505"/>
                <a:gd name="T32" fmla="*/ 1271 w 2176"/>
                <a:gd name="T33" fmla="*/ 1219 h 1505"/>
                <a:gd name="T34" fmla="*/ 1638 w 2176"/>
                <a:gd name="T35" fmla="*/ 1041 h 1505"/>
                <a:gd name="T36" fmla="*/ 1939 w 2176"/>
                <a:gd name="T37" fmla="*/ 951 h 1505"/>
                <a:gd name="T38" fmla="*/ 2184 w 2176"/>
                <a:gd name="T39" fmla="*/ 819 h 1505"/>
                <a:gd name="T40" fmla="*/ 1969 w 2176"/>
                <a:gd name="T41" fmla="*/ 909 h 1505"/>
                <a:gd name="T42" fmla="*/ 1662 w 2176"/>
                <a:gd name="T43" fmla="*/ 987 h 1505"/>
                <a:gd name="T44" fmla="*/ 1343 w 2176"/>
                <a:gd name="T45" fmla="*/ 1147 h 1505"/>
                <a:gd name="T46" fmla="*/ 1507 w 2176"/>
                <a:gd name="T47" fmla="*/ 903 h 1505"/>
                <a:gd name="T48" fmla="*/ 1626 w 2176"/>
                <a:gd name="T49" fmla="*/ 543 h 1505"/>
                <a:gd name="T50" fmla="*/ 1746 w 2176"/>
                <a:gd name="T51" fmla="*/ 372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2 w 2176"/>
                <a:gd name="T59" fmla="*/ 478 h 1505"/>
                <a:gd name="T60" fmla="*/ 1483 w 2176"/>
                <a:gd name="T61" fmla="*/ 885 h 1505"/>
                <a:gd name="T62" fmla="*/ 1259 w 2176"/>
                <a:gd name="T63" fmla="*/ 1171 h 1505"/>
                <a:gd name="T64" fmla="*/ 1134 w 2176"/>
                <a:gd name="T65" fmla="*/ 903 h 1505"/>
                <a:gd name="T66" fmla="*/ 1014 w 2176"/>
                <a:gd name="T67" fmla="*/ 538 h 1505"/>
                <a:gd name="T68" fmla="*/ 889 w 2176"/>
                <a:gd name="T69" fmla="*/ 222 h 1505"/>
                <a:gd name="T70" fmla="*/ 791 w 2176"/>
                <a:gd name="T71" fmla="*/ 0 h 1505"/>
                <a:gd name="T72" fmla="*/ 755 w 2176"/>
                <a:gd name="T73" fmla="*/ 0 h 1505"/>
                <a:gd name="T74" fmla="*/ 907 w 2176"/>
                <a:gd name="T75" fmla="*/ 354 h 1505"/>
                <a:gd name="T76" fmla="*/ 1038 w 2176"/>
                <a:gd name="T77" fmla="*/ 765 h 1505"/>
                <a:gd name="T78" fmla="*/ 1038 w 2176"/>
                <a:gd name="T79" fmla="*/ 76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Freeform 8"/>
            <p:cNvSpPr>
              <a:spLocks noChangeArrowheads="1"/>
            </p:cNvSpPr>
            <p:nvPr/>
          </p:nvSpPr>
          <p:spPr bwMode="auto">
            <a:xfrm>
              <a:off x="0" y="649"/>
              <a:ext cx="811" cy="801"/>
            </a:xfrm>
            <a:custGeom>
              <a:avLst/>
              <a:gdLst>
                <a:gd name="T0" fmla="*/ 161 w 813"/>
                <a:gd name="T1" fmla="*/ 560 h 804"/>
                <a:gd name="T2" fmla="*/ 327 w 813"/>
                <a:gd name="T3" fmla="*/ 434 h 804"/>
                <a:gd name="T4" fmla="*/ 642 w 813"/>
                <a:gd name="T5" fmla="*/ 214 h 804"/>
                <a:gd name="T6" fmla="*/ 809 w 813"/>
                <a:gd name="T7" fmla="*/ 0 h 804"/>
                <a:gd name="T8" fmla="*/ 672 w 813"/>
                <a:gd name="T9" fmla="*/ 148 h 804"/>
                <a:gd name="T10" fmla="*/ 144 w 813"/>
                <a:gd name="T11" fmla="*/ 500 h 804"/>
                <a:gd name="T12" fmla="*/ 0 w 813"/>
                <a:gd name="T13" fmla="*/ 726 h 804"/>
                <a:gd name="T14" fmla="*/ 0 w 813"/>
                <a:gd name="T15" fmla="*/ 798 h 804"/>
                <a:gd name="T16" fmla="*/ 161 w 813"/>
                <a:gd name="T17" fmla="*/ 560 h 804"/>
                <a:gd name="T18" fmla="*/ 161 w 813"/>
                <a:gd name="T19" fmla="*/ 56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9"/>
            <p:cNvSpPr>
              <a:spLocks noChangeArrowheads="1"/>
            </p:cNvSpPr>
            <p:nvPr/>
          </p:nvSpPr>
          <p:spPr bwMode="auto">
            <a:xfrm>
              <a:off x="0" y="1545"/>
              <a:ext cx="757" cy="102"/>
            </a:xfrm>
            <a:custGeom>
              <a:avLst/>
              <a:gdLst>
                <a:gd name="T0" fmla="*/ 458 w 759"/>
                <a:gd name="T1" fmla="*/ 60 h 107"/>
                <a:gd name="T2" fmla="*/ 755 w 759"/>
                <a:gd name="T3" fmla="*/ 0 h 107"/>
                <a:gd name="T4" fmla="*/ 494 w 759"/>
                <a:gd name="T5" fmla="*/ 32 h 107"/>
                <a:gd name="T6" fmla="*/ 138 w 759"/>
                <a:gd name="T7" fmla="*/ 44 h 107"/>
                <a:gd name="T8" fmla="*/ 0 w 759"/>
                <a:gd name="T9" fmla="*/ 71 h 107"/>
                <a:gd name="T10" fmla="*/ 0 w 759"/>
                <a:gd name="T11" fmla="*/ 97 h 107"/>
                <a:gd name="T12" fmla="*/ 96 w 759"/>
                <a:gd name="T13" fmla="*/ 81 h 107"/>
                <a:gd name="T14" fmla="*/ 458 w 759"/>
                <a:gd name="T15" fmla="*/ 60 h 107"/>
                <a:gd name="T16" fmla="*/ 458 w 759"/>
                <a:gd name="T17" fmla="*/ 6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Freeform 10"/>
            <p:cNvSpPr>
              <a:spLocks noChangeArrowheads="1"/>
            </p:cNvSpPr>
            <p:nvPr/>
          </p:nvSpPr>
          <p:spPr bwMode="auto">
            <a:xfrm>
              <a:off x="2314" y="3431"/>
              <a:ext cx="3177" cy="740"/>
            </a:xfrm>
            <a:custGeom>
              <a:avLst/>
              <a:gdLst>
                <a:gd name="T0" fmla="*/ 1395 w 3169"/>
                <a:gd name="T1" fmla="*/ 237 h 743"/>
                <a:gd name="T2" fmla="*/ 1742 w 3169"/>
                <a:gd name="T3" fmla="*/ 231 h 743"/>
                <a:gd name="T4" fmla="*/ 2097 w 3169"/>
                <a:gd name="T5" fmla="*/ 249 h 743"/>
                <a:gd name="T6" fmla="*/ 2517 w 3169"/>
                <a:gd name="T7" fmla="*/ 231 h 743"/>
                <a:gd name="T8" fmla="*/ 3185 w 3169"/>
                <a:gd name="T9" fmla="*/ 202 h 743"/>
                <a:gd name="T10" fmla="*/ 3131 w 3169"/>
                <a:gd name="T11" fmla="*/ 184 h 743"/>
                <a:gd name="T12" fmla="*/ 2434 w 3169"/>
                <a:gd name="T13" fmla="*/ 219 h 743"/>
                <a:gd name="T14" fmla="*/ 2013 w 3169"/>
                <a:gd name="T15" fmla="*/ 219 h 743"/>
                <a:gd name="T16" fmla="*/ 1467 w 3169"/>
                <a:gd name="T17" fmla="*/ 184 h 743"/>
                <a:gd name="T18" fmla="*/ 1551 w 3169"/>
                <a:gd name="T19" fmla="*/ 166 h 743"/>
                <a:gd name="T20" fmla="*/ 2049 w 3169"/>
                <a:gd name="T21" fmla="*/ 0 h 743"/>
                <a:gd name="T22" fmla="*/ 1971 w 3169"/>
                <a:gd name="T23" fmla="*/ 24 h 743"/>
                <a:gd name="T24" fmla="*/ 1846 w 3169"/>
                <a:gd name="T25" fmla="*/ 66 h 743"/>
                <a:gd name="T26" fmla="*/ 1610 w 3169"/>
                <a:gd name="T27" fmla="*/ 136 h 743"/>
                <a:gd name="T28" fmla="*/ 1345 w 3169"/>
                <a:gd name="T29" fmla="*/ 196 h 743"/>
                <a:gd name="T30" fmla="*/ 1274 w 3169"/>
                <a:gd name="T31" fmla="*/ 249 h 743"/>
                <a:gd name="T32" fmla="*/ 769 w 3169"/>
                <a:gd name="T33" fmla="*/ 409 h 743"/>
                <a:gd name="T34" fmla="*/ 337 w 3169"/>
                <a:gd name="T35" fmla="*/ 499 h 743"/>
                <a:gd name="T36" fmla="*/ 0 w 3169"/>
                <a:gd name="T37" fmla="*/ 613 h 743"/>
                <a:gd name="T38" fmla="*/ 301 w 3169"/>
                <a:gd name="T39" fmla="*/ 535 h 743"/>
                <a:gd name="T40" fmla="*/ 739 w 3169"/>
                <a:gd name="T41" fmla="*/ 445 h 743"/>
                <a:gd name="T42" fmla="*/ 1184 w 3169"/>
                <a:gd name="T43" fmla="*/ 309 h 743"/>
                <a:gd name="T44" fmla="*/ 985 w 3169"/>
                <a:gd name="T45" fmla="*/ 487 h 743"/>
                <a:gd name="T46" fmla="*/ 871 w 3169"/>
                <a:gd name="T47" fmla="*/ 737 h 743"/>
                <a:gd name="T48" fmla="*/ 865 w 3169"/>
                <a:gd name="T49" fmla="*/ 737 h 743"/>
                <a:gd name="T50" fmla="*/ 937 w 3169"/>
                <a:gd name="T51" fmla="*/ 737 h 743"/>
                <a:gd name="T52" fmla="*/ 1028 w 3169"/>
                <a:gd name="T53" fmla="*/ 493 h 743"/>
                <a:gd name="T54" fmla="*/ 1303 w 3169"/>
                <a:gd name="T55" fmla="*/ 279 h 743"/>
                <a:gd name="T56" fmla="*/ 1539 w 3169"/>
                <a:gd name="T57" fmla="*/ 445 h 743"/>
                <a:gd name="T58" fmla="*/ 1778 w 3169"/>
                <a:gd name="T59" fmla="*/ 671 h 743"/>
                <a:gd name="T60" fmla="*/ 1864 w 3169"/>
                <a:gd name="T61" fmla="*/ 737 h 743"/>
                <a:gd name="T62" fmla="*/ 1929 w 3169"/>
                <a:gd name="T63" fmla="*/ 737 h 743"/>
                <a:gd name="T64" fmla="*/ 1700 w 3169"/>
                <a:gd name="T65" fmla="*/ 523 h 743"/>
                <a:gd name="T66" fmla="*/ 1395 w 3169"/>
                <a:gd name="T67" fmla="*/ 237 h 743"/>
                <a:gd name="T68" fmla="*/ 1395 w 3169"/>
                <a:gd name="T69" fmla="*/ 237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1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12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13"/>
            <p:cNvSpPr>
              <a:spLocks noChangeArrowheads="1"/>
            </p:cNvSpPr>
            <p:nvPr/>
          </p:nvSpPr>
          <p:spPr bwMode="auto">
            <a:xfrm>
              <a:off x="0" y="4032"/>
              <a:ext cx="5755" cy="283"/>
            </a:xfrm>
            <a:custGeom>
              <a:avLst/>
              <a:gdLst>
                <a:gd name="T0" fmla="*/ 5770 w 5740"/>
                <a:gd name="T1" fmla="*/ 278 h 288"/>
                <a:gd name="T2" fmla="*/ 0 w 5740"/>
                <a:gd name="T3" fmla="*/ 278 h 288"/>
                <a:gd name="T4" fmla="*/ 0 w 5740"/>
                <a:gd name="T5" fmla="*/ 0 h 288"/>
                <a:gd name="T6" fmla="*/ 5770 w 5740"/>
                <a:gd name="T7" fmla="*/ 0 h 288"/>
                <a:gd name="T8" fmla="*/ 5770 w 5740"/>
                <a:gd name="T9" fmla="*/ 278 h 288"/>
                <a:gd name="T10" fmla="*/ 5770 w 5740"/>
                <a:gd name="T11" fmla="*/ 278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Freeform 14"/>
            <p:cNvSpPr>
              <a:spLocks noChangeArrowheads="1"/>
            </p:cNvSpPr>
            <p:nvPr/>
          </p:nvSpPr>
          <p:spPr bwMode="auto">
            <a:xfrm>
              <a:off x="0" y="4032"/>
              <a:ext cx="5755" cy="331"/>
            </a:xfrm>
            <a:custGeom>
              <a:avLst/>
              <a:gdLst>
                <a:gd name="T0" fmla="*/ 5770 w 5740"/>
                <a:gd name="T1" fmla="*/ 380 h 288"/>
                <a:gd name="T2" fmla="*/ 0 w 5740"/>
                <a:gd name="T3" fmla="*/ 380 h 288"/>
                <a:gd name="T4" fmla="*/ 0 w 5740"/>
                <a:gd name="T5" fmla="*/ 0 h 288"/>
                <a:gd name="T6" fmla="*/ 5770 w 5740"/>
                <a:gd name="T7" fmla="*/ 0 h 288"/>
                <a:gd name="T8" fmla="*/ 5770 w 5740"/>
                <a:gd name="T9" fmla="*/ 380 h 288"/>
                <a:gd name="T10" fmla="*/ 5770 w 5740"/>
                <a:gd name="T11" fmla="*/ 380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4617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Freeform 15"/>
            <p:cNvSpPr>
              <a:spLocks noChangeArrowheads="1"/>
            </p:cNvSpPr>
            <p:nvPr/>
          </p:nvSpPr>
          <p:spPr bwMode="auto">
            <a:xfrm>
              <a:off x="0" y="0"/>
              <a:ext cx="5755" cy="283"/>
            </a:xfrm>
            <a:custGeom>
              <a:avLst/>
              <a:gdLst>
                <a:gd name="T0" fmla="*/ 5770 w 5740"/>
                <a:gd name="T1" fmla="*/ 278 h 288"/>
                <a:gd name="T2" fmla="*/ 0 w 5740"/>
                <a:gd name="T3" fmla="*/ 278 h 288"/>
                <a:gd name="T4" fmla="*/ 0 w 5740"/>
                <a:gd name="T5" fmla="*/ 0 h 288"/>
                <a:gd name="T6" fmla="*/ 5770 w 5740"/>
                <a:gd name="T7" fmla="*/ 0 h 288"/>
                <a:gd name="T8" fmla="*/ 5770 w 5740"/>
                <a:gd name="T9" fmla="*/ 278 h 288"/>
                <a:gd name="T10" fmla="*/ 5770 w 5740"/>
                <a:gd name="T11" fmla="*/ 278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683501"/>
                </a:gs>
                <a:gs pos="100000">
                  <a:srgbClr val="BB5F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Freeform 16"/>
            <p:cNvSpPr>
              <a:spLocks noChangeArrowheads="1"/>
            </p:cNvSpPr>
            <p:nvPr/>
          </p:nvSpPr>
          <p:spPr bwMode="auto">
            <a:xfrm>
              <a:off x="509" y="229"/>
              <a:ext cx="3183" cy="2019"/>
            </a:xfrm>
            <a:custGeom>
              <a:avLst/>
              <a:gdLst>
                <a:gd name="T0" fmla="*/ 869 w 3188"/>
                <a:gd name="T1" fmla="*/ 1415 h 2024"/>
                <a:gd name="T2" fmla="*/ 905 w 3188"/>
                <a:gd name="T3" fmla="*/ 1387 h 2024"/>
                <a:gd name="T4" fmla="*/ 987 w 3188"/>
                <a:gd name="T5" fmla="*/ 1314 h 2024"/>
                <a:gd name="T6" fmla="*/ 1029 w 3188"/>
                <a:gd name="T7" fmla="*/ 1291 h 2024"/>
                <a:gd name="T8" fmla="*/ 1082 w 3188"/>
                <a:gd name="T9" fmla="*/ 1243 h 2024"/>
                <a:gd name="T10" fmla="*/ 1119 w 3188"/>
                <a:gd name="T11" fmla="*/ 1213 h 2024"/>
                <a:gd name="T12" fmla="*/ 1053 w 3188"/>
                <a:gd name="T13" fmla="*/ 1147 h 2024"/>
                <a:gd name="T14" fmla="*/ 875 w 3188"/>
                <a:gd name="T15" fmla="*/ 1015 h 2024"/>
                <a:gd name="T16" fmla="*/ 653 w 3188"/>
                <a:gd name="T17" fmla="*/ 903 h 2024"/>
                <a:gd name="T18" fmla="*/ 653 w 3188"/>
                <a:gd name="T19" fmla="*/ 842 h 2024"/>
                <a:gd name="T20" fmla="*/ 641 w 3188"/>
                <a:gd name="T21" fmla="*/ 704 h 2024"/>
                <a:gd name="T22" fmla="*/ 550 w 3188"/>
                <a:gd name="T23" fmla="*/ 638 h 2024"/>
                <a:gd name="T24" fmla="*/ 508 w 3188"/>
                <a:gd name="T25" fmla="*/ 568 h 2024"/>
                <a:gd name="T26" fmla="*/ 635 w 3188"/>
                <a:gd name="T27" fmla="*/ 562 h 2024"/>
                <a:gd name="T28" fmla="*/ 761 w 3188"/>
                <a:gd name="T29" fmla="*/ 568 h 2024"/>
                <a:gd name="T30" fmla="*/ 1087 w 3188"/>
                <a:gd name="T31" fmla="*/ 846 h 2024"/>
                <a:gd name="T32" fmla="*/ 1005 w 3188"/>
                <a:gd name="T33" fmla="*/ 564 h 2024"/>
                <a:gd name="T34" fmla="*/ 1050 w 3188"/>
                <a:gd name="T35" fmla="*/ 263 h 2024"/>
                <a:gd name="T36" fmla="*/ 1245 w 3188"/>
                <a:gd name="T37" fmla="*/ 0 h 2024"/>
                <a:gd name="T38" fmla="*/ 1462 w 3188"/>
                <a:gd name="T39" fmla="*/ 290 h 2024"/>
                <a:gd name="T40" fmla="*/ 1471 w 3188"/>
                <a:gd name="T41" fmla="*/ 546 h 2024"/>
                <a:gd name="T42" fmla="*/ 1563 w 3188"/>
                <a:gd name="T43" fmla="*/ 626 h 2024"/>
                <a:gd name="T44" fmla="*/ 1789 w 3188"/>
                <a:gd name="T45" fmla="*/ 363 h 2024"/>
                <a:gd name="T46" fmla="*/ 2237 w 3188"/>
                <a:gd name="T47" fmla="*/ 150 h 2024"/>
                <a:gd name="T48" fmla="*/ 2610 w 3188"/>
                <a:gd name="T49" fmla="*/ 180 h 2024"/>
                <a:gd name="T50" fmla="*/ 3040 w 3188"/>
                <a:gd name="T51" fmla="*/ 150 h 2024"/>
                <a:gd name="T52" fmla="*/ 3130 w 3188"/>
                <a:gd name="T53" fmla="*/ 208 h 2024"/>
                <a:gd name="T54" fmla="*/ 2980 w 3188"/>
                <a:gd name="T55" fmla="*/ 208 h 2024"/>
                <a:gd name="T56" fmla="*/ 2826 w 3188"/>
                <a:gd name="T57" fmla="*/ 375 h 2024"/>
                <a:gd name="T58" fmla="*/ 2694 w 3188"/>
                <a:gd name="T59" fmla="*/ 644 h 2024"/>
                <a:gd name="T60" fmla="*/ 2574 w 3188"/>
                <a:gd name="T61" fmla="*/ 824 h 2024"/>
                <a:gd name="T62" fmla="*/ 2227 w 3188"/>
                <a:gd name="T63" fmla="*/ 1005 h 2024"/>
                <a:gd name="T64" fmla="*/ 1957 w 3188"/>
                <a:gd name="T65" fmla="*/ 1069 h 2024"/>
                <a:gd name="T66" fmla="*/ 2249 w 3188"/>
                <a:gd name="T67" fmla="*/ 1105 h 2024"/>
                <a:gd name="T68" fmla="*/ 2592 w 3188"/>
                <a:gd name="T69" fmla="*/ 1201 h 2024"/>
                <a:gd name="T70" fmla="*/ 2884 w 3188"/>
                <a:gd name="T71" fmla="*/ 1433 h 2024"/>
                <a:gd name="T72" fmla="*/ 3112 w 3188"/>
                <a:gd name="T73" fmla="*/ 1547 h 2024"/>
                <a:gd name="T74" fmla="*/ 3022 w 3188"/>
                <a:gd name="T75" fmla="*/ 1577 h 2024"/>
                <a:gd name="T76" fmla="*/ 2998 w 3188"/>
                <a:gd name="T77" fmla="*/ 1583 h 2024"/>
                <a:gd name="T78" fmla="*/ 2950 w 3188"/>
                <a:gd name="T79" fmla="*/ 1589 h 2024"/>
                <a:gd name="T80" fmla="*/ 2872 w 3188"/>
                <a:gd name="T81" fmla="*/ 1601 h 2024"/>
                <a:gd name="T82" fmla="*/ 2838 w 3188"/>
                <a:gd name="T83" fmla="*/ 1601 h 2024"/>
                <a:gd name="T84" fmla="*/ 2766 w 3188"/>
                <a:gd name="T85" fmla="*/ 1607 h 2024"/>
                <a:gd name="T86" fmla="*/ 2718 w 3188"/>
                <a:gd name="T87" fmla="*/ 1613 h 2024"/>
                <a:gd name="T88" fmla="*/ 2700 w 3188"/>
                <a:gd name="T89" fmla="*/ 1613 h 2024"/>
                <a:gd name="T90" fmla="*/ 2586 w 3188"/>
                <a:gd name="T91" fmla="*/ 1649 h 2024"/>
                <a:gd name="T92" fmla="*/ 2525 w 3188"/>
                <a:gd name="T93" fmla="*/ 1655 h 2024"/>
                <a:gd name="T94" fmla="*/ 2436 w 3188"/>
                <a:gd name="T95" fmla="*/ 1667 h 2024"/>
                <a:gd name="T96" fmla="*/ 2370 w 3188"/>
                <a:gd name="T97" fmla="*/ 1679 h 2024"/>
                <a:gd name="T98" fmla="*/ 2352 w 3188"/>
                <a:gd name="T99" fmla="*/ 1697 h 2024"/>
                <a:gd name="T100" fmla="*/ 2297 w 3188"/>
                <a:gd name="T101" fmla="*/ 1679 h 2024"/>
                <a:gd name="T102" fmla="*/ 2255 w 3188"/>
                <a:gd name="T103" fmla="*/ 1655 h 2024"/>
                <a:gd name="T104" fmla="*/ 2011 w 3188"/>
                <a:gd name="T105" fmla="*/ 1577 h 2024"/>
                <a:gd name="T106" fmla="*/ 1705 w 3188"/>
                <a:gd name="T107" fmla="*/ 1445 h 2024"/>
                <a:gd name="T108" fmla="*/ 1874 w 3188"/>
                <a:gd name="T109" fmla="*/ 1834 h 2024"/>
                <a:gd name="T110" fmla="*/ 1765 w 3188"/>
                <a:gd name="T111" fmla="*/ 1912 h 2024"/>
                <a:gd name="T112" fmla="*/ 1527 w 3188"/>
                <a:gd name="T113" fmla="*/ 1745 h 2024"/>
                <a:gd name="T114" fmla="*/ 1407 w 3188"/>
                <a:gd name="T115" fmla="*/ 1469 h 2024"/>
                <a:gd name="T116" fmla="*/ 1215 w 3188"/>
                <a:gd name="T117" fmla="*/ 1285 h 2024"/>
                <a:gd name="T118" fmla="*/ 127 w 3188"/>
                <a:gd name="T119" fmla="*/ 1996 h 2024"/>
                <a:gd name="T120" fmla="*/ 863 w 3188"/>
                <a:gd name="T121" fmla="*/ 1421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993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Freeform 17"/>
            <p:cNvSpPr>
              <a:spLocks noChangeArrowheads="1"/>
            </p:cNvSpPr>
            <p:nvPr/>
          </p:nvSpPr>
          <p:spPr bwMode="auto">
            <a:xfrm>
              <a:off x="1344" y="293"/>
              <a:ext cx="2139" cy="1782"/>
            </a:xfrm>
            <a:custGeom>
              <a:avLst/>
              <a:gdLst>
                <a:gd name="T0" fmla="*/ 316 w 2144"/>
                <a:gd name="T1" fmla="*/ 1072 h 1787"/>
                <a:gd name="T2" fmla="*/ 215 w 2144"/>
                <a:gd name="T3" fmla="*/ 922 h 1787"/>
                <a:gd name="T4" fmla="*/ 102 w 2144"/>
                <a:gd name="T5" fmla="*/ 804 h 1787"/>
                <a:gd name="T6" fmla="*/ 36 w 2144"/>
                <a:gd name="T7" fmla="*/ 738 h 1787"/>
                <a:gd name="T8" fmla="*/ 0 w 2144"/>
                <a:gd name="T9" fmla="*/ 696 h 1787"/>
                <a:gd name="T10" fmla="*/ 268 w 2144"/>
                <a:gd name="T11" fmla="*/ 952 h 1787"/>
                <a:gd name="T12" fmla="*/ 292 w 2144"/>
                <a:gd name="T13" fmla="*/ 1000 h 1787"/>
                <a:gd name="T14" fmla="*/ 365 w 2144"/>
                <a:gd name="T15" fmla="*/ 666 h 1787"/>
                <a:gd name="T16" fmla="*/ 377 w 2144"/>
                <a:gd name="T17" fmla="*/ 409 h 1787"/>
                <a:gd name="T18" fmla="*/ 345 w 2144"/>
                <a:gd name="T19" fmla="*/ 118 h 1787"/>
                <a:gd name="T20" fmla="*/ 391 w 2144"/>
                <a:gd name="T21" fmla="*/ 0 h 1787"/>
                <a:gd name="T22" fmla="*/ 395 w 2144"/>
                <a:gd name="T23" fmla="*/ 355 h 1787"/>
                <a:gd name="T24" fmla="*/ 419 w 2144"/>
                <a:gd name="T25" fmla="*/ 605 h 1787"/>
                <a:gd name="T26" fmla="*/ 383 w 2144"/>
                <a:gd name="T27" fmla="*/ 822 h 1787"/>
                <a:gd name="T28" fmla="*/ 383 w 2144"/>
                <a:gd name="T29" fmla="*/ 1030 h 1787"/>
                <a:gd name="T30" fmla="*/ 873 w 2144"/>
                <a:gd name="T31" fmla="*/ 780 h 1787"/>
                <a:gd name="T32" fmla="*/ 1303 w 2144"/>
                <a:gd name="T33" fmla="*/ 551 h 1787"/>
                <a:gd name="T34" fmla="*/ 1794 w 2144"/>
                <a:gd name="T35" fmla="*/ 247 h 1787"/>
                <a:gd name="T36" fmla="*/ 2086 w 2144"/>
                <a:gd name="T37" fmla="*/ 69 h 1787"/>
                <a:gd name="T38" fmla="*/ 1806 w 2144"/>
                <a:gd name="T39" fmla="*/ 277 h 1787"/>
                <a:gd name="T40" fmla="*/ 1447 w 2144"/>
                <a:gd name="T41" fmla="*/ 499 h 1787"/>
                <a:gd name="T42" fmla="*/ 1117 w 2144"/>
                <a:gd name="T43" fmla="*/ 696 h 1787"/>
                <a:gd name="T44" fmla="*/ 735 w 2144"/>
                <a:gd name="T45" fmla="*/ 892 h 1787"/>
                <a:gd name="T46" fmla="*/ 461 w 2144"/>
                <a:gd name="T47" fmla="*/ 1078 h 1787"/>
                <a:gd name="T48" fmla="*/ 813 w 2144"/>
                <a:gd name="T49" fmla="*/ 1187 h 1787"/>
                <a:gd name="T50" fmla="*/ 1279 w 2144"/>
                <a:gd name="T51" fmla="*/ 1181 h 1787"/>
                <a:gd name="T52" fmla="*/ 1908 w 2144"/>
                <a:gd name="T53" fmla="*/ 1388 h 1787"/>
                <a:gd name="T54" fmla="*/ 2134 w 2144"/>
                <a:gd name="T55" fmla="*/ 1412 h 1787"/>
                <a:gd name="T56" fmla="*/ 1806 w 2144"/>
                <a:gd name="T57" fmla="*/ 1400 h 1787"/>
                <a:gd name="T58" fmla="*/ 1429 w 2144"/>
                <a:gd name="T59" fmla="*/ 1280 h 1787"/>
                <a:gd name="T60" fmla="*/ 1213 w 2144"/>
                <a:gd name="T61" fmla="*/ 1223 h 1787"/>
                <a:gd name="T62" fmla="*/ 795 w 2144"/>
                <a:gd name="T63" fmla="*/ 1217 h 1787"/>
                <a:gd name="T64" fmla="*/ 503 w 2144"/>
                <a:gd name="T65" fmla="*/ 1139 h 1787"/>
                <a:gd name="T66" fmla="*/ 729 w 2144"/>
                <a:gd name="T67" fmla="*/ 1370 h 1787"/>
                <a:gd name="T68" fmla="*/ 873 w 2144"/>
                <a:gd name="T69" fmla="*/ 1609 h 1787"/>
                <a:gd name="T70" fmla="*/ 1005 w 2144"/>
                <a:gd name="T71" fmla="*/ 1777 h 1787"/>
                <a:gd name="T72" fmla="*/ 813 w 2144"/>
                <a:gd name="T73" fmla="*/ 1599 h 1787"/>
                <a:gd name="T74" fmla="*/ 669 w 2144"/>
                <a:gd name="T75" fmla="*/ 1364 h 1787"/>
                <a:gd name="T76" fmla="*/ 413 w 2144"/>
                <a:gd name="T77" fmla="*/ 1103 h 1787"/>
                <a:gd name="T78" fmla="*/ 316 w 2144"/>
                <a:gd name="T79" fmla="*/ 1072 h 1787"/>
                <a:gd name="T80" fmla="*/ 316 w 2144"/>
                <a:gd name="T81" fmla="*/ 1072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Freeform 18"/>
            <p:cNvSpPr>
              <a:spLocks noChangeArrowheads="1"/>
            </p:cNvSpPr>
            <p:nvPr/>
          </p:nvSpPr>
          <p:spPr bwMode="auto">
            <a:xfrm>
              <a:off x="2932" y="1728"/>
              <a:ext cx="2823" cy="2361"/>
            </a:xfrm>
            <a:custGeom>
              <a:avLst/>
              <a:gdLst>
                <a:gd name="T0" fmla="*/ 1808 w 2828"/>
                <a:gd name="T1" fmla="*/ 604 h 2366"/>
                <a:gd name="T2" fmla="*/ 1609 w 2828"/>
                <a:gd name="T3" fmla="*/ 250 h 2366"/>
                <a:gd name="T4" fmla="*/ 1341 w 2828"/>
                <a:gd name="T5" fmla="*/ 132 h 2366"/>
                <a:gd name="T6" fmla="*/ 1377 w 2828"/>
                <a:gd name="T7" fmla="*/ 490 h 2366"/>
                <a:gd name="T8" fmla="*/ 951 w 2828"/>
                <a:gd name="T9" fmla="*/ 221 h 2366"/>
                <a:gd name="T10" fmla="*/ 873 w 2828"/>
                <a:gd name="T11" fmla="*/ 161 h 2366"/>
                <a:gd name="T12" fmla="*/ 839 w 2828"/>
                <a:gd name="T13" fmla="*/ 167 h 2366"/>
                <a:gd name="T14" fmla="*/ 718 w 2828"/>
                <a:gd name="T15" fmla="*/ 161 h 2366"/>
                <a:gd name="T16" fmla="*/ 611 w 2828"/>
                <a:gd name="T17" fmla="*/ 144 h 2366"/>
                <a:gd name="T18" fmla="*/ 490 w 2828"/>
                <a:gd name="T19" fmla="*/ 161 h 2366"/>
                <a:gd name="T20" fmla="*/ 430 w 2828"/>
                <a:gd name="T21" fmla="*/ 150 h 2366"/>
                <a:gd name="T22" fmla="*/ 340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38 h 2366"/>
                <a:gd name="T30" fmla="*/ 605 w 2828"/>
                <a:gd name="T31" fmla="*/ 586 h 2366"/>
                <a:gd name="T32" fmla="*/ 1173 w 2828"/>
                <a:gd name="T33" fmla="*/ 813 h 2366"/>
                <a:gd name="T34" fmla="*/ 968 w 2828"/>
                <a:gd name="T35" fmla="*/ 867 h 2366"/>
                <a:gd name="T36" fmla="*/ 490 w 2828"/>
                <a:gd name="T37" fmla="*/ 1107 h 2366"/>
                <a:gd name="T38" fmla="*/ 276 w 2828"/>
                <a:gd name="T39" fmla="*/ 1435 h 2366"/>
                <a:gd name="T40" fmla="*/ 42 w 2828"/>
                <a:gd name="T41" fmla="*/ 1435 h 2366"/>
                <a:gd name="T42" fmla="*/ 365 w 2828"/>
                <a:gd name="T43" fmla="*/ 1579 h 2366"/>
                <a:gd name="T44" fmla="*/ 945 w 2828"/>
                <a:gd name="T45" fmla="*/ 1704 h 2366"/>
                <a:gd name="T46" fmla="*/ 1513 w 2828"/>
                <a:gd name="T47" fmla="*/ 1531 h 2366"/>
                <a:gd name="T48" fmla="*/ 1729 w 2828"/>
                <a:gd name="T49" fmla="*/ 1507 h 2366"/>
                <a:gd name="T50" fmla="*/ 1717 w 2828"/>
                <a:gd name="T51" fmla="*/ 1794 h 2366"/>
                <a:gd name="T52" fmla="*/ 2034 w 2828"/>
                <a:gd name="T53" fmla="*/ 2219 h 2366"/>
                <a:gd name="T54" fmla="*/ 2183 w 2828"/>
                <a:gd name="T55" fmla="*/ 2124 h 2366"/>
                <a:gd name="T56" fmla="*/ 2262 w 2828"/>
                <a:gd name="T57" fmla="*/ 1962 h 2366"/>
                <a:gd name="T58" fmla="*/ 2225 w 2828"/>
                <a:gd name="T59" fmla="*/ 1567 h 2366"/>
                <a:gd name="T60" fmla="*/ 2286 w 2828"/>
                <a:gd name="T61" fmla="*/ 1477 h 2366"/>
                <a:gd name="T62" fmla="*/ 2578 w 2828"/>
                <a:gd name="T63" fmla="*/ 1680 h 2366"/>
                <a:gd name="T64" fmla="*/ 2685 w 2828"/>
                <a:gd name="T65" fmla="*/ 1674 h 2366"/>
                <a:gd name="T66" fmla="*/ 2578 w 2828"/>
                <a:gd name="T67" fmla="*/ 1537 h 2366"/>
                <a:gd name="T68" fmla="*/ 2502 w 2828"/>
                <a:gd name="T69" fmla="*/ 1351 h 2366"/>
                <a:gd name="T70" fmla="*/ 2346 w 2828"/>
                <a:gd name="T71" fmla="*/ 1179 h 2366"/>
                <a:gd name="T72" fmla="*/ 2094 w 2828"/>
                <a:gd name="T73" fmla="*/ 927 h 2366"/>
                <a:gd name="T74" fmla="*/ 2129 w 2828"/>
                <a:gd name="T75" fmla="*/ 903 h 2366"/>
                <a:gd name="T76" fmla="*/ 2207 w 2828"/>
                <a:gd name="T77" fmla="*/ 867 h 2366"/>
                <a:gd name="T78" fmla="*/ 2316 w 2828"/>
                <a:gd name="T79" fmla="*/ 813 h 2366"/>
                <a:gd name="T80" fmla="*/ 2364 w 2828"/>
                <a:gd name="T81" fmla="*/ 783 h 2366"/>
                <a:gd name="T82" fmla="*/ 2070 w 2828"/>
                <a:gd name="T83" fmla="*/ 861 h 23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Freeform 19"/>
            <p:cNvSpPr>
              <a:spLocks noChangeArrowheads="1"/>
            </p:cNvSpPr>
            <p:nvPr/>
          </p:nvSpPr>
          <p:spPr bwMode="auto">
            <a:xfrm>
              <a:off x="3160" y="1860"/>
              <a:ext cx="2157" cy="1929"/>
            </a:xfrm>
            <a:custGeom>
              <a:avLst/>
              <a:gdLst>
                <a:gd name="T0" fmla="*/ 1848 w 2153"/>
                <a:gd name="T1" fmla="*/ 851 h 1930"/>
                <a:gd name="T2" fmla="*/ 1945 w 2153"/>
                <a:gd name="T3" fmla="*/ 1017 h 1930"/>
                <a:gd name="T4" fmla="*/ 2059 w 2153"/>
                <a:gd name="T5" fmla="*/ 1166 h 1930"/>
                <a:gd name="T6" fmla="*/ 2125 w 2153"/>
                <a:gd name="T7" fmla="*/ 1244 h 1930"/>
                <a:gd name="T8" fmla="*/ 2161 w 2153"/>
                <a:gd name="T9" fmla="*/ 1292 h 1930"/>
                <a:gd name="T10" fmla="*/ 1897 w 2153"/>
                <a:gd name="T11" fmla="*/ 975 h 1930"/>
                <a:gd name="T12" fmla="*/ 1866 w 2153"/>
                <a:gd name="T13" fmla="*/ 929 h 1930"/>
                <a:gd name="T14" fmla="*/ 1788 w 2153"/>
                <a:gd name="T15" fmla="*/ 1238 h 1930"/>
                <a:gd name="T16" fmla="*/ 1776 w 2153"/>
                <a:gd name="T17" fmla="*/ 1484 h 1930"/>
                <a:gd name="T18" fmla="*/ 1824 w 2153"/>
                <a:gd name="T19" fmla="*/ 1904 h 1930"/>
                <a:gd name="T20" fmla="*/ 1794 w 2153"/>
                <a:gd name="T21" fmla="*/ 1928 h 1930"/>
                <a:gd name="T22" fmla="*/ 1752 w 2153"/>
                <a:gd name="T23" fmla="*/ 1532 h 1930"/>
                <a:gd name="T24" fmla="*/ 1734 w 2153"/>
                <a:gd name="T25" fmla="*/ 1286 h 1930"/>
                <a:gd name="T26" fmla="*/ 1770 w 2153"/>
                <a:gd name="T27" fmla="*/ 1083 h 1930"/>
                <a:gd name="T28" fmla="*/ 1776 w 2153"/>
                <a:gd name="T29" fmla="*/ 875 h 1930"/>
                <a:gd name="T30" fmla="*/ 1272 w 2153"/>
                <a:gd name="T31" fmla="*/ 1005 h 1930"/>
                <a:gd name="T32" fmla="*/ 829 w 2153"/>
                <a:gd name="T33" fmla="*/ 1130 h 1930"/>
                <a:gd name="T34" fmla="*/ 325 w 2153"/>
                <a:gd name="T35" fmla="*/ 1310 h 1930"/>
                <a:gd name="T36" fmla="*/ 18 w 2153"/>
                <a:gd name="T37" fmla="*/ 1418 h 1930"/>
                <a:gd name="T38" fmla="*/ 313 w 2153"/>
                <a:gd name="T39" fmla="*/ 1280 h 1930"/>
                <a:gd name="T40" fmla="*/ 684 w 2153"/>
                <a:gd name="T41" fmla="*/ 1142 h 1930"/>
                <a:gd name="T42" fmla="*/ 1026 w 2153"/>
                <a:gd name="T43" fmla="*/ 1035 h 1930"/>
                <a:gd name="T44" fmla="*/ 1417 w 2153"/>
                <a:gd name="T45" fmla="*/ 929 h 1930"/>
                <a:gd name="T46" fmla="*/ 1698 w 2153"/>
                <a:gd name="T47" fmla="*/ 815 h 1930"/>
                <a:gd name="T48" fmla="*/ 1337 w 2153"/>
                <a:gd name="T49" fmla="*/ 623 h 1930"/>
                <a:gd name="T50" fmla="*/ 865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4 w 2153"/>
                <a:gd name="T59" fmla="*/ 383 h 1930"/>
                <a:gd name="T60" fmla="*/ 937 w 2153"/>
                <a:gd name="T61" fmla="*/ 491 h 1930"/>
                <a:gd name="T62" fmla="*/ 1357 w 2153"/>
                <a:gd name="T63" fmla="*/ 593 h 1930"/>
                <a:gd name="T64" fmla="*/ 1656 w 2153"/>
                <a:gd name="T65" fmla="*/ 743 h 1930"/>
                <a:gd name="T66" fmla="*/ 1429 w 2153"/>
                <a:gd name="T67" fmla="*/ 461 h 1930"/>
                <a:gd name="T68" fmla="*/ 1290 w 2153"/>
                <a:gd name="T69" fmla="*/ 191 h 1930"/>
                <a:gd name="T70" fmla="*/ 1158 w 2153"/>
                <a:gd name="T71" fmla="*/ 0 h 1930"/>
                <a:gd name="T72" fmla="*/ 1343 w 2153"/>
                <a:gd name="T73" fmla="*/ 215 h 1930"/>
                <a:gd name="T74" fmla="*/ 1495 w 2153"/>
                <a:gd name="T75" fmla="*/ 485 h 1930"/>
                <a:gd name="T76" fmla="*/ 1752 w 2153"/>
                <a:gd name="T77" fmla="*/ 803 h 1930"/>
                <a:gd name="T78" fmla="*/ 1848 w 2153"/>
                <a:gd name="T79" fmla="*/ 851 h 1930"/>
                <a:gd name="T80" fmla="*/ 1848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B76A03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28800"/>
            <a:ext cx="77644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33" name="Rectangle 21"/>
          <p:cNvSpPr>
            <a:spLocks noGrp="1" noChangeArrowheads="1"/>
          </p:cNvSpPr>
          <p:nvPr/>
        </p:nvSpPr>
        <p:spPr bwMode="auto">
          <a:xfrm>
            <a:off x="1371600" y="3886200"/>
            <a:ext cx="6392863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defRPr/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Click to add Text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713B055-19F6-4634-B3DB-05046A214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 b="1">
          <a:solidFill>
            <a:srgbClr val="FEEC94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6" charset="0"/>
          <a:ea typeface="Microsoft YaHei" charset="-122"/>
        </a:defRPr>
      </a:lvl9pPr>
    </p:titleStyle>
    <p:bodyStyle>
      <a:lvl1pPr marL="342900" indent="-342900" algn="ctr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Arial Black" pitchFamily="32" charset="0"/>
              </a:defRPr>
            </a:lvl1pPr>
          </a:lstStyle>
          <a:p>
            <a:pPr>
              <a:defRPr/>
            </a:pPr>
            <a:fld id="{543F41AE-8C7F-46CD-9AB5-E3EA5C694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0" y="0"/>
            <a:ext cx="9136063" cy="538163"/>
            <a:chOff x="0" y="0"/>
            <a:chExt cx="5755" cy="339"/>
          </a:xfrm>
        </p:grpSpPr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5" cy="331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495" cy="168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2" cy="84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3" cy="82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3" cy="84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1" cy="82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4" cy="82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2" cy="82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1" cy="81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166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1663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0" y="0"/>
            <a:ext cx="9136063" cy="6850063"/>
            <a:chOff x="0" y="0"/>
            <a:chExt cx="5755" cy="4315"/>
          </a:xfrm>
        </p:grpSpPr>
        <p:sp>
          <p:nvSpPr>
            <p:cNvPr id="1434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3" cy="4315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4" cy="1591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6" name="Group 4"/>
            <p:cNvGrpSpPr>
              <a:grpSpLocks/>
            </p:cNvGrpSpPr>
            <p:nvPr/>
          </p:nvGrpSpPr>
          <p:grpSpPr bwMode="auto">
            <a:xfrm>
              <a:off x="0" y="672"/>
              <a:ext cx="1801" cy="1984"/>
              <a:chOff x="0" y="672"/>
              <a:chExt cx="1801" cy="1984"/>
            </a:xfrm>
          </p:grpSpPr>
          <p:sp>
            <p:nvSpPr>
              <p:cNvPr id="14347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58" cy="399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57" cy="400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9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4" cy="39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3" cy="399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4" cy="400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3" cy="394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2" cy="394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57" cy="39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58" cy="401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3" cy="401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75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Arial Black" pitchFamily="32" charset="0"/>
              </a:defRPr>
            </a:lvl1pPr>
          </a:lstStyle>
          <a:p>
            <a:pPr>
              <a:defRPr/>
            </a:pPr>
            <a:fld id="{B9FA7F43-F6BF-4376-96F2-12EF74D98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1828800"/>
            <a:ext cx="6011863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43" name="Rectangle 19"/>
          <p:cNvSpPr>
            <a:spLocks noGrp="1" noChangeArrowheads="1"/>
          </p:cNvSpPr>
          <p:nvPr/>
        </p:nvSpPr>
        <p:spPr bwMode="auto">
          <a:xfrm>
            <a:off x="2971800" y="4267200"/>
            <a:ext cx="6011863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50"/>
              </a:spcBef>
            </a:pPr>
            <a:r>
              <a:rPr lang="en-GB" sz="3400">
                <a:solidFill>
                  <a:srgbClr val="000000"/>
                </a:solidFill>
              </a:rPr>
              <a:t>Click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0" y="0"/>
            <a:ext cx="9151938" cy="6862763"/>
            <a:chOff x="0" y="0"/>
            <a:chExt cx="5765" cy="4323"/>
          </a:xfrm>
        </p:grpSpPr>
        <p:sp>
          <p:nvSpPr>
            <p:cNvPr id="15368" name="Rectangle 2"/>
            <p:cNvSpPr>
              <a:spLocks noChangeArrowheads="1"/>
            </p:cNvSpPr>
            <p:nvPr/>
          </p:nvSpPr>
          <p:spPr bwMode="auto">
            <a:xfrm>
              <a:off x="0" y="4186"/>
              <a:ext cx="5084" cy="137"/>
            </a:xfrm>
            <a:prstGeom prst="rect">
              <a:avLst/>
            </a:pr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084" cy="121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Rectangle 4"/>
            <p:cNvSpPr>
              <a:spLocks noChangeArrowheads="1"/>
            </p:cNvSpPr>
            <p:nvPr/>
          </p:nvSpPr>
          <p:spPr bwMode="auto">
            <a:xfrm>
              <a:off x="5010" y="0"/>
              <a:ext cx="753" cy="4315"/>
            </a:xfrm>
            <a:prstGeom prst="rect">
              <a:avLst/>
            </a:prstGeom>
            <a:gradFill rotWithShape="0">
              <a:gsLst>
                <a:gs pos="0">
                  <a:srgbClr val="B39A6C"/>
                </a:gs>
                <a:gs pos="50000">
                  <a:srgbClr val="D5B781"/>
                </a:gs>
                <a:gs pos="100000">
                  <a:srgbClr val="B39A6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1" name="Group 5"/>
            <p:cNvGrpSpPr>
              <a:grpSpLocks/>
            </p:cNvGrpSpPr>
            <p:nvPr/>
          </p:nvGrpSpPr>
          <p:grpSpPr bwMode="auto">
            <a:xfrm>
              <a:off x="4944" y="1"/>
              <a:ext cx="811" cy="3969"/>
              <a:chOff x="4944" y="1"/>
              <a:chExt cx="811" cy="3969"/>
            </a:xfrm>
          </p:grpSpPr>
          <p:grpSp>
            <p:nvGrpSpPr>
              <p:cNvPr id="15383" name="Group 6"/>
              <p:cNvGrpSpPr>
                <a:grpSpLocks/>
              </p:cNvGrpSpPr>
              <p:nvPr/>
            </p:nvGrpSpPr>
            <p:grpSpPr bwMode="auto">
              <a:xfrm>
                <a:off x="5280" y="1"/>
                <a:ext cx="475" cy="1425"/>
                <a:chOff x="5280" y="1"/>
                <a:chExt cx="475" cy="1425"/>
              </a:xfrm>
            </p:grpSpPr>
            <p:grpSp>
              <p:nvGrpSpPr>
                <p:cNvPr id="15404" name="Group 7"/>
                <p:cNvGrpSpPr>
                  <a:grpSpLocks/>
                </p:cNvGrpSpPr>
                <p:nvPr/>
              </p:nvGrpSpPr>
              <p:grpSpPr bwMode="auto">
                <a:xfrm>
                  <a:off x="5483" y="1"/>
                  <a:ext cx="171" cy="169"/>
                  <a:chOff x="5483" y="1"/>
                  <a:chExt cx="171" cy="169"/>
                </a:xfrm>
              </p:grpSpPr>
              <p:grpSp>
                <p:nvGrpSpPr>
                  <p:cNvPr id="1541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483" y="1"/>
                    <a:ext cx="171" cy="169"/>
                    <a:chOff x="5483" y="1"/>
                    <a:chExt cx="171" cy="169"/>
                  </a:xfrm>
                </p:grpSpPr>
                <p:sp>
                  <p:nvSpPr>
                    <p:cNvPr id="15420" name="Freeform 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507" y="-24"/>
                      <a:ext cx="122" cy="171"/>
                    </a:xfrm>
                    <a:custGeom>
                      <a:avLst/>
                      <a:gdLst>
                        <a:gd name="T0" fmla="*/ 3 w 1231"/>
                        <a:gd name="T1" fmla="*/ 1 h 2560"/>
                        <a:gd name="T2" fmla="*/ 4 w 1231"/>
                        <a:gd name="T3" fmla="*/ 1 h 2560"/>
                        <a:gd name="T4" fmla="*/ 6 w 1231"/>
                        <a:gd name="T5" fmla="*/ 0 h 2560"/>
                        <a:gd name="T6" fmla="*/ 9 w 1231"/>
                        <a:gd name="T7" fmla="*/ 0 h 2560"/>
                        <a:gd name="T8" fmla="*/ 10 w 1231"/>
                        <a:gd name="T9" fmla="*/ 2 h 2560"/>
                        <a:gd name="T10" fmla="*/ 10 w 1231"/>
                        <a:gd name="T11" fmla="*/ 3 h 2560"/>
                        <a:gd name="T12" fmla="*/ 9 w 1231"/>
                        <a:gd name="T13" fmla="*/ 4 h 2560"/>
                        <a:gd name="T14" fmla="*/ 11 w 1231"/>
                        <a:gd name="T15" fmla="*/ 5 h 2560"/>
                        <a:gd name="T16" fmla="*/ 12 w 1231"/>
                        <a:gd name="T17" fmla="*/ 7 h 2560"/>
                        <a:gd name="T18" fmla="*/ 11 w 1231"/>
                        <a:gd name="T19" fmla="*/ 9 h 2560"/>
                        <a:gd name="T20" fmla="*/ 9 w 1231"/>
                        <a:gd name="T21" fmla="*/ 9 h 2560"/>
                        <a:gd name="T22" fmla="*/ 7 w 1231"/>
                        <a:gd name="T23" fmla="*/ 9 h 2560"/>
                        <a:gd name="T24" fmla="*/ 6 w 1231"/>
                        <a:gd name="T25" fmla="*/ 10 h 2560"/>
                        <a:gd name="T26" fmla="*/ 5 w 1231"/>
                        <a:gd name="T27" fmla="*/ 11 h 2560"/>
                        <a:gd name="T28" fmla="*/ 2 w 1231"/>
                        <a:gd name="T29" fmla="*/ 11 h 2560"/>
                        <a:gd name="T30" fmla="*/ 0 w 1231"/>
                        <a:gd name="T31" fmla="*/ 10 h 2560"/>
                        <a:gd name="T32" fmla="*/ 0 w 1231"/>
                        <a:gd name="T33" fmla="*/ 9 h 2560"/>
                        <a:gd name="T34" fmla="*/ 1 w 1231"/>
                        <a:gd name="T35" fmla="*/ 7 h 2560"/>
                        <a:gd name="T36" fmla="*/ 3 w 1231"/>
                        <a:gd name="T37" fmla="*/ 7 h 2560"/>
                        <a:gd name="T38" fmla="*/ 2 w 1231"/>
                        <a:gd name="T39" fmla="*/ 8 h 2560"/>
                        <a:gd name="T40" fmla="*/ 1 w 1231"/>
                        <a:gd name="T41" fmla="*/ 9 h 2560"/>
                        <a:gd name="T42" fmla="*/ 2 w 1231"/>
                        <a:gd name="T43" fmla="*/ 10 h 2560"/>
                        <a:gd name="T44" fmla="*/ 4 w 1231"/>
                        <a:gd name="T45" fmla="*/ 11 h 2560"/>
                        <a:gd name="T46" fmla="*/ 6 w 1231"/>
                        <a:gd name="T47" fmla="*/ 10 h 2560"/>
                        <a:gd name="T48" fmla="*/ 6 w 1231"/>
                        <a:gd name="T49" fmla="*/ 8 h 2560"/>
                        <a:gd name="T50" fmla="*/ 5 w 1231"/>
                        <a:gd name="T51" fmla="*/ 7 h 2560"/>
                        <a:gd name="T52" fmla="*/ 5 w 1231"/>
                        <a:gd name="T53" fmla="*/ 6 h 2560"/>
                        <a:gd name="T54" fmla="*/ 6 w 1231"/>
                        <a:gd name="T55" fmla="*/ 7 h 2560"/>
                        <a:gd name="T56" fmla="*/ 7 w 1231"/>
                        <a:gd name="T57" fmla="*/ 9 h 2560"/>
                        <a:gd name="T58" fmla="*/ 10 w 1231"/>
                        <a:gd name="T59" fmla="*/ 9 h 2560"/>
                        <a:gd name="T60" fmla="*/ 11 w 1231"/>
                        <a:gd name="T61" fmla="*/ 8 h 2560"/>
                        <a:gd name="T62" fmla="*/ 11 w 1231"/>
                        <a:gd name="T63" fmla="*/ 6 h 2560"/>
                        <a:gd name="T64" fmla="*/ 9 w 1231"/>
                        <a:gd name="T65" fmla="*/ 5 h 2560"/>
                        <a:gd name="T66" fmla="*/ 7 w 1231"/>
                        <a:gd name="T67" fmla="*/ 5 h 2560"/>
                        <a:gd name="T68" fmla="*/ 6 w 1231"/>
                        <a:gd name="T69" fmla="*/ 5 h 2560"/>
                        <a:gd name="T70" fmla="*/ 6 w 1231"/>
                        <a:gd name="T71" fmla="*/ 5 h 2560"/>
                        <a:gd name="T72" fmla="*/ 8 w 1231"/>
                        <a:gd name="T73" fmla="*/ 4 h 2560"/>
                        <a:gd name="T74" fmla="*/ 9 w 1231"/>
                        <a:gd name="T75" fmla="*/ 3 h 2560"/>
                        <a:gd name="T76" fmla="*/ 9 w 1231"/>
                        <a:gd name="T77" fmla="*/ 1 h 2560"/>
                        <a:gd name="T78" fmla="*/ 6 w 1231"/>
                        <a:gd name="T79" fmla="*/ 0 h 2560"/>
                        <a:gd name="T80" fmla="*/ 4 w 1231"/>
                        <a:gd name="T81" fmla="*/ 2 h 2560"/>
                        <a:gd name="T82" fmla="*/ 4 w 1231"/>
                        <a:gd name="T83" fmla="*/ 3 h 2560"/>
                        <a:gd name="T84" fmla="*/ 3 w 1231"/>
                        <a:gd name="T85" fmla="*/ 4 h 2560"/>
                        <a:gd name="T86" fmla="*/ 3 w 1231"/>
                        <a:gd name="T87" fmla="*/ 3 h 2560"/>
                        <a:gd name="T88" fmla="*/ 3 w 1231"/>
                        <a:gd name="T89" fmla="*/ 2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21" name="Freeform 10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513" y="59"/>
                      <a:ext cx="84" cy="137"/>
                    </a:xfrm>
                    <a:custGeom>
                      <a:avLst/>
                      <a:gdLst>
                        <a:gd name="T0" fmla="*/ 7 w 865"/>
                        <a:gd name="T1" fmla="*/ 2 h 2071"/>
                        <a:gd name="T2" fmla="*/ 7 w 865"/>
                        <a:gd name="T3" fmla="*/ 2 h 2071"/>
                        <a:gd name="T4" fmla="*/ 8 w 865"/>
                        <a:gd name="T5" fmla="*/ 1 h 2071"/>
                        <a:gd name="T6" fmla="*/ 8 w 865"/>
                        <a:gd name="T7" fmla="*/ 1 h 2071"/>
                        <a:gd name="T8" fmla="*/ 7 w 865"/>
                        <a:gd name="T9" fmla="*/ 1 h 2071"/>
                        <a:gd name="T10" fmla="*/ 6 w 865"/>
                        <a:gd name="T11" fmla="*/ 1 h 2071"/>
                        <a:gd name="T12" fmla="*/ 6 w 865"/>
                        <a:gd name="T13" fmla="*/ 0 h 2071"/>
                        <a:gd name="T14" fmla="*/ 5 w 865"/>
                        <a:gd name="T15" fmla="*/ 0 h 2071"/>
                        <a:gd name="T16" fmla="*/ 4 w 865"/>
                        <a:gd name="T17" fmla="*/ 0 h 2071"/>
                        <a:gd name="T18" fmla="*/ 3 w 865"/>
                        <a:gd name="T19" fmla="*/ 0 h 2071"/>
                        <a:gd name="T20" fmla="*/ 2 w 865"/>
                        <a:gd name="T21" fmla="*/ 1 h 2071"/>
                        <a:gd name="T22" fmla="*/ 1 w 865"/>
                        <a:gd name="T23" fmla="*/ 2 h 2071"/>
                        <a:gd name="T24" fmla="*/ 1 w 865"/>
                        <a:gd name="T25" fmla="*/ 3 h 2071"/>
                        <a:gd name="T26" fmla="*/ 2 w 865"/>
                        <a:gd name="T27" fmla="*/ 3 h 2071"/>
                        <a:gd name="T28" fmla="*/ 2 w 865"/>
                        <a:gd name="T29" fmla="*/ 4 h 2071"/>
                        <a:gd name="T30" fmla="*/ 2 w 865"/>
                        <a:gd name="T31" fmla="*/ 4 h 2071"/>
                        <a:gd name="T32" fmla="*/ 1 w 865"/>
                        <a:gd name="T33" fmla="*/ 5 h 2071"/>
                        <a:gd name="T34" fmla="*/ 0 w 865"/>
                        <a:gd name="T35" fmla="*/ 6 h 2071"/>
                        <a:gd name="T36" fmla="*/ 0 w 865"/>
                        <a:gd name="T37" fmla="*/ 7 h 2071"/>
                        <a:gd name="T38" fmla="*/ 0 w 865"/>
                        <a:gd name="T39" fmla="*/ 8 h 2071"/>
                        <a:gd name="T40" fmla="*/ 1 w 865"/>
                        <a:gd name="T41" fmla="*/ 8 h 2071"/>
                        <a:gd name="T42" fmla="*/ 3 w 865"/>
                        <a:gd name="T43" fmla="*/ 9 h 2071"/>
                        <a:gd name="T44" fmla="*/ 4 w 865"/>
                        <a:gd name="T45" fmla="*/ 9 h 2071"/>
                        <a:gd name="T46" fmla="*/ 4 w 865"/>
                        <a:gd name="T47" fmla="*/ 9 h 2071"/>
                        <a:gd name="T48" fmla="*/ 5 w 865"/>
                        <a:gd name="T49" fmla="*/ 9 h 2071"/>
                        <a:gd name="T50" fmla="*/ 5 w 865"/>
                        <a:gd name="T51" fmla="*/ 9 h 2071"/>
                        <a:gd name="T52" fmla="*/ 5 w 865"/>
                        <a:gd name="T53" fmla="*/ 8 h 2071"/>
                        <a:gd name="T54" fmla="*/ 6 w 865"/>
                        <a:gd name="T55" fmla="*/ 7 h 2071"/>
                        <a:gd name="T56" fmla="*/ 5 w 865"/>
                        <a:gd name="T57" fmla="*/ 7 h 2071"/>
                        <a:gd name="T58" fmla="*/ 5 w 865"/>
                        <a:gd name="T59" fmla="*/ 8 h 2071"/>
                        <a:gd name="T60" fmla="*/ 4 w 865"/>
                        <a:gd name="T61" fmla="*/ 8 h 2071"/>
                        <a:gd name="T62" fmla="*/ 3 w 865"/>
                        <a:gd name="T63" fmla="*/ 8 h 2071"/>
                        <a:gd name="T64" fmla="*/ 2 w 865"/>
                        <a:gd name="T65" fmla="*/ 8 h 2071"/>
                        <a:gd name="T66" fmla="*/ 1 w 865"/>
                        <a:gd name="T67" fmla="*/ 7 h 2071"/>
                        <a:gd name="T68" fmla="*/ 1 w 865"/>
                        <a:gd name="T69" fmla="*/ 6 h 2071"/>
                        <a:gd name="T70" fmla="*/ 1 w 865"/>
                        <a:gd name="T71" fmla="*/ 5 h 2071"/>
                        <a:gd name="T72" fmla="*/ 2 w 865"/>
                        <a:gd name="T73" fmla="*/ 5 h 2071"/>
                        <a:gd name="T74" fmla="*/ 3 w 865"/>
                        <a:gd name="T75" fmla="*/ 4 h 2071"/>
                        <a:gd name="T76" fmla="*/ 5 w 865"/>
                        <a:gd name="T77" fmla="*/ 5 h 2071"/>
                        <a:gd name="T78" fmla="*/ 6 w 865"/>
                        <a:gd name="T79" fmla="*/ 5 h 2071"/>
                        <a:gd name="T80" fmla="*/ 6 w 865"/>
                        <a:gd name="T81" fmla="*/ 5 h 2071"/>
                        <a:gd name="T82" fmla="*/ 6 w 865"/>
                        <a:gd name="T83" fmla="*/ 5 h 2071"/>
                        <a:gd name="T84" fmla="*/ 6 w 865"/>
                        <a:gd name="T85" fmla="*/ 4 h 2071"/>
                        <a:gd name="T86" fmla="*/ 5 w 865"/>
                        <a:gd name="T87" fmla="*/ 4 h 2071"/>
                        <a:gd name="T88" fmla="*/ 3 w 865"/>
                        <a:gd name="T89" fmla="*/ 4 h 2071"/>
                        <a:gd name="T90" fmla="*/ 2 w 865"/>
                        <a:gd name="T91" fmla="*/ 3 h 2071"/>
                        <a:gd name="T92" fmla="*/ 2 w 865"/>
                        <a:gd name="T93" fmla="*/ 2 h 2071"/>
                        <a:gd name="T94" fmla="*/ 3 w 865"/>
                        <a:gd name="T95" fmla="*/ 1 h 2071"/>
                        <a:gd name="T96" fmla="*/ 5 w 865"/>
                        <a:gd name="T97" fmla="*/ 0 h 2071"/>
                        <a:gd name="T98" fmla="*/ 6 w 865"/>
                        <a:gd name="T99" fmla="*/ 1 h 2071"/>
                        <a:gd name="T100" fmla="*/ 7 w 865"/>
                        <a:gd name="T101" fmla="*/ 1 h 2071"/>
                        <a:gd name="T102" fmla="*/ 7 w 865"/>
                        <a:gd name="T103" fmla="*/ 2 h 2071"/>
                        <a:gd name="T104" fmla="*/ 7 w 865"/>
                        <a:gd name="T105" fmla="*/ 3 h 2071"/>
                        <a:gd name="T106" fmla="*/ 8 w 865"/>
                        <a:gd name="T107" fmla="*/ 3 h 2071"/>
                        <a:gd name="T108" fmla="*/ 7 w 865"/>
                        <a:gd name="T109" fmla="*/ 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414" name="Oval 1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59" y="84"/>
                    <a:ext cx="12" cy="12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15" name="Freeform 1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12" y="48"/>
                    <a:ext cx="22" cy="31"/>
                  </a:xfrm>
                  <a:custGeom>
                    <a:avLst/>
                    <a:gdLst>
                      <a:gd name="T0" fmla="*/ 0 w 266"/>
                      <a:gd name="T1" fmla="*/ 2 h 521"/>
                      <a:gd name="T2" fmla="*/ 0 w 266"/>
                      <a:gd name="T3" fmla="*/ 1 h 521"/>
                      <a:gd name="T4" fmla="*/ 1 w 266"/>
                      <a:gd name="T5" fmla="*/ 0 h 521"/>
                      <a:gd name="T6" fmla="*/ 1 w 266"/>
                      <a:gd name="T7" fmla="*/ 0 h 521"/>
                      <a:gd name="T8" fmla="*/ 2 w 266"/>
                      <a:gd name="T9" fmla="*/ 0 h 521"/>
                      <a:gd name="T10" fmla="*/ 2 w 266"/>
                      <a:gd name="T11" fmla="*/ 0 h 521"/>
                      <a:gd name="T12" fmla="*/ 1 w 266"/>
                      <a:gd name="T13" fmla="*/ 1 h 521"/>
                      <a:gd name="T14" fmla="*/ 1 w 266"/>
                      <a:gd name="T15" fmla="*/ 2 h 521"/>
                      <a:gd name="T16" fmla="*/ 0 w 266"/>
                      <a:gd name="T17" fmla="*/ 2 h 521"/>
                      <a:gd name="T18" fmla="*/ 0 w 266"/>
                      <a:gd name="T19" fmla="*/ 2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16" name="Freeform 1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61" y="41"/>
                    <a:ext cx="35" cy="18"/>
                  </a:xfrm>
                  <a:custGeom>
                    <a:avLst/>
                    <a:gdLst>
                      <a:gd name="T0" fmla="*/ 1 w 392"/>
                      <a:gd name="T1" fmla="*/ 1 h 340"/>
                      <a:gd name="T2" fmla="*/ 0 w 392"/>
                      <a:gd name="T3" fmla="*/ 0 h 340"/>
                      <a:gd name="T4" fmla="*/ 0 w 392"/>
                      <a:gd name="T5" fmla="*/ 0 h 340"/>
                      <a:gd name="T6" fmla="*/ 0 w 392"/>
                      <a:gd name="T7" fmla="*/ 0 h 340"/>
                      <a:gd name="T8" fmla="*/ 1 w 392"/>
                      <a:gd name="T9" fmla="*/ 0 h 340"/>
                      <a:gd name="T10" fmla="*/ 2 w 392"/>
                      <a:gd name="T11" fmla="*/ 0 h 340"/>
                      <a:gd name="T12" fmla="*/ 3 w 392"/>
                      <a:gd name="T13" fmla="*/ 0 h 340"/>
                      <a:gd name="T14" fmla="*/ 3 w 392"/>
                      <a:gd name="T15" fmla="*/ 1 h 340"/>
                      <a:gd name="T16" fmla="*/ 3 w 392"/>
                      <a:gd name="T17" fmla="*/ 1 h 340"/>
                      <a:gd name="T18" fmla="*/ 2 w 392"/>
                      <a:gd name="T19" fmla="*/ 1 h 340"/>
                      <a:gd name="T20" fmla="*/ 1 w 392"/>
                      <a:gd name="T21" fmla="*/ 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17" name="Freeform 1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601" y="72"/>
                    <a:ext cx="10" cy="33"/>
                  </a:xfrm>
                  <a:custGeom>
                    <a:avLst/>
                    <a:gdLst>
                      <a:gd name="T0" fmla="*/ 0 w 151"/>
                      <a:gd name="T1" fmla="*/ 1 h 558"/>
                      <a:gd name="T2" fmla="*/ 0 w 151"/>
                      <a:gd name="T3" fmla="*/ 0 h 558"/>
                      <a:gd name="T4" fmla="*/ 0 w 151"/>
                      <a:gd name="T5" fmla="*/ 0 h 558"/>
                      <a:gd name="T6" fmla="*/ 0 w 151"/>
                      <a:gd name="T7" fmla="*/ 0 h 558"/>
                      <a:gd name="T8" fmla="*/ 1 w 151"/>
                      <a:gd name="T9" fmla="*/ 1 h 558"/>
                      <a:gd name="T10" fmla="*/ 1 w 151"/>
                      <a:gd name="T11" fmla="*/ 1 h 558"/>
                      <a:gd name="T12" fmla="*/ 0 w 151"/>
                      <a:gd name="T13" fmla="*/ 2 h 558"/>
                      <a:gd name="T14" fmla="*/ 0 w 151"/>
                      <a:gd name="T15" fmla="*/ 2 h 558"/>
                      <a:gd name="T16" fmla="*/ 0 w 151"/>
                      <a:gd name="T17" fmla="*/ 1 h 558"/>
                      <a:gd name="T18" fmla="*/ 0 w 151"/>
                      <a:gd name="T19" fmla="*/ 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18" name="Freeform 1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58" y="122"/>
                    <a:ext cx="35" cy="12"/>
                  </a:xfrm>
                  <a:custGeom>
                    <a:avLst/>
                    <a:gdLst>
                      <a:gd name="T0" fmla="*/ 1 w 392"/>
                      <a:gd name="T1" fmla="*/ 0 h 253"/>
                      <a:gd name="T2" fmla="*/ 2 w 392"/>
                      <a:gd name="T3" fmla="*/ 0 h 253"/>
                      <a:gd name="T4" fmla="*/ 3 w 392"/>
                      <a:gd name="T5" fmla="*/ 0 h 253"/>
                      <a:gd name="T6" fmla="*/ 3 w 392"/>
                      <a:gd name="T7" fmla="*/ 0 h 253"/>
                      <a:gd name="T8" fmla="*/ 3 w 392"/>
                      <a:gd name="T9" fmla="*/ 0 h 253"/>
                      <a:gd name="T10" fmla="*/ 2 w 392"/>
                      <a:gd name="T11" fmla="*/ 1 h 253"/>
                      <a:gd name="T12" fmla="*/ 0 w 392"/>
                      <a:gd name="T13" fmla="*/ 1 h 253"/>
                      <a:gd name="T14" fmla="*/ 0 w 392"/>
                      <a:gd name="T15" fmla="*/ 0 h 253"/>
                      <a:gd name="T16" fmla="*/ 0 w 392"/>
                      <a:gd name="T17" fmla="*/ 0 h 253"/>
                      <a:gd name="T18" fmla="*/ 1 w 392"/>
                      <a:gd name="T19" fmla="*/ 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19" name="Freeform 1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21" y="106"/>
                    <a:ext cx="19" cy="22"/>
                  </a:xfrm>
                  <a:custGeom>
                    <a:avLst/>
                    <a:gdLst>
                      <a:gd name="T0" fmla="*/ 0 w 238"/>
                      <a:gd name="T1" fmla="*/ 1 h 386"/>
                      <a:gd name="T2" fmla="*/ 0 w 238"/>
                      <a:gd name="T3" fmla="*/ 1 h 386"/>
                      <a:gd name="T4" fmla="*/ 0 w 238"/>
                      <a:gd name="T5" fmla="*/ 0 h 386"/>
                      <a:gd name="T6" fmla="*/ 0 w 238"/>
                      <a:gd name="T7" fmla="*/ 0 h 386"/>
                      <a:gd name="T8" fmla="*/ 1 w 238"/>
                      <a:gd name="T9" fmla="*/ 0 h 386"/>
                      <a:gd name="T10" fmla="*/ 1 w 238"/>
                      <a:gd name="T11" fmla="*/ 0 h 386"/>
                      <a:gd name="T12" fmla="*/ 2 w 238"/>
                      <a:gd name="T13" fmla="*/ 1 h 386"/>
                      <a:gd name="T14" fmla="*/ 1 w 238"/>
                      <a:gd name="T15" fmla="*/ 1 h 386"/>
                      <a:gd name="T16" fmla="*/ 1 w 238"/>
                      <a:gd name="T17" fmla="*/ 1 h 386"/>
                      <a:gd name="T18" fmla="*/ 0 w 238"/>
                      <a:gd name="T19" fmla="*/ 1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5405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6" name="Picture 1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7" name="Picture 1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8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9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10" name="Picture 2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11" name="Picture 2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12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384" name="Group 25"/>
              <p:cNvGrpSpPr>
                <a:grpSpLocks/>
              </p:cNvGrpSpPr>
              <p:nvPr/>
            </p:nvGrpSpPr>
            <p:grpSpPr bwMode="auto">
              <a:xfrm>
                <a:off x="4944" y="1008"/>
                <a:ext cx="517" cy="2962"/>
                <a:chOff x="4944" y="1008"/>
                <a:chExt cx="517" cy="2962"/>
              </a:xfrm>
            </p:grpSpPr>
            <p:pic>
              <p:nvPicPr>
                <p:cNvPr id="15385" name="Picture 2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6" name="Picture 2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7" name="Picture 2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8" name="Picture 2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89" name="Picture 3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0" name="Picture 3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1" name="Picture 3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2" name="Picture 3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3" name="Picture 3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4" name="Picture 3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5" name="Picture 3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6" name="Picture 3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7" name="Picture 3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8" name="Picture 3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99" name="Picture 4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0" name="Picture 4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1" name="Picture 4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2" name="Picture 4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403" name="Picture 4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5372" name="Freeform 45"/>
            <p:cNvSpPr>
              <a:spLocks noChangeArrowheads="1"/>
            </p:cNvSpPr>
            <p:nvPr/>
          </p:nvSpPr>
          <p:spPr bwMode="auto">
            <a:xfrm>
              <a:off x="5010" y="3092"/>
              <a:ext cx="745" cy="1217"/>
            </a:xfrm>
            <a:custGeom>
              <a:avLst/>
              <a:gdLst>
                <a:gd name="T0" fmla="*/ 368 w 750"/>
                <a:gd name="T1" fmla="*/ 152 h 1222"/>
                <a:gd name="T2" fmla="*/ 373 w 750"/>
                <a:gd name="T3" fmla="*/ 408 h 1222"/>
                <a:gd name="T4" fmla="*/ 308 w 750"/>
                <a:gd name="T5" fmla="*/ 718 h 1222"/>
                <a:gd name="T6" fmla="*/ 136 w 750"/>
                <a:gd name="T7" fmla="*/ 920 h 1222"/>
                <a:gd name="T8" fmla="*/ 0 w 750"/>
                <a:gd name="T9" fmla="*/ 968 h 1222"/>
                <a:gd name="T10" fmla="*/ 0 w 750"/>
                <a:gd name="T11" fmla="*/ 1212 h 1222"/>
                <a:gd name="T12" fmla="*/ 740 w 750"/>
                <a:gd name="T13" fmla="*/ 1212 h 1222"/>
                <a:gd name="T14" fmla="*/ 740 w 750"/>
                <a:gd name="T15" fmla="*/ 176 h 1222"/>
                <a:gd name="T16" fmla="*/ 368 w 750"/>
                <a:gd name="T17" fmla="*/ 152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Freeform 46"/>
            <p:cNvSpPr>
              <a:spLocks noChangeArrowheads="1"/>
            </p:cNvSpPr>
            <p:nvPr/>
          </p:nvSpPr>
          <p:spPr bwMode="auto">
            <a:xfrm>
              <a:off x="5001" y="3060"/>
              <a:ext cx="763" cy="1255"/>
            </a:xfrm>
            <a:custGeom>
              <a:avLst/>
              <a:gdLst>
                <a:gd name="T0" fmla="*/ 0 w 768"/>
                <a:gd name="T1" fmla="*/ 1250 h 1260"/>
                <a:gd name="T2" fmla="*/ 0 w 768"/>
                <a:gd name="T3" fmla="*/ 1126 h 1260"/>
                <a:gd name="T4" fmla="*/ 208 w 768"/>
                <a:gd name="T5" fmla="*/ 1024 h 1260"/>
                <a:gd name="T6" fmla="*/ 320 w 768"/>
                <a:gd name="T7" fmla="*/ 910 h 1260"/>
                <a:gd name="T8" fmla="*/ 408 w 768"/>
                <a:gd name="T9" fmla="*/ 708 h 1260"/>
                <a:gd name="T10" fmla="*/ 444 w 768"/>
                <a:gd name="T11" fmla="*/ 452 h 1260"/>
                <a:gd name="T12" fmla="*/ 432 w 768"/>
                <a:gd name="T13" fmla="*/ 256 h 1260"/>
                <a:gd name="T14" fmla="*/ 676 w 768"/>
                <a:gd name="T15" fmla="*/ 0 h 1260"/>
                <a:gd name="T16" fmla="*/ 758 w 768"/>
                <a:gd name="T17" fmla="*/ 18 h 1260"/>
                <a:gd name="T18" fmla="*/ 758 w 768"/>
                <a:gd name="T19" fmla="*/ 1244 h 1260"/>
                <a:gd name="T20" fmla="*/ 0 w 768"/>
                <a:gd name="T21" fmla="*/ 1250 h 1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Freeform 47"/>
            <p:cNvSpPr>
              <a:spLocks noChangeArrowheads="1"/>
            </p:cNvSpPr>
            <p:nvPr/>
          </p:nvSpPr>
          <p:spPr bwMode="auto">
            <a:xfrm>
              <a:off x="4994" y="1775"/>
              <a:ext cx="771" cy="2538"/>
            </a:xfrm>
            <a:custGeom>
              <a:avLst/>
              <a:gdLst>
                <a:gd name="T0" fmla="*/ 542 w 776"/>
                <a:gd name="T1" fmla="*/ 115 h 2543"/>
                <a:gd name="T2" fmla="*/ 454 w 776"/>
                <a:gd name="T3" fmla="*/ 527 h 2543"/>
                <a:gd name="T4" fmla="*/ 294 w 776"/>
                <a:gd name="T5" fmla="*/ 921 h 2543"/>
                <a:gd name="T6" fmla="*/ 76 w 776"/>
                <a:gd name="T7" fmla="*/ 1263 h 2543"/>
                <a:gd name="T8" fmla="*/ 4 w 776"/>
                <a:gd name="T9" fmla="*/ 1333 h 2543"/>
                <a:gd name="T10" fmla="*/ 98 w 776"/>
                <a:gd name="T11" fmla="*/ 1345 h 2543"/>
                <a:gd name="T12" fmla="*/ 282 w 776"/>
                <a:gd name="T13" fmla="*/ 1393 h 2543"/>
                <a:gd name="T14" fmla="*/ 388 w 776"/>
                <a:gd name="T15" fmla="*/ 1519 h 2543"/>
                <a:gd name="T16" fmla="*/ 472 w 776"/>
                <a:gd name="T17" fmla="*/ 1699 h 2543"/>
                <a:gd name="T18" fmla="*/ 472 w 776"/>
                <a:gd name="T19" fmla="*/ 1961 h 2543"/>
                <a:gd name="T20" fmla="*/ 366 w 776"/>
                <a:gd name="T21" fmla="*/ 2255 h 2543"/>
                <a:gd name="T22" fmla="*/ 122 w 776"/>
                <a:gd name="T23" fmla="*/ 2469 h 2543"/>
                <a:gd name="T24" fmla="*/ 22 w 776"/>
                <a:gd name="T25" fmla="*/ 2505 h 2543"/>
                <a:gd name="T26" fmla="*/ 194 w 776"/>
                <a:gd name="T27" fmla="*/ 2523 h 2543"/>
                <a:gd name="T28" fmla="*/ 384 w 776"/>
                <a:gd name="T29" fmla="*/ 2445 h 2543"/>
                <a:gd name="T30" fmla="*/ 496 w 776"/>
                <a:gd name="T31" fmla="*/ 2289 h 2543"/>
                <a:gd name="T32" fmla="*/ 590 w 776"/>
                <a:gd name="T33" fmla="*/ 2189 h 2543"/>
                <a:gd name="T34" fmla="*/ 686 w 776"/>
                <a:gd name="T35" fmla="*/ 2189 h 2543"/>
                <a:gd name="T36" fmla="*/ 732 w 776"/>
                <a:gd name="T37" fmla="*/ 2222 h 2543"/>
                <a:gd name="T38" fmla="*/ 702 w 776"/>
                <a:gd name="T39" fmla="*/ 2129 h 2543"/>
                <a:gd name="T40" fmla="*/ 656 w 776"/>
                <a:gd name="T41" fmla="*/ 1799 h 2543"/>
                <a:gd name="T42" fmla="*/ 662 w 776"/>
                <a:gd name="T43" fmla="*/ 1555 h 2543"/>
                <a:gd name="T44" fmla="*/ 708 w 776"/>
                <a:gd name="T45" fmla="*/ 1387 h 2543"/>
                <a:gd name="T46" fmla="*/ 738 w 776"/>
                <a:gd name="T47" fmla="*/ 1215 h 2543"/>
                <a:gd name="T48" fmla="*/ 542 w 776"/>
                <a:gd name="T49" fmla="*/ 115 h 25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rgbClr val="375039"/>
                </a:gs>
                <a:gs pos="50000">
                  <a:srgbClr val="79AF7D"/>
                </a:gs>
                <a:gs pos="100000">
                  <a:srgbClr val="37503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Freeform 48"/>
            <p:cNvSpPr>
              <a:spLocks noChangeArrowheads="1"/>
            </p:cNvSpPr>
            <p:nvPr/>
          </p:nvSpPr>
          <p:spPr bwMode="auto">
            <a:xfrm>
              <a:off x="5046" y="2229"/>
              <a:ext cx="612" cy="1371"/>
            </a:xfrm>
            <a:custGeom>
              <a:avLst/>
              <a:gdLst>
                <a:gd name="T0" fmla="*/ 478 w 617"/>
                <a:gd name="T1" fmla="*/ 3 h 1376"/>
                <a:gd name="T2" fmla="*/ 396 w 617"/>
                <a:gd name="T3" fmla="*/ 379 h 1376"/>
                <a:gd name="T4" fmla="*/ 212 w 617"/>
                <a:gd name="T5" fmla="*/ 771 h 1376"/>
                <a:gd name="T6" fmla="*/ 0 w 617"/>
                <a:gd name="T7" fmla="*/ 1111 h 1376"/>
                <a:gd name="T8" fmla="*/ 100 w 617"/>
                <a:gd name="T9" fmla="*/ 1093 h 1376"/>
                <a:gd name="T10" fmla="*/ 278 w 617"/>
                <a:gd name="T11" fmla="*/ 1111 h 1376"/>
                <a:gd name="T12" fmla="*/ 372 w 617"/>
                <a:gd name="T13" fmla="*/ 1177 h 1376"/>
                <a:gd name="T14" fmla="*/ 425 w 617"/>
                <a:gd name="T15" fmla="*/ 1259 h 1376"/>
                <a:gd name="T16" fmla="*/ 436 w 617"/>
                <a:gd name="T17" fmla="*/ 1355 h 1376"/>
                <a:gd name="T18" fmla="*/ 490 w 617"/>
                <a:gd name="T19" fmla="*/ 1195 h 1376"/>
                <a:gd name="T20" fmla="*/ 554 w 617"/>
                <a:gd name="T21" fmla="*/ 819 h 1376"/>
                <a:gd name="T22" fmla="*/ 596 w 617"/>
                <a:gd name="T23" fmla="*/ 361 h 1376"/>
                <a:gd name="T24" fmla="*/ 478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Freeform 49"/>
            <p:cNvSpPr>
              <a:spLocks noChangeArrowheads="1"/>
            </p:cNvSpPr>
            <p:nvPr/>
          </p:nvSpPr>
          <p:spPr bwMode="auto">
            <a:xfrm>
              <a:off x="5193" y="269"/>
              <a:ext cx="571" cy="3175"/>
            </a:xfrm>
            <a:custGeom>
              <a:avLst/>
              <a:gdLst>
                <a:gd name="T0" fmla="*/ 42 w 576"/>
                <a:gd name="T1" fmla="*/ 61 h 3180"/>
                <a:gd name="T2" fmla="*/ 154 w 576"/>
                <a:gd name="T3" fmla="*/ 515 h 3180"/>
                <a:gd name="T4" fmla="*/ 284 w 576"/>
                <a:gd name="T5" fmla="*/ 987 h 3180"/>
                <a:gd name="T6" fmla="*/ 406 w 576"/>
                <a:gd name="T7" fmla="*/ 1431 h 3180"/>
                <a:gd name="T8" fmla="*/ 566 w 576"/>
                <a:gd name="T9" fmla="*/ 1801 h 3180"/>
                <a:gd name="T10" fmla="*/ 566 w 576"/>
                <a:gd name="T11" fmla="*/ 3045 h 3180"/>
                <a:gd name="T12" fmla="*/ 406 w 576"/>
                <a:gd name="T13" fmla="*/ 2549 h 3180"/>
                <a:gd name="T14" fmla="*/ 248 w 576"/>
                <a:gd name="T15" fmla="*/ 1759 h 3180"/>
                <a:gd name="T16" fmla="*/ 124 w 576"/>
                <a:gd name="T17" fmla="*/ 957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Freeform 50"/>
            <p:cNvSpPr>
              <a:spLocks noChangeArrowheads="1"/>
            </p:cNvSpPr>
            <p:nvPr/>
          </p:nvSpPr>
          <p:spPr bwMode="auto">
            <a:xfrm>
              <a:off x="5197" y="165"/>
              <a:ext cx="568" cy="1930"/>
            </a:xfrm>
            <a:custGeom>
              <a:avLst/>
              <a:gdLst>
                <a:gd name="T0" fmla="*/ 67 w 573"/>
                <a:gd name="T1" fmla="*/ 63 h 1935"/>
                <a:gd name="T2" fmla="*/ 203 w 573"/>
                <a:gd name="T3" fmla="*/ 547 h 1935"/>
                <a:gd name="T4" fmla="*/ 375 w 573"/>
                <a:gd name="T5" fmla="*/ 1095 h 1935"/>
                <a:gd name="T6" fmla="*/ 563 w 573"/>
                <a:gd name="T7" fmla="*/ 1567 h 1935"/>
                <a:gd name="T8" fmla="*/ 563 w 573"/>
                <a:gd name="T9" fmla="*/ 1925 h 1935"/>
                <a:gd name="T10" fmla="*/ 315 w 573"/>
                <a:gd name="T11" fmla="*/ 1441 h 1935"/>
                <a:gd name="T12" fmla="*/ 145 w 573"/>
                <a:gd name="T13" fmla="*/ 695 h 1935"/>
                <a:gd name="T14" fmla="*/ 15 w 573"/>
                <a:gd name="T15" fmla="*/ 171 h 1935"/>
                <a:gd name="T16" fmla="*/ 67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Freeform 51"/>
            <p:cNvSpPr>
              <a:spLocks noChangeArrowheads="1"/>
            </p:cNvSpPr>
            <p:nvPr/>
          </p:nvSpPr>
          <p:spPr bwMode="auto">
            <a:xfrm>
              <a:off x="5004" y="0"/>
              <a:ext cx="358" cy="2107"/>
            </a:xfrm>
            <a:custGeom>
              <a:avLst/>
              <a:gdLst>
                <a:gd name="T0" fmla="*/ 0 w 363"/>
                <a:gd name="T1" fmla="*/ 2084 h 2112"/>
                <a:gd name="T2" fmla="*/ 64 w 363"/>
                <a:gd name="T3" fmla="*/ 1982 h 2112"/>
                <a:gd name="T4" fmla="*/ 146 w 363"/>
                <a:gd name="T5" fmla="*/ 1458 h 2112"/>
                <a:gd name="T6" fmla="*/ 228 w 363"/>
                <a:gd name="T7" fmla="*/ 674 h 2112"/>
                <a:gd name="T8" fmla="*/ 316 w 363"/>
                <a:gd name="T9" fmla="*/ 0 h 2112"/>
                <a:gd name="T10" fmla="*/ 0 w 363"/>
                <a:gd name="T11" fmla="*/ 0 h 2112"/>
                <a:gd name="T12" fmla="*/ 0 w 363"/>
                <a:gd name="T13" fmla="*/ 208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Freeform 52"/>
            <p:cNvSpPr>
              <a:spLocks noChangeArrowheads="1"/>
            </p:cNvSpPr>
            <p:nvPr/>
          </p:nvSpPr>
          <p:spPr bwMode="auto">
            <a:xfrm>
              <a:off x="5004" y="1"/>
              <a:ext cx="184" cy="2107"/>
            </a:xfrm>
            <a:custGeom>
              <a:avLst/>
              <a:gdLst>
                <a:gd name="T0" fmla="*/ 0 w 363"/>
                <a:gd name="T1" fmla="*/ 2084 h 2112"/>
                <a:gd name="T2" fmla="*/ 17 w 363"/>
                <a:gd name="T3" fmla="*/ 1982 h 2112"/>
                <a:gd name="T4" fmla="*/ 39 w 363"/>
                <a:gd name="T5" fmla="*/ 1458 h 2112"/>
                <a:gd name="T6" fmla="*/ 60 w 363"/>
                <a:gd name="T7" fmla="*/ 674 h 2112"/>
                <a:gd name="T8" fmla="*/ 83 w 363"/>
                <a:gd name="T9" fmla="*/ 0 h 2112"/>
                <a:gd name="T10" fmla="*/ 0 w 363"/>
                <a:gd name="T11" fmla="*/ 0 h 2112"/>
                <a:gd name="T12" fmla="*/ 0 w 363"/>
                <a:gd name="T13" fmla="*/ 208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Rectangle 53"/>
            <p:cNvSpPr>
              <a:spLocks noChangeArrowheads="1"/>
            </p:cNvSpPr>
            <p:nvPr/>
          </p:nvSpPr>
          <p:spPr bwMode="auto">
            <a:xfrm>
              <a:off x="4955" y="1"/>
              <a:ext cx="51" cy="4315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Freeform 54"/>
            <p:cNvSpPr>
              <a:spLocks noChangeArrowheads="1"/>
            </p:cNvSpPr>
            <p:nvPr/>
          </p:nvSpPr>
          <p:spPr bwMode="auto">
            <a:xfrm>
              <a:off x="5013" y="3924"/>
              <a:ext cx="729" cy="385"/>
            </a:xfrm>
            <a:custGeom>
              <a:avLst/>
              <a:gdLst>
                <a:gd name="T0" fmla="*/ 1 w 692"/>
                <a:gd name="T1" fmla="*/ 371 h 378"/>
                <a:gd name="T2" fmla="*/ 121 w 692"/>
                <a:gd name="T3" fmla="*/ 353 h 378"/>
                <a:gd name="T4" fmla="*/ 268 w 692"/>
                <a:gd name="T5" fmla="*/ 317 h 378"/>
                <a:gd name="T6" fmla="*/ 392 w 692"/>
                <a:gd name="T7" fmla="*/ 217 h 378"/>
                <a:gd name="T8" fmla="*/ 476 w 692"/>
                <a:gd name="T9" fmla="*/ 93 h 378"/>
                <a:gd name="T10" fmla="*/ 547 w 692"/>
                <a:gd name="T11" fmla="*/ 17 h 378"/>
                <a:gd name="T12" fmla="*/ 641 w 692"/>
                <a:gd name="T13" fmla="*/ 1 h 378"/>
                <a:gd name="T14" fmla="*/ 698 w 692"/>
                <a:gd name="T15" fmla="*/ 21 h 378"/>
                <a:gd name="T16" fmla="*/ 747 w 692"/>
                <a:gd name="T17" fmla="*/ 67 h 378"/>
                <a:gd name="T18" fmla="*/ 747 w 692"/>
                <a:gd name="T19" fmla="*/ 143 h 378"/>
                <a:gd name="T20" fmla="*/ 623 w 692"/>
                <a:gd name="T21" fmla="*/ 233 h 378"/>
                <a:gd name="T22" fmla="*/ 472 w 692"/>
                <a:gd name="T23" fmla="*/ 309 h 378"/>
                <a:gd name="T24" fmla="*/ 272 w 692"/>
                <a:gd name="T25" fmla="*/ 371 h 378"/>
                <a:gd name="T26" fmla="*/ 125 w 692"/>
                <a:gd name="T27" fmla="*/ 391 h 378"/>
                <a:gd name="T28" fmla="*/ 1 w 692"/>
                <a:gd name="T29" fmla="*/ 371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50000">
                  <a:srgbClr val="DC893E"/>
                </a:gs>
                <a:gs pos="100000">
                  <a:srgbClr val="C160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AutoShape 55"/>
            <p:cNvSpPr>
              <a:spLocks noChangeArrowheads="1"/>
            </p:cNvSpPr>
            <p:nvPr/>
          </p:nvSpPr>
          <p:spPr bwMode="auto">
            <a:xfrm rot="5400000">
              <a:off x="2730" y="2089"/>
              <a:ext cx="4315" cy="137"/>
            </a:xfrm>
            <a:custGeom>
              <a:avLst/>
              <a:gdLst>
                <a:gd name="T0" fmla="*/ 850 w 21600"/>
                <a:gd name="T1" fmla="*/ 0 h 21600"/>
                <a:gd name="T2" fmla="*/ 431 w 21600"/>
                <a:gd name="T3" fmla="*/ 1 h 21600"/>
                <a:gd name="T4" fmla="*/ 12 w 21600"/>
                <a:gd name="T5" fmla="*/ 0 h 21600"/>
                <a:gd name="T6" fmla="*/ 43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2 w 21600"/>
                <a:gd name="T13" fmla="*/ 2050 h 21600"/>
                <a:gd name="T14" fmla="*/ 19498 w 21600"/>
                <a:gd name="T15" fmla="*/ 195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15363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69188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4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787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6442" name="Rectangle 58"/>
          <p:cNvSpPr>
            <a:spLocks noGrp="1" noChangeArrowheads="1"/>
          </p:cNvSpPr>
          <p:nvPr>
            <p:ph type="dt"/>
          </p:nvPr>
        </p:nvSpPr>
        <p:spPr bwMode="auto">
          <a:xfrm>
            <a:off x="301625" y="6242050"/>
            <a:ext cx="1774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43" name="Rectangle 59"/>
          <p:cNvSpPr>
            <a:spLocks noGrp="1" noChangeArrowheads="1"/>
          </p:cNvSpPr>
          <p:nvPr>
            <p:ph type="ftr"/>
          </p:nvPr>
        </p:nvSpPr>
        <p:spPr bwMode="auto">
          <a:xfrm>
            <a:off x="2257425" y="6248400"/>
            <a:ext cx="3448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44" name="Rectangle 60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478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D10A4E3-1451-402F-996D-23300E7F4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F131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F131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F131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6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0" y="0"/>
            <a:ext cx="9151938" cy="6862763"/>
            <a:chOff x="0" y="0"/>
            <a:chExt cx="5765" cy="4323"/>
          </a:xfrm>
        </p:grpSpPr>
        <p:sp>
          <p:nvSpPr>
            <p:cNvPr id="16392" name="Rectangle 2"/>
            <p:cNvSpPr>
              <a:spLocks noChangeArrowheads="1"/>
            </p:cNvSpPr>
            <p:nvPr/>
          </p:nvSpPr>
          <p:spPr bwMode="auto">
            <a:xfrm>
              <a:off x="0" y="4186"/>
              <a:ext cx="5084" cy="137"/>
            </a:xfrm>
            <a:prstGeom prst="rect">
              <a:avLst/>
            </a:pr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084" cy="121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C1605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Rectangle 4"/>
            <p:cNvSpPr>
              <a:spLocks noChangeArrowheads="1"/>
            </p:cNvSpPr>
            <p:nvPr/>
          </p:nvSpPr>
          <p:spPr bwMode="auto">
            <a:xfrm>
              <a:off x="5010" y="0"/>
              <a:ext cx="753" cy="4315"/>
            </a:xfrm>
            <a:prstGeom prst="rect">
              <a:avLst/>
            </a:prstGeom>
            <a:gradFill rotWithShape="0">
              <a:gsLst>
                <a:gs pos="0">
                  <a:srgbClr val="B39A6C"/>
                </a:gs>
                <a:gs pos="50000">
                  <a:srgbClr val="D5B781"/>
                </a:gs>
                <a:gs pos="100000">
                  <a:srgbClr val="B39A6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5" name="Group 5"/>
            <p:cNvGrpSpPr>
              <a:grpSpLocks/>
            </p:cNvGrpSpPr>
            <p:nvPr/>
          </p:nvGrpSpPr>
          <p:grpSpPr bwMode="auto">
            <a:xfrm>
              <a:off x="4944" y="1"/>
              <a:ext cx="811" cy="3969"/>
              <a:chOff x="4944" y="1"/>
              <a:chExt cx="811" cy="3969"/>
            </a:xfrm>
          </p:grpSpPr>
          <p:grpSp>
            <p:nvGrpSpPr>
              <p:cNvPr id="16407" name="Group 6"/>
              <p:cNvGrpSpPr>
                <a:grpSpLocks/>
              </p:cNvGrpSpPr>
              <p:nvPr/>
            </p:nvGrpSpPr>
            <p:grpSpPr bwMode="auto">
              <a:xfrm>
                <a:off x="5280" y="1"/>
                <a:ext cx="475" cy="1425"/>
                <a:chOff x="5280" y="1"/>
                <a:chExt cx="475" cy="1425"/>
              </a:xfrm>
            </p:grpSpPr>
            <p:grpSp>
              <p:nvGrpSpPr>
                <p:cNvPr id="16428" name="Group 7"/>
                <p:cNvGrpSpPr>
                  <a:grpSpLocks/>
                </p:cNvGrpSpPr>
                <p:nvPr/>
              </p:nvGrpSpPr>
              <p:grpSpPr bwMode="auto">
                <a:xfrm>
                  <a:off x="5483" y="1"/>
                  <a:ext cx="171" cy="169"/>
                  <a:chOff x="5483" y="1"/>
                  <a:chExt cx="171" cy="169"/>
                </a:xfrm>
              </p:grpSpPr>
              <p:grpSp>
                <p:nvGrpSpPr>
                  <p:cNvPr id="1643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5483" y="1"/>
                    <a:ext cx="171" cy="169"/>
                    <a:chOff x="5483" y="1"/>
                    <a:chExt cx="171" cy="169"/>
                  </a:xfrm>
                </p:grpSpPr>
                <p:sp>
                  <p:nvSpPr>
                    <p:cNvPr id="16444" name="Freeform 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507" y="-24"/>
                      <a:ext cx="122" cy="171"/>
                    </a:xfrm>
                    <a:custGeom>
                      <a:avLst/>
                      <a:gdLst>
                        <a:gd name="T0" fmla="*/ 3 w 1231"/>
                        <a:gd name="T1" fmla="*/ 1 h 2560"/>
                        <a:gd name="T2" fmla="*/ 4 w 1231"/>
                        <a:gd name="T3" fmla="*/ 1 h 2560"/>
                        <a:gd name="T4" fmla="*/ 6 w 1231"/>
                        <a:gd name="T5" fmla="*/ 0 h 2560"/>
                        <a:gd name="T6" fmla="*/ 9 w 1231"/>
                        <a:gd name="T7" fmla="*/ 0 h 2560"/>
                        <a:gd name="T8" fmla="*/ 10 w 1231"/>
                        <a:gd name="T9" fmla="*/ 2 h 2560"/>
                        <a:gd name="T10" fmla="*/ 10 w 1231"/>
                        <a:gd name="T11" fmla="*/ 3 h 2560"/>
                        <a:gd name="T12" fmla="*/ 9 w 1231"/>
                        <a:gd name="T13" fmla="*/ 4 h 2560"/>
                        <a:gd name="T14" fmla="*/ 11 w 1231"/>
                        <a:gd name="T15" fmla="*/ 5 h 2560"/>
                        <a:gd name="T16" fmla="*/ 12 w 1231"/>
                        <a:gd name="T17" fmla="*/ 7 h 2560"/>
                        <a:gd name="T18" fmla="*/ 11 w 1231"/>
                        <a:gd name="T19" fmla="*/ 9 h 2560"/>
                        <a:gd name="T20" fmla="*/ 9 w 1231"/>
                        <a:gd name="T21" fmla="*/ 9 h 2560"/>
                        <a:gd name="T22" fmla="*/ 7 w 1231"/>
                        <a:gd name="T23" fmla="*/ 9 h 2560"/>
                        <a:gd name="T24" fmla="*/ 6 w 1231"/>
                        <a:gd name="T25" fmla="*/ 10 h 2560"/>
                        <a:gd name="T26" fmla="*/ 5 w 1231"/>
                        <a:gd name="T27" fmla="*/ 11 h 2560"/>
                        <a:gd name="T28" fmla="*/ 2 w 1231"/>
                        <a:gd name="T29" fmla="*/ 11 h 2560"/>
                        <a:gd name="T30" fmla="*/ 0 w 1231"/>
                        <a:gd name="T31" fmla="*/ 10 h 2560"/>
                        <a:gd name="T32" fmla="*/ 0 w 1231"/>
                        <a:gd name="T33" fmla="*/ 9 h 2560"/>
                        <a:gd name="T34" fmla="*/ 1 w 1231"/>
                        <a:gd name="T35" fmla="*/ 7 h 2560"/>
                        <a:gd name="T36" fmla="*/ 3 w 1231"/>
                        <a:gd name="T37" fmla="*/ 7 h 2560"/>
                        <a:gd name="T38" fmla="*/ 2 w 1231"/>
                        <a:gd name="T39" fmla="*/ 8 h 2560"/>
                        <a:gd name="T40" fmla="*/ 1 w 1231"/>
                        <a:gd name="T41" fmla="*/ 9 h 2560"/>
                        <a:gd name="T42" fmla="*/ 2 w 1231"/>
                        <a:gd name="T43" fmla="*/ 10 h 2560"/>
                        <a:gd name="T44" fmla="*/ 4 w 1231"/>
                        <a:gd name="T45" fmla="*/ 11 h 2560"/>
                        <a:gd name="T46" fmla="*/ 6 w 1231"/>
                        <a:gd name="T47" fmla="*/ 10 h 2560"/>
                        <a:gd name="T48" fmla="*/ 6 w 1231"/>
                        <a:gd name="T49" fmla="*/ 8 h 2560"/>
                        <a:gd name="T50" fmla="*/ 5 w 1231"/>
                        <a:gd name="T51" fmla="*/ 7 h 2560"/>
                        <a:gd name="T52" fmla="*/ 5 w 1231"/>
                        <a:gd name="T53" fmla="*/ 6 h 2560"/>
                        <a:gd name="T54" fmla="*/ 6 w 1231"/>
                        <a:gd name="T55" fmla="*/ 7 h 2560"/>
                        <a:gd name="T56" fmla="*/ 7 w 1231"/>
                        <a:gd name="T57" fmla="*/ 9 h 2560"/>
                        <a:gd name="T58" fmla="*/ 10 w 1231"/>
                        <a:gd name="T59" fmla="*/ 9 h 2560"/>
                        <a:gd name="T60" fmla="*/ 11 w 1231"/>
                        <a:gd name="T61" fmla="*/ 8 h 2560"/>
                        <a:gd name="T62" fmla="*/ 11 w 1231"/>
                        <a:gd name="T63" fmla="*/ 6 h 2560"/>
                        <a:gd name="T64" fmla="*/ 9 w 1231"/>
                        <a:gd name="T65" fmla="*/ 5 h 2560"/>
                        <a:gd name="T66" fmla="*/ 7 w 1231"/>
                        <a:gd name="T67" fmla="*/ 5 h 2560"/>
                        <a:gd name="T68" fmla="*/ 6 w 1231"/>
                        <a:gd name="T69" fmla="*/ 5 h 2560"/>
                        <a:gd name="T70" fmla="*/ 6 w 1231"/>
                        <a:gd name="T71" fmla="*/ 5 h 2560"/>
                        <a:gd name="T72" fmla="*/ 8 w 1231"/>
                        <a:gd name="T73" fmla="*/ 4 h 2560"/>
                        <a:gd name="T74" fmla="*/ 9 w 1231"/>
                        <a:gd name="T75" fmla="*/ 3 h 2560"/>
                        <a:gd name="T76" fmla="*/ 9 w 1231"/>
                        <a:gd name="T77" fmla="*/ 1 h 2560"/>
                        <a:gd name="T78" fmla="*/ 6 w 1231"/>
                        <a:gd name="T79" fmla="*/ 0 h 2560"/>
                        <a:gd name="T80" fmla="*/ 4 w 1231"/>
                        <a:gd name="T81" fmla="*/ 2 h 2560"/>
                        <a:gd name="T82" fmla="*/ 4 w 1231"/>
                        <a:gd name="T83" fmla="*/ 3 h 2560"/>
                        <a:gd name="T84" fmla="*/ 3 w 1231"/>
                        <a:gd name="T85" fmla="*/ 4 h 2560"/>
                        <a:gd name="T86" fmla="*/ 3 w 1231"/>
                        <a:gd name="T87" fmla="*/ 3 h 2560"/>
                        <a:gd name="T88" fmla="*/ 3 w 1231"/>
                        <a:gd name="T89" fmla="*/ 2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5" name="Freeform 10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513" y="59"/>
                      <a:ext cx="84" cy="137"/>
                    </a:xfrm>
                    <a:custGeom>
                      <a:avLst/>
                      <a:gdLst>
                        <a:gd name="T0" fmla="*/ 7 w 865"/>
                        <a:gd name="T1" fmla="*/ 2 h 2071"/>
                        <a:gd name="T2" fmla="*/ 7 w 865"/>
                        <a:gd name="T3" fmla="*/ 2 h 2071"/>
                        <a:gd name="T4" fmla="*/ 8 w 865"/>
                        <a:gd name="T5" fmla="*/ 1 h 2071"/>
                        <a:gd name="T6" fmla="*/ 8 w 865"/>
                        <a:gd name="T7" fmla="*/ 1 h 2071"/>
                        <a:gd name="T8" fmla="*/ 7 w 865"/>
                        <a:gd name="T9" fmla="*/ 1 h 2071"/>
                        <a:gd name="T10" fmla="*/ 6 w 865"/>
                        <a:gd name="T11" fmla="*/ 1 h 2071"/>
                        <a:gd name="T12" fmla="*/ 6 w 865"/>
                        <a:gd name="T13" fmla="*/ 0 h 2071"/>
                        <a:gd name="T14" fmla="*/ 5 w 865"/>
                        <a:gd name="T15" fmla="*/ 0 h 2071"/>
                        <a:gd name="T16" fmla="*/ 4 w 865"/>
                        <a:gd name="T17" fmla="*/ 0 h 2071"/>
                        <a:gd name="T18" fmla="*/ 3 w 865"/>
                        <a:gd name="T19" fmla="*/ 0 h 2071"/>
                        <a:gd name="T20" fmla="*/ 2 w 865"/>
                        <a:gd name="T21" fmla="*/ 1 h 2071"/>
                        <a:gd name="T22" fmla="*/ 1 w 865"/>
                        <a:gd name="T23" fmla="*/ 2 h 2071"/>
                        <a:gd name="T24" fmla="*/ 1 w 865"/>
                        <a:gd name="T25" fmla="*/ 3 h 2071"/>
                        <a:gd name="T26" fmla="*/ 2 w 865"/>
                        <a:gd name="T27" fmla="*/ 3 h 2071"/>
                        <a:gd name="T28" fmla="*/ 2 w 865"/>
                        <a:gd name="T29" fmla="*/ 4 h 2071"/>
                        <a:gd name="T30" fmla="*/ 2 w 865"/>
                        <a:gd name="T31" fmla="*/ 4 h 2071"/>
                        <a:gd name="T32" fmla="*/ 1 w 865"/>
                        <a:gd name="T33" fmla="*/ 5 h 2071"/>
                        <a:gd name="T34" fmla="*/ 0 w 865"/>
                        <a:gd name="T35" fmla="*/ 6 h 2071"/>
                        <a:gd name="T36" fmla="*/ 0 w 865"/>
                        <a:gd name="T37" fmla="*/ 7 h 2071"/>
                        <a:gd name="T38" fmla="*/ 0 w 865"/>
                        <a:gd name="T39" fmla="*/ 8 h 2071"/>
                        <a:gd name="T40" fmla="*/ 1 w 865"/>
                        <a:gd name="T41" fmla="*/ 8 h 2071"/>
                        <a:gd name="T42" fmla="*/ 3 w 865"/>
                        <a:gd name="T43" fmla="*/ 9 h 2071"/>
                        <a:gd name="T44" fmla="*/ 4 w 865"/>
                        <a:gd name="T45" fmla="*/ 9 h 2071"/>
                        <a:gd name="T46" fmla="*/ 4 w 865"/>
                        <a:gd name="T47" fmla="*/ 9 h 2071"/>
                        <a:gd name="T48" fmla="*/ 5 w 865"/>
                        <a:gd name="T49" fmla="*/ 9 h 2071"/>
                        <a:gd name="T50" fmla="*/ 5 w 865"/>
                        <a:gd name="T51" fmla="*/ 9 h 2071"/>
                        <a:gd name="T52" fmla="*/ 5 w 865"/>
                        <a:gd name="T53" fmla="*/ 8 h 2071"/>
                        <a:gd name="T54" fmla="*/ 6 w 865"/>
                        <a:gd name="T55" fmla="*/ 7 h 2071"/>
                        <a:gd name="T56" fmla="*/ 5 w 865"/>
                        <a:gd name="T57" fmla="*/ 7 h 2071"/>
                        <a:gd name="T58" fmla="*/ 5 w 865"/>
                        <a:gd name="T59" fmla="*/ 8 h 2071"/>
                        <a:gd name="T60" fmla="*/ 4 w 865"/>
                        <a:gd name="T61" fmla="*/ 8 h 2071"/>
                        <a:gd name="T62" fmla="*/ 3 w 865"/>
                        <a:gd name="T63" fmla="*/ 8 h 2071"/>
                        <a:gd name="T64" fmla="*/ 2 w 865"/>
                        <a:gd name="T65" fmla="*/ 8 h 2071"/>
                        <a:gd name="T66" fmla="*/ 1 w 865"/>
                        <a:gd name="T67" fmla="*/ 7 h 2071"/>
                        <a:gd name="T68" fmla="*/ 1 w 865"/>
                        <a:gd name="T69" fmla="*/ 6 h 2071"/>
                        <a:gd name="T70" fmla="*/ 1 w 865"/>
                        <a:gd name="T71" fmla="*/ 5 h 2071"/>
                        <a:gd name="T72" fmla="*/ 2 w 865"/>
                        <a:gd name="T73" fmla="*/ 5 h 2071"/>
                        <a:gd name="T74" fmla="*/ 3 w 865"/>
                        <a:gd name="T75" fmla="*/ 4 h 2071"/>
                        <a:gd name="T76" fmla="*/ 5 w 865"/>
                        <a:gd name="T77" fmla="*/ 5 h 2071"/>
                        <a:gd name="T78" fmla="*/ 6 w 865"/>
                        <a:gd name="T79" fmla="*/ 5 h 2071"/>
                        <a:gd name="T80" fmla="*/ 6 w 865"/>
                        <a:gd name="T81" fmla="*/ 5 h 2071"/>
                        <a:gd name="T82" fmla="*/ 6 w 865"/>
                        <a:gd name="T83" fmla="*/ 5 h 2071"/>
                        <a:gd name="T84" fmla="*/ 6 w 865"/>
                        <a:gd name="T85" fmla="*/ 4 h 2071"/>
                        <a:gd name="T86" fmla="*/ 5 w 865"/>
                        <a:gd name="T87" fmla="*/ 4 h 2071"/>
                        <a:gd name="T88" fmla="*/ 3 w 865"/>
                        <a:gd name="T89" fmla="*/ 4 h 2071"/>
                        <a:gd name="T90" fmla="*/ 2 w 865"/>
                        <a:gd name="T91" fmla="*/ 3 h 2071"/>
                        <a:gd name="T92" fmla="*/ 2 w 865"/>
                        <a:gd name="T93" fmla="*/ 2 h 2071"/>
                        <a:gd name="T94" fmla="*/ 3 w 865"/>
                        <a:gd name="T95" fmla="*/ 1 h 2071"/>
                        <a:gd name="T96" fmla="*/ 5 w 865"/>
                        <a:gd name="T97" fmla="*/ 0 h 2071"/>
                        <a:gd name="T98" fmla="*/ 6 w 865"/>
                        <a:gd name="T99" fmla="*/ 1 h 2071"/>
                        <a:gd name="T100" fmla="*/ 7 w 865"/>
                        <a:gd name="T101" fmla="*/ 1 h 2071"/>
                        <a:gd name="T102" fmla="*/ 7 w 865"/>
                        <a:gd name="T103" fmla="*/ 2 h 2071"/>
                        <a:gd name="T104" fmla="*/ 7 w 865"/>
                        <a:gd name="T105" fmla="*/ 3 h 2071"/>
                        <a:gd name="T106" fmla="*/ 8 w 865"/>
                        <a:gd name="T107" fmla="*/ 3 h 2071"/>
                        <a:gd name="T108" fmla="*/ 7 w 865"/>
                        <a:gd name="T109" fmla="*/ 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3465A4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38" name="Oval 1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59" y="84"/>
                    <a:ext cx="12" cy="12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9" name="Freeform 1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12" y="48"/>
                    <a:ext cx="22" cy="31"/>
                  </a:xfrm>
                  <a:custGeom>
                    <a:avLst/>
                    <a:gdLst>
                      <a:gd name="T0" fmla="*/ 0 w 266"/>
                      <a:gd name="T1" fmla="*/ 2 h 521"/>
                      <a:gd name="T2" fmla="*/ 0 w 266"/>
                      <a:gd name="T3" fmla="*/ 1 h 521"/>
                      <a:gd name="T4" fmla="*/ 1 w 266"/>
                      <a:gd name="T5" fmla="*/ 0 h 521"/>
                      <a:gd name="T6" fmla="*/ 1 w 266"/>
                      <a:gd name="T7" fmla="*/ 0 h 521"/>
                      <a:gd name="T8" fmla="*/ 2 w 266"/>
                      <a:gd name="T9" fmla="*/ 0 h 521"/>
                      <a:gd name="T10" fmla="*/ 2 w 266"/>
                      <a:gd name="T11" fmla="*/ 0 h 521"/>
                      <a:gd name="T12" fmla="*/ 1 w 266"/>
                      <a:gd name="T13" fmla="*/ 1 h 521"/>
                      <a:gd name="T14" fmla="*/ 1 w 266"/>
                      <a:gd name="T15" fmla="*/ 2 h 521"/>
                      <a:gd name="T16" fmla="*/ 0 w 266"/>
                      <a:gd name="T17" fmla="*/ 2 h 521"/>
                      <a:gd name="T18" fmla="*/ 0 w 266"/>
                      <a:gd name="T19" fmla="*/ 2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0" name="Freeform 1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61" y="41"/>
                    <a:ext cx="35" cy="18"/>
                  </a:xfrm>
                  <a:custGeom>
                    <a:avLst/>
                    <a:gdLst>
                      <a:gd name="T0" fmla="*/ 1 w 392"/>
                      <a:gd name="T1" fmla="*/ 1 h 340"/>
                      <a:gd name="T2" fmla="*/ 0 w 392"/>
                      <a:gd name="T3" fmla="*/ 0 h 340"/>
                      <a:gd name="T4" fmla="*/ 0 w 392"/>
                      <a:gd name="T5" fmla="*/ 0 h 340"/>
                      <a:gd name="T6" fmla="*/ 0 w 392"/>
                      <a:gd name="T7" fmla="*/ 0 h 340"/>
                      <a:gd name="T8" fmla="*/ 1 w 392"/>
                      <a:gd name="T9" fmla="*/ 0 h 340"/>
                      <a:gd name="T10" fmla="*/ 2 w 392"/>
                      <a:gd name="T11" fmla="*/ 0 h 340"/>
                      <a:gd name="T12" fmla="*/ 3 w 392"/>
                      <a:gd name="T13" fmla="*/ 0 h 340"/>
                      <a:gd name="T14" fmla="*/ 3 w 392"/>
                      <a:gd name="T15" fmla="*/ 1 h 340"/>
                      <a:gd name="T16" fmla="*/ 3 w 392"/>
                      <a:gd name="T17" fmla="*/ 1 h 340"/>
                      <a:gd name="T18" fmla="*/ 2 w 392"/>
                      <a:gd name="T19" fmla="*/ 1 h 340"/>
                      <a:gd name="T20" fmla="*/ 1 w 392"/>
                      <a:gd name="T21" fmla="*/ 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1" name="Freeform 1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601" y="72"/>
                    <a:ext cx="10" cy="33"/>
                  </a:xfrm>
                  <a:custGeom>
                    <a:avLst/>
                    <a:gdLst>
                      <a:gd name="T0" fmla="*/ 0 w 151"/>
                      <a:gd name="T1" fmla="*/ 1 h 558"/>
                      <a:gd name="T2" fmla="*/ 0 w 151"/>
                      <a:gd name="T3" fmla="*/ 0 h 558"/>
                      <a:gd name="T4" fmla="*/ 0 w 151"/>
                      <a:gd name="T5" fmla="*/ 0 h 558"/>
                      <a:gd name="T6" fmla="*/ 0 w 151"/>
                      <a:gd name="T7" fmla="*/ 0 h 558"/>
                      <a:gd name="T8" fmla="*/ 1 w 151"/>
                      <a:gd name="T9" fmla="*/ 1 h 558"/>
                      <a:gd name="T10" fmla="*/ 1 w 151"/>
                      <a:gd name="T11" fmla="*/ 1 h 558"/>
                      <a:gd name="T12" fmla="*/ 0 w 151"/>
                      <a:gd name="T13" fmla="*/ 2 h 558"/>
                      <a:gd name="T14" fmla="*/ 0 w 151"/>
                      <a:gd name="T15" fmla="*/ 2 h 558"/>
                      <a:gd name="T16" fmla="*/ 0 w 151"/>
                      <a:gd name="T17" fmla="*/ 1 h 558"/>
                      <a:gd name="T18" fmla="*/ 0 w 151"/>
                      <a:gd name="T19" fmla="*/ 1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2" name="Freeform 1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58" y="122"/>
                    <a:ext cx="35" cy="12"/>
                  </a:xfrm>
                  <a:custGeom>
                    <a:avLst/>
                    <a:gdLst>
                      <a:gd name="T0" fmla="*/ 1 w 392"/>
                      <a:gd name="T1" fmla="*/ 0 h 253"/>
                      <a:gd name="T2" fmla="*/ 2 w 392"/>
                      <a:gd name="T3" fmla="*/ 0 h 253"/>
                      <a:gd name="T4" fmla="*/ 3 w 392"/>
                      <a:gd name="T5" fmla="*/ 0 h 253"/>
                      <a:gd name="T6" fmla="*/ 3 w 392"/>
                      <a:gd name="T7" fmla="*/ 0 h 253"/>
                      <a:gd name="T8" fmla="*/ 3 w 392"/>
                      <a:gd name="T9" fmla="*/ 0 h 253"/>
                      <a:gd name="T10" fmla="*/ 2 w 392"/>
                      <a:gd name="T11" fmla="*/ 1 h 253"/>
                      <a:gd name="T12" fmla="*/ 0 w 392"/>
                      <a:gd name="T13" fmla="*/ 1 h 253"/>
                      <a:gd name="T14" fmla="*/ 0 w 392"/>
                      <a:gd name="T15" fmla="*/ 0 h 253"/>
                      <a:gd name="T16" fmla="*/ 0 w 392"/>
                      <a:gd name="T17" fmla="*/ 0 h 253"/>
                      <a:gd name="T18" fmla="*/ 1 w 392"/>
                      <a:gd name="T19" fmla="*/ 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43" name="Freeform 1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521" y="106"/>
                    <a:ext cx="19" cy="22"/>
                  </a:xfrm>
                  <a:custGeom>
                    <a:avLst/>
                    <a:gdLst>
                      <a:gd name="T0" fmla="*/ 0 w 238"/>
                      <a:gd name="T1" fmla="*/ 1 h 386"/>
                      <a:gd name="T2" fmla="*/ 0 w 238"/>
                      <a:gd name="T3" fmla="*/ 1 h 386"/>
                      <a:gd name="T4" fmla="*/ 0 w 238"/>
                      <a:gd name="T5" fmla="*/ 0 h 386"/>
                      <a:gd name="T6" fmla="*/ 0 w 238"/>
                      <a:gd name="T7" fmla="*/ 0 h 386"/>
                      <a:gd name="T8" fmla="*/ 1 w 238"/>
                      <a:gd name="T9" fmla="*/ 0 h 386"/>
                      <a:gd name="T10" fmla="*/ 1 w 238"/>
                      <a:gd name="T11" fmla="*/ 0 h 386"/>
                      <a:gd name="T12" fmla="*/ 2 w 238"/>
                      <a:gd name="T13" fmla="*/ 1 h 386"/>
                      <a:gd name="T14" fmla="*/ 1 w 238"/>
                      <a:gd name="T15" fmla="*/ 1 h 386"/>
                      <a:gd name="T16" fmla="*/ 1 w 238"/>
                      <a:gd name="T17" fmla="*/ 1 h 386"/>
                      <a:gd name="T18" fmla="*/ 0 w 238"/>
                      <a:gd name="T19" fmla="*/ 1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3465A4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6429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30" name="Picture 1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31" name="Picture 1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32" name="Picture 2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33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34" name="Picture 2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35" name="Picture 2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36" name="Picture 2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6408" name="Group 25"/>
              <p:cNvGrpSpPr>
                <a:grpSpLocks/>
              </p:cNvGrpSpPr>
              <p:nvPr/>
            </p:nvGrpSpPr>
            <p:grpSpPr bwMode="auto">
              <a:xfrm>
                <a:off x="4944" y="1008"/>
                <a:ext cx="517" cy="2962"/>
                <a:chOff x="4944" y="1008"/>
                <a:chExt cx="517" cy="2962"/>
              </a:xfrm>
            </p:grpSpPr>
            <p:pic>
              <p:nvPicPr>
                <p:cNvPr id="16409" name="Picture 2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0" name="Picture 2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1" name="Picture 2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2" name="Picture 2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3" name="Picture 3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4" name="Picture 3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5" name="Picture 3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6" name="Picture 3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7" name="Picture 3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8" name="Picture 35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19" name="Picture 36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0" name="Picture 37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1" name="Picture 38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2" name="Picture 39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3" name="Picture 40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4" name="Picture 4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5" name="Picture 4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6" name="Picture 43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427" name="Picture 44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1" cy="1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6396" name="Freeform 45"/>
            <p:cNvSpPr>
              <a:spLocks noChangeArrowheads="1"/>
            </p:cNvSpPr>
            <p:nvPr/>
          </p:nvSpPr>
          <p:spPr bwMode="auto">
            <a:xfrm>
              <a:off x="5010" y="3092"/>
              <a:ext cx="745" cy="1217"/>
            </a:xfrm>
            <a:custGeom>
              <a:avLst/>
              <a:gdLst>
                <a:gd name="T0" fmla="*/ 368 w 750"/>
                <a:gd name="T1" fmla="*/ 152 h 1222"/>
                <a:gd name="T2" fmla="*/ 373 w 750"/>
                <a:gd name="T3" fmla="*/ 408 h 1222"/>
                <a:gd name="T4" fmla="*/ 308 w 750"/>
                <a:gd name="T5" fmla="*/ 718 h 1222"/>
                <a:gd name="T6" fmla="*/ 136 w 750"/>
                <a:gd name="T7" fmla="*/ 920 h 1222"/>
                <a:gd name="T8" fmla="*/ 0 w 750"/>
                <a:gd name="T9" fmla="*/ 968 h 1222"/>
                <a:gd name="T10" fmla="*/ 0 w 750"/>
                <a:gd name="T11" fmla="*/ 1212 h 1222"/>
                <a:gd name="T12" fmla="*/ 740 w 750"/>
                <a:gd name="T13" fmla="*/ 1212 h 1222"/>
                <a:gd name="T14" fmla="*/ 740 w 750"/>
                <a:gd name="T15" fmla="*/ 176 h 1222"/>
                <a:gd name="T16" fmla="*/ 368 w 750"/>
                <a:gd name="T17" fmla="*/ 152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Freeform 46"/>
            <p:cNvSpPr>
              <a:spLocks noChangeArrowheads="1"/>
            </p:cNvSpPr>
            <p:nvPr/>
          </p:nvSpPr>
          <p:spPr bwMode="auto">
            <a:xfrm>
              <a:off x="5001" y="3060"/>
              <a:ext cx="763" cy="1255"/>
            </a:xfrm>
            <a:custGeom>
              <a:avLst/>
              <a:gdLst>
                <a:gd name="T0" fmla="*/ 0 w 768"/>
                <a:gd name="T1" fmla="*/ 1250 h 1260"/>
                <a:gd name="T2" fmla="*/ 0 w 768"/>
                <a:gd name="T3" fmla="*/ 1126 h 1260"/>
                <a:gd name="T4" fmla="*/ 208 w 768"/>
                <a:gd name="T5" fmla="*/ 1024 h 1260"/>
                <a:gd name="T6" fmla="*/ 320 w 768"/>
                <a:gd name="T7" fmla="*/ 910 h 1260"/>
                <a:gd name="T8" fmla="*/ 408 w 768"/>
                <a:gd name="T9" fmla="*/ 708 h 1260"/>
                <a:gd name="T10" fmla="*/ 444 w 768"/>
                <a:gd name="T11" fmla="*/ 452 h 1260"/>
                <a:gd name="T12" fmla="*/ 432 w 768"/>
                <a:gd name="T13" fmla="*/ 256 h 1260"/>
                <a:gd name="T14" fmla="*/ 676 w 768"/>
                <a:gd name="T15" fmla="*/ 0 h 1260"/>
                <a:gd name="T16" fmla="*/ 758 w 768"/>
                <a:gd name="T17" fmla="*/ 18 h 1260"/>
                <a:gd name="T18" fmla="*/ 758 w 768"/>
                <a:gd name="T19" fmla="*/ 1244 h 1260"/>
                <a:gd name="T20" fmla="*/ 0 w 768"/>
                <a:gd name="T21" fmla="*/ 1250 h 1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Freeform 47"/>
            <p:cNvSpPr>
              <a:spLocks noChangeArrowheads="1"/>
            </p:cNvSpPr>
            <p:nvPr/>
          </p:nvSpPr>
          <p:spPr bwMode="auto">
            <a:xfrm>
              <a:off x="4994" y="1775"/>
              <a:ext cx="771" cy="2538"/>
            </a:xfrm>
            <a:custGeom>
              <a:avLst/>
              <a:gdLst>
                <a:gd name="T0" fmla="*/ 542 w 776"/>
                <a:gd name="T1" fmla="*/ 115 h 2543"/>
                <a:gd name="T2" fmla="*/ 454 w 776"/>
                <a:gd name="T3" fmla="*/ 527 h 2543"/>
                <a:gd name="T4" fmla="*/ 294 w 776"/>
                <a:gd name="T5" fmla="*/ 921 h 2543"/>
                <a:gd name="T6" fmla="*/ 76 w 776"/>
                <a:gd name="T7" fmla="*/ 1263 h 2543"/>
                <a:gd name="T8" fmla="*/ 4 w 776"/>
                <a:gd name="T9" fmla="*/ 1333 h 2543"/>
                <a:gd name="T10" fmla="*/ 98 w 776"/>
                <a:gd name="T11" fmla="*/ 1345 h 2543"/>
                <a:gd name="T12" fmla="*/ 282 w 776"/>
                <a:gd name="T13" fmla="*/ 1393 h 2543"/>
                <a:gd name="T14" fmla="*/ 388 w 776"/>
                <a:gd name="T15" fmla="*/ 1519 h 2543"/>
                <a:gd name="T16" fmla="*/ 472 w 776"/>
                <a:gd name="T17" fmla="*/ 1699 h 2543"/>
                <a:gd name="T18" fmla="*/ 472 w 776"/>
                <a:gd name="T19" fmla="*/ 1961 h 2543"/>
                <a:gd name="T20" fmla="*/ 366 w 776"/>
                <a:gd name="T21" fmla="*/ 2255 h 2543"/>
                <a:gd name="T22" fmla="*/ 122 w 776"/>
                <a:gd name="T23" fmla="*/ 2469 h 2543"/>
                <a:gd name="T24" fmla="*/ 22 w 776"/>
                <a:gd name="T25" fmla="*/ 2505 h 2543"/>
                <a:gd name="T26" fmla="*/ 194 w 776"/>
                <a:gd name="T27" fmla="*/ 2523 h 2543"/>
                <a:gd name="T28" fmla="*/ 384 w 776"/>
                <a:gd name="T29" fmla="*/ 2445 h 2543"/>
                <a:gd name="T30" fmla="*/ 496 w 776"/>
                <a:gd name="T31" fmla="*/ 2289 h 2543"/>
                <a:gd name="T32" fmla="*/ 590 w 776"/>
                <a:gd name="T33" fmla="*/ 2189 h 2543"/>
                <a:gd name="T34" fmla="*/ 686 w 776"/>
                <a:gd name="T35" fmla="*/ 2189 h 2543"/>
                <a:gd name="T36" fmla="*/ 732 w 776"/>
                <a:gd name="T37" fmla="*/ 2222 h 2543"/>
                <a:gd name="T38" fmla="*/ 702 w 776"/>
                <a:gd name="T39" fmla="*/ 2129 h 2543"/>
                <a:gd name="T40" fmla="*/ 656 w 776"/>
                <a:gd name="T41" fmla="*/ 1799 h 2543"/>
                <a:gd name="T42" fmla="*/ 662 w 776"/>
                <a:gd name="T43" fmla="*/ 1555 h 2543"/>
                <a:gd name="T44" fmla="*/ 708 w 776"/>
                <a:gd name="T45" fmla="*/ 1387 h 2543"/>
                <a:gd name="T46" fmla="*/ 738 w 776"/>
                <a:gd name="T47" fmla="*/ 1215 h 2543"/>
                <a:gd name="T48" fmla="*/ 542 w 776"/>
                <a:gd name="T49" fmla="*/ 115 h 25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rgbClr val="375039"/>
                </a:gs>
                <a:gs pos="50000">
                  <a:srgbClr val="79AF7D"/>
                </a:gs>
                <a:gs pos="100000">
                  <a:srgbClr val="37503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Freeform 48"/>
            <p:cNvSpPr>
              <a:spLocks noChangeArrowheads="1"/>
            </p:cNvSpPr>
            <p:nvPr/>
          </p:nvSpPr>
          <p:spPr bwMode="auto">
            <a:xfrm>
              <a:off x="5046" y="2229"/>
              <a:ext cx="612" cy="1371"/>
            </a:xfrm>
            <a:custGeom>
              <a:avLst/>
              <a:gdLst>
                <a:gd name="T0" fmla="*/ 478 w 617"/>
                <a:gd name="T1" fmla="*/ 3 h 1376"/>
                <a:gd name="T2" fmla="*/ 396 w 617"/>
                <a:gd name="T3" fmla="*/ 379 h 1376"/>
                <a:gd name="T4" fmla="*/ 212 w 617"/>
                <a:gd name="T5" fmla="*/ 771 h 1376"/>
                <a:gd name="T6" fmla="*/ 0 w 617"/>
                <a:gd name="T7" fmla="*/ 1111 h 1376"/>
                <a:gd name="T8" fmla="*/ 100 w 617"/>
                <a:gd name="T9" fmla="*/ 1093 h 1376"/>
                <a:gd name="T10" fmla="*/ 278 w 617"/>
                <a:gd name="T11" fmla="*/ 1111 h 1376"/>
                <a:gd name="T12" fmla="*/ 372 w 617"/>
                <a:gd name="T13" fmla="*/ 1177 h 1376"/>
                <a:gd name="T14" fmla="*/ 425 w 617"/>
                <a:gd name="T15" fmla="*/ 1259 h 1376"/>
                <a:gd name="T16" fmla="*/ 436 w 617"/>
                <a:gd name="T17" fmla="*/ 1355 h 1376"/>
                <a:gd name="T18" fmla="*/ 490 w 617"/>
                <a:gd name="T19" fmla="*/ 1195 h 1376"/>
                <a:gd name="T20" fmla="*/ 554 w 617"/>
                <a:gd name="T21" fmla="*/ 819 h 1376"/>
                <a:gd name="T22" fmla="*/ 596 w 617"/>
                <a:gd name="T23" fmla="*/ 361 h 1376"/>
                <a:gd name="T24" fmla="*/ 478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Freeform 49"/>
            <p:cNvSpPr>
              <a:spLocks noChangeArrowheads="1"/>
            </p:cNvSpPr>
            <p:nvPr/>
          </p:nvSpPr>
          <p:spPr bwMode="auto">
            <a:xfrm>
              <a:off x="5193" y="269"/>
              <a:ext cx="571" cy="3175"/>
            </a:xfrm>
            <a:custGeom>
              <a:avLst/>
              <a:gdLst>
                <a:gd name="T0" fmla="*/ 42 w 576"/>
                <a:gd name="T1" fmla="*/ 61 h 3180"/>
                <a:gd name="T2" fmla="*/ 154 w 576"/>
                <a:gd name="T3" fmla="*/ 515 h 3180"/>
                <a:gd name="T4" fmla="*/ 284 w 576"/>
                <a:gd name="T5" fmla="*/ 987 h 3180"/>
                <a:gd name="T6" fmla="*/ 406 w 576"/>
                <a:gd name="T7" fmla="*/ 1431 h 3180"/>
                <a:gd name="T8" fmla="*/ 566 w 576"/>
                <a:gd name="T9" fmla="*/ 1801 h 3180"/>
                <a:gd name="T10" fmla="*/ 566 w 576"/>
                <a:gd name="T11" fmla="*/ 3045 h 3180"/>
                <a:gd name="T12" fmla="*/ 406 w 576"/>
                <a:gd name="T13" fmla="*/ 2549 h 3180"/>
                <a:gd name="T14" fmla="*/ 248 w 576"/>
                <a:gd name="T15" fmla="*/ 1759 h 3180"/>
                <a:gd name="T16" fmla="*/ 124 w 576"/>
                <a:gd name="T17" fmla="*/ 957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Freeform 50"/>
            <p:cNvSpPr>
              <a:spLocks noChangeArrowheads="1"/>
            </p:cNvSpPr>
            <p:nvPr/>
          </p:nvSpPr>
          <p:spPr bwMode="auto">
            <a:xfrm>
              <a:off x="5197" y="165"/>
              <a:ext cx="568" cy="1930"/>
            </a:xfrm>
            <a:custGeom>
              <a:avLst/>
              <a:gdLst>
                <a:gd name="T0" fmla="*/ 67 w 573"/>
                <a:gd name="T1" fmla="*/ 63 h 1935"/>
                <a:gd name="T2" fmla="*/ 203 w 573"/>
                <a:gd name="T3" fmla="*/ 547 h 1935"/>
                <a:gd name="T4" fmla="*/ 375 w 573"/>
                <a:gd name="T5" fmla="*/ 1095 h 1935"/>
                <a:gd name="T6" fmla="*/ 563 w 573"/>
                <a:gd name="T7" fmla="*/ 1567 h 1935"/>
                <a:gd name="T8" fmla="*/ 563 w 573"/>
                <a:gd name="T9" fmla="*/ 1925 h 1935"/>
                <a:gd name="T10" fmla="*/ 315 w 573"/>
                <a:gd name="T11" fmla="*/ 1441 h 1935"/>
                <a:gd name="T12" fmla="*/ 145 w 573"/>
                <a:gd name="T13" fmla="*/ 695 h 1935"/>
                <a:gd name="T14" fmla="*/ 15 w 573"/>
                <a:gd name="T15" fmla="*/ 171 h 1935"/>
                <a:gd name="T16" fmla="*/ 67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Freeform 51"/>
            <p:cNvSpPr>
              <a:spLocks noChangeArrowheads="1"/>
            </p:cNvSpPr>
            <p:nvPr/>
          </p:nvSpPr>
          <p:spPr bwMode="auto">
            <a:xfrm>
              <a:off x="5004" y="0"/>
              <a:ext cx="358" cy="2107"/>
            </a:xfrm>
            <a:custGeom>
              <a:avLst/>
              <a:gdLst>
                <a:gd name="T0" fmla="*/ 0 w 363"/>
                <a:gd name="T1" fmla="*/ 2084 h 2112"/>
                <a:gd name="T2" fmla="*/ 64 w 363"/>
                <a:gd name="T3" fmla="*/ 1982 h 2112"/>
                <a:gd name="T4" fmla="*/ 146 w 363"/>
                <a:gd name="T5" fmla="*/ 1458 h 2112"/>
                <a:gd name="T6" fmla="*/ 228 w 363"/>
                <a:gd name="T7" fmla="*/ 674 h 2112"/>
                <a:gd name="T8" fmla="*/ 316 w 363"/>
                <a:gd name="T9" fmla="*/ 0 h 2112"/>
                <a:gd name="T10" fmla="*/ 0 w 363"/>
                <a:gd name="T11" fmla="*/ 0 h 2112"/>
                <a:gd name="T12" fmla="*/ 0 w 363"/>
                <a:gd name="T13" fmla="*/ 208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Freeform 52"/>
            <p:cNvSpPr>
              <a:spLocks noChangeArrowheads="1"/>
            </p:cNvSpPr>
            <p:nvPr/>
          </p:nvSpPr>
          <p:spPr bwMode="auto">
            <a:xfrm>
              <a:off x="5004" y="1"/>
              <a:ext cx="184" cy="2107"/>
            </a:xfrm>
            <a:custGeom>
              <a:avLst/>
              <a:gdLst>
                <a:gd name="T0" fmla="*/ 0 w 363"/>
                <a:gd name="T1" fmla="*/ 2084 h 2112"/>
                <a:gd name="T2" fmla="*/ 17 w 363"/>
                <a:gd name="T3" fmla="*/ 1982 h 2112"/>
                <a:gd name="T4" fmla="*/ 39 w 363"/>
                <a:gd name="T5" fmla="*/ 1458 h 2112"/>
                <a:gd name="T6" fmla="*/ 60 w 363"/>
                <a:gd name="T7" fmla="*/ 674 h 2112"/>
                <a:gd name="T8" fmla="*/ 83 w 363"/>
                <a:gd name="T9" fmla="*/ 0 h 2112"/>
                <a:gd name="T10" fmla="*/ 0 w 363"/>
                <a:gd name="T11" fmla="*/ 0 h 2112"/>
                <a:gd name="T12" fmla="*/ 0 w 363"/>
                <a:gd name="T13" fmla="*/ 208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DC893E"/>
                </a:gs>
                <a:gs pos="50000">
                  <a:srgbClr val="F0B854"/>
                </a:gs>
                <a:gs pos="100000">
                  <a:srgbClr val="DC893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Rectangle 53"/>
            <p:cNvSpPr>
              <a:spLocks noChangeArrowheads="1"/>
            </p:cNvSpPr>
            <p:nvPr/>
          </p:nvSpPr>
          <p:spPr bwMode="auto">
            <a:xfrm>
              <a:off x="4955" y="1"/>
              <a:ext cx="51" cy="4315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Freeform 54"/>
            <p:cNvSpPr>
              <a:spLocks noChangeArrowheads="1"/>
            </p:cNvSpPr>
            <p:nvPr/>
          </p:nvSpPr>
          <p:spPr bwMode="auto">
            <a:xfrm>
              <a:off x="5013" y="3924"/>
              <a:ext cx="729" cy="385"/>
            </a:xfrm>
            <a:custGeom>
              <a:avLst/>
              <a:gdLst>
                <a:gd name="T0" fmla="*/ 1 w 692"/>
                <a:gd name="T1" fmla="*/ 371 h 378"/>
                <a:gd name="T2" fmla="*/ 121 w 692"/>
                <a:gd name="T3" fmla="*/ 353 h 378"/>
                <a:gd name="T4" fmla="*/ 268 w 692"/>
                <a:gd name="T5" fmla="*/ 317 h 378"/>
                <a:gd name="T6" fmla="*/ 392 w 692"/>
                <a:gd name="T7" fmla="*/ 217 h 378"/>
                <a:gd name="T8" fmla="*/ 476 w 692"/>
                <a:gd name="T9" fmla="*/ 93 h 378"/>
                <a:gd name="T10" fmla="*/ 547 w 692"/>
                <a:gd name="T11" fmla="*/ 17 h 378"/>
                <a:gd name="T12" fmla="*/ 641 w 692"/>
                <a:gd name="T13" fmla="*/ 1 h 378"/>
                <a:gd name="T14" fmla="*/ 698 w 692"/>
                <a:gd name="T15" fmla="*/ 21 h 378"/>
                <a:gd name="T16" fmla="*/ 747 w 692"/>
                <a:gd name="T17" fmla="*/ 67 h 378"/>
                <a:gd name="T18" fmla="*/ 747 w 692"/>
                <a:gd name="T19" fmla="*/ 143 h 378"/>
                <a:gd name="T20" fmla="*/ 623 w 692"/>
                <a:gd name="T21" fmla="*/ 233 h 378"/>
                <a:gd name="T22" fmla="*/ 472 w 692"/>
                <a:gd name="T23" fmla="*/ 309 h 378"/>
                <a:gd name="T24" fmla="*/ 272 w 692"/>
                <a:gd name="T25" fmla="*/ 371 h 378"/>
                <a:gd name="T26" fmla="*/ 125 w 692"/>
                <a:gd name="T27" fmla="*/ 391 h 378"/>
                <a:gd name="T28" fmla="*/ 1 w 692"/>
                <a:gd name="T29" fmla="*/ 371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50000">
                  <a:srgbClr val="DC893E"/>
                </a:gs>
                <a:gs pos="100000">
                  <a:srgbClr val="C1605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55"/>
            <p:cNvSpPr>
              <a:spLocks noChangeArrowheads="1"/>
            </p:cNvSpPr>
            <p:nvPr/>
          </p:nvSpPr>
          <p:spPr bwMode="auto">
            <a:xfrm rot="5400000">
              <a:off x="2730" y="2089"/>
              <a:ext cx="4315" cy="137"/>
            </a:xfrm>
            <a:custGeom>
              <a:avLst/>
              <a:gdLst>
                <a:gd name="T0" fmla="*/ 850 w 21600"/>
                <a:gd name="T1" fmla="*/ 0 h 21600"/>
                <a:gd name="T2" fmla="*/ 431 w 21600"/>
                <a:gd name="T3" fmla="*/ 1 h 21600"/>
                <a:gd name="T4" fmla="*/ 12 w 21600"/>
                <a:gd name="T5" fmla="*/ 0 h 21600"/>
                <a:gd name="T6" fmla="*/ 43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2 w 21600"/>
                <a:gd name="T13" fmla="*/ 2050 h 21600"/>
                <a:gd name="T14" fmla="*/ 19498 w 21600"/>
                <a:gd name="T15" fmla="*/ 195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16059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16387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0013"/>
            <a:ext cx="6958013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6388" name="Rectangle 57"/>
          <p:cNvSpPr>
            <a:spLocks noGrp="1" noChangeArrowheads="1"/>
          </p:cNvSpPr>
          <p:nvPr/>
        </p:nvSpPr>
        <p:spPr bwMode="auto">
          <a:xfrm>
            <a:off x="1727200" y="3886200"/>
            <a:ext cx="5632450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</a:pPr>
            <a:r>
              <a:rPr lang="en-GB" sz="3200">
                <a:solidFill>
                  <a:srgbClr val="2F1311"/>
                </a:solidFill>
              </a:rPr>
              <a:t>Click to add Text</a:t>
            </a:r>
          </a:p>
        </p:txBody>
      </p:sp>
      <p:sp>
        <p:nvSpPr>
          <p:cNvPr id="17466" name="Rectangle 58"/>
          <p:cNvSpPr>
            <a:spLocks noGrp="1" noChangeArrowheads="1"/>
          </p:cNvSpPr>
          <p:nvPr>
            <p:ph type="dt"/>
          </p:nvPr>
        </p:nvSpPr>
        <p:spPr bwMode="auto">
          <a:xfrm>
            <a:off x="301625" y="6242050"/>
            <a:ext cx="17748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67" name="Rectangle 59"/>
          <p:cNvSpPr>
            <a:spLocks noGrp="1" noChangeArrowheads="1"/>
          </p:cNvSpPr>
          <p:nvPr>
            <p:ph type="ftr"/>
          </p:nvPr>
        </p:nvSpPr>
        <p:spPr bwMode="auto">
          <a:xfrm>
            <a:off x="2257425" y="6248400"/>
            <a:ext cx="3448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68" name="Rectangle 60"/>
          <p:cNvSpPr>
            <a:spLocks noGrp="1" noChangeArrowheads="1"/>
          </p:cNvSpPr>
          <p:nvPr>
            <p:ph type="sldNum"/>
          </p:nvPr>
        </p:nvSpPr>
        <p:spPr bwMode="auto">
          <a:xfrm>
            <a:off x="5867400" y="6248400"/>
            <a:ext cx="17478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</a:tabLst>
              <a:defRPr sz="10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96DC4FC-66A8-4B8D-960E-60F870D8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7D47D"/>
          </a:solidFill>
          <a:latin typeface="Arial" charset="0"/>
          <a:ea typeface="Microsoft YaHei" charset="-122"/>
        </a:defRPr>
      </a:lvl9pPr>
    </p:titleStyle>
    <p:bodyStyle>
      <a:lvl1pPr marL="342900" indent="-342900" algn="ctr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2F1311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2F1311"/>
          </a:solidFill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F1311"/>
          </a:solidFill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F131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0" y="0"/>
            <a:ext cx="8678863" cy="4868863"/>
            <a:chOff x="0" y="0"/>
            <a:chExt cx="5467" cy="3067"/>
          </a:xfrm>
        </p:grpSpPr>
        <p:sp>
          <p:nvSpPr>
            <p:cNvPr id="1741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79" cy="3067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8" name="Group 3"/>
            <p:cNvGrpSpPr>
              <a:grpSpLocks/>
            </p:cNvGrpSpPr>
            <p:nvPr/>
          </p:nvGrpSpPr>
          <p:grpSpPr bwMode="auto">
            <a:xfrm>
              <a:off x="240" y="893"/>
              <a:ext cx="5227" cy="110"/>
              <a:chOff x="240" y="893"/>
              <a:chExt cx="5227" cy="110"/>
            </a:xfrm>
          </p:grpSpPr>
          <p:sp>
            <p:nvSpPr>
              <p:cNvPr id="17419" name="Rectangle 4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47" cy="11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" name="Line 5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27" cy="0"/>
              </a:xfrm>
              <a:prstGeom prst="line">
                <a:avLst/>
              </a:prstGeom>
              <a:noFill/>
              <a:ln w="19080" cap="sq">
                <a:solidFill>
                  <a:srgbClr val="33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644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64463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14400" y="6251575"/>
            <a:ext cx="1973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24840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42D08121-DFA0-4646-9BDB-FC3EBDC8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0" y="4876800"/>
            <a:ext cx="609600" cy="1588"/>
          </a:xfrm>
          <a:prstGeom prst="line">
            <a:avLst/>
          </a:prstGeom>
          <a:noFill/>
          <a:ln w="44280" cap="sq">
            <a:solidFill>
              <a:srgbClr val="33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330033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0" y="0"/>
            <a:ext cx="8755063" cy="5935663"/>
            <a:chOff x="0" y="0"/>
            <a:chExt cx="5515" cy="3739"/>
          </a:xfrm>
        </p:grpSpPr>
        <p:sp>
          <p:nvSpPr>
            <p:cNvPr id="1844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099" cy="3067"/>
            </a:xfrm>
            <a:prstGeom prst="rect">
              <a:avLst/>
            </a:prstGeom>
            <a:solidFill>
              <a:srgbClr val="CC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1" name="Group 3"/>
            <p:cNvGrpSpPr>
              <a:grpSpLocks/>
            </p:cNvGrpSpPr>
            <p:nvPr/>
          </p:nvGrpSpPr>
          <p:grpSpPr bwMode="auto">
            <a:xfrm>
              <a:off x="0" y="2208"/>
              <a:ext cx="5515" cy="1531"/>
              <a:chOff x="0" y="2208"/>
              <a:chExt cx="5515" cy="1531"/>
            </a:xfrm>
          </p:grpSpPr>
          <p:sp>
            <p:nvSpPr>
              <p:cNvPr id="18445" name="Rectangle 4"/>
              <p:cNvSpPr>
                <a:spLocks noChangeArrowheads="1"/>
              </p:cNvSpPr>
              <p:nvPr/>
            </p:nvSpPr>
            <p:spPr bwMode="auto">
              <a:xfrm>
                <a:off x="624" y="2208"/>
                <a:ext cx="4891" cy="1531"/>
              </a:xfrm>
              <a:prstGeom prst="rect">
                <a:avLst/>
              </a:prstGeom>
              <a:solidFill>
                <a:srgbClr val="33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6" name="Rectangle 5"/>
              <p:cNvSpPr>
                <a:spLocks noChangeArrowheads="1"/>
              </p:cNvSpPr>
              <p:nvPr/>
            </p:nvSpPr>
            <p:spPr bwMode="auto">
              <a:xfrm>
                <a:off x="654" y="2352"/>
                <a:ext cx="4813" cy="1342"/>
              </a:xfrm>
              <a:prstGeom prst="rect">
                <a:avLst/>
              </a:prstGeom>
              <a:solidFill>
                <a:srgbClr val="FFFF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Line 6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19" cy="0"/>
              </a:xfrm>
              <a:prstGeom prst="line">
                <a:avLst/>
              </a:prstGeom>
              <a:noFill/>
              <a:ln w="50760" cap="sq">
                <a:solidFill>
                  <a:srgbClr val="33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2" name="Group 7"/>
            <p:cNvGrpSpPr>
              <a:grpSpLocks/>
            </p:cNvGrpSpPr>
            <p:nvPr/>
          </p:nvGrpSpPr>
          <p:grpSpPr bwMode="auto">
            <a:xfrm>
              <a:off x="400" y="336"/>
              <a:ext cx="5083" cy="187"/>
              <a:chOff x="400" y="336"/>
              <a:chExt cx="5083" cy="187"/>
            </a:xfrm>
          </p:grpSpPr>
          <p:sp>
            <p:nvSpPr>
              <p:cNvPr id="18443" name="Rectangle 8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1" cy="18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4" name="Line 9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3" cy="0"/>
              </a:xfrm>
              <a:prstGeom prst="line">
                <a:avLst/>
              </a:prstGeom>
              <a:noFill/>
              <a:ln w="44280" cap="sq">
                <a:solidFill>
                  <a:srgbClr val="33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143000"/>
            <a:ext cx="6621463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6" name="Rectangle 11"/>
          <p:cNvSpPr>
            <a:spLocks noGrp="1" noChangeArrowheads="1"/>
          </p:cNvSpPr>
          <p:nvPr/>
        </p:nvSpPr>
        <p:spPr bwMode="auto">
          <a:xfrm>
            <a:off x="1371600" y="3962400"/>
            <a:ext cx="6850063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ts val="700"/>
              </a:spcBef>
            </a:pPr>
            <a:r>
              <a:rPr lang="en-GB" sz="2800">
                <a:solidFill>
                  <a:srgbClr val="000000"/>
                </a:solidFill>
              </a:rPr>
              <a:t>Click to add Text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912813" y="6251575"/>
            <a:ext cx="18970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354388" y="6248400"/>
            <a:ext cx="28876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711CCA61-4306-4460-AA68-46A5F455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330033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ctr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882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88263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391275"/>
            <a:ext cx="20494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403975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400800"/>
            <a:ext cx="1592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780B7C9-69BF-4212-AD2C-A0ABA402E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9463" name="Group 6"/>
          <p:cNvGrpSpPr>
            <a:grpSpLocks/>
          </p:cNvGrpSpPr>
          <p:nvPr/>
        </p:nvGrpSpPr>
        <p:grpSpPr bwMode="auto">
          <a:xfrm>
            <a:off x="168275" y="228600"/>
            <a:ext cx="8815388" cy="6088063"/>
            <a:chOff x="106" y="144"/>
            <a:chExt cx="5553" cy="3835"/>
          </a:xfrm>
        </p:grpSpPr>
        <p:sp>
          <p:nvSpPr>
            <p:cNvPr id="19464" name="AutoShape 7"/>
            <p:cNvSpPr>
              <a:spLocks noChangeArrowheads="1"/>
            </p:cNvSpPr>
            <p:nvPr/>
          </p:nvSpPr>
          <p:spPr bwMode="auto">
            <a:xfrm>
              <a:off x="106" y="144"/>
              <a:ext cx="5553" cy="3835"/>
            </a:xfrm>
            <a:prstGeom prst="roundRect">
              <a:avLst>
                <a:gd name="adj" fmla="val 11046"/>
              </a:avLst>
            </a:prstGeom>
            <a:noFill/>
            <a:ln w="28440" cap="sq">
              <a:solidFill>
                <a:srgbClr val="3366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Line 8"/>
            <p:cNvSpPr>
              <a:spLocks noChangeShapeType="1"/>
            </p:cNvSpPr>
            <p:nvPr/>
          </p:nvSpPr>
          <p:spPr bwMode="auto">
            <a:xfrm>
              <a:off x="480" y="1077"/>
              <a:ext cx="4843" cy="0"/>
            </a:xfrm>
            <a:prstGeom prst="line">
              <a:avLst/>
            </a:prstGeom>
            <a:noFill/>
            <a:ln w="38160" cap="sq">
              <a:solidFill>
                <a:srgbClr val="3366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157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0B17D58-680E-4F4E-ADA3-D50676930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0"/>
            <a:ext cx="9132888" cy="6842125"/>
            <a:chOff x="0" y="0"/>
            <a:chExt cx="5753" cy="4310"/>
          </a:xfrm>
        </p:grpSpPr>
        <p:grpSp>
          <p:nvGrpSpPr>
            <p:cNvPr id="2056" name="Group 4"/>
            <p:cNvGrpSpPr>
              <a:grpSpLocks/>
            </p:cNvGrpSpPr>
            <p:nvPr/>
          </p:nvGrpSpPr>
          <p:grpSpPr bwMode="auto">
            <a:xfrm>
              <a:off x="1728" y="2230"/>
              <a:ext cx="4022" cy="2080"/>
              <a:chOff x="1728" y="2230"/>
              <a:chExt cx="4022" cy="2080"/>
            </a:xfrm>
          </p:grpSpPr>
          <p:sp>
            <p:nvSpPr>
              <p:cNvPr id="2059" name="Freeform 5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7" cy="1666"/>
              </a:xfrm>
              <a:custGeom>
                <a:avLst/>
                <a:gdLst>
                  <a:gd name="T0" fmla="*/ 2730 w 2882"/>
                  <a:gd name="T1" fmla="*/ 524 h 1671"/>
                  <a:gd name="T2" fmla="*/ 2622 w 2882"/>
                  <a:gd name="T3" fmla="*/ 482 h 1671"/>
                  <a:gd name="T4" fmla="*/ 2472 w 2882"/>
                  <a:gd name="T5" fmla="*/ 422 h 1671"/>
                  <a:gd name="T6" fmla="*/ 2195 w 2882"/>
                  <a:gd name="T7" fmla="*/ 341 h 1671"/>
                  <a:gd name="T8" fmla="*/ 1964 w 2882"/>
                  <a:gd name="T9" fmla="*/ 275 h 1671"/>
                  <a:gd name="T10" fmla="*/ 1801 w 2882"/>
                  <a:gd name="T11" fmla="*/ 210 h 1671"/>
                  <a:gd name="T12" fmla="*/ 1687 w 2882"/>
                  <a:gd name="T13" fmla="*/ 152 h 1671"/>
                  <a:gd name="T14" fmla="*/ 1622 w 2882"/>
                  <a:gd name="T15" fmla="*/ 103 h 1671"/>
                  <a:gd name="T16" fmla="*/ 1584 w 2882"/>
                  <a:gd name="T17" fmla="*/ 60 h 1671"/>
                  <a:gd name="T18" fmla="*/ 1573 w 2882"/>
                  <a:gd name="T19" fmla="*/ 27 h 1671"/>
                  <a:gd name="T20" fmla="*/ 1579 w 2882"/>
                  <a:gd name="T21" fmla="*/ 0 h 1671"/>
                  <a:gd name="T22" fmla="*/ 1551 w 2882"/>
                  <a:gd name="T23" fmla="*/ 49 h 1671"/>
                  <a:gd name="T24" fmla="*/ 1562 w 2882"/>
                  <a:gd name="T25" fmla="*/ 98 h 1671"/>
                  <a:gd name="T26" fmla="*/ 1611 w 2882"/>
                  <a:gd name="T27" fmla="*/ 141 h 1671"/>
                  <a:gd name="T28" fmla="*/ 1682 w 2882"/>
                  <a:gd name="T29" fmla="*/ 183 h 1671"/>
                  <a:gd name="T30" fmla="*/ 1785 w 2882"/>
                  <a:gd name="T31" fmla="*/ 226 h 1671"/>
                  <a:gd name="T32" fmla="*/ 2032 w 2882"/>
                  <a:gd name="T33" fmla="*/ 308 h 1671"/>
                  <a:gd name="T34" fmla="*/ 2277 w 2882"/>
                  <a:gd name="T35" fmla="*/ 379 h 1671"/>
                  <a:gd name="T36" fmla="*/ 2456 w 2882"/>
                  <a:gd name="T37" fmla="*/ 433 h 1671"/>
                  <a:gd name="T38" fmla="*/ 2595 w 2882"/>
                  <a:gd name="T39" fmla="*/ 482 h 1671"/>
                  <a:gd name="T40" fmla="*/ 2698 w 2882"/>
                  <a:gd name="T41" fmla="*/ 524 h 1671"/>
                  <a:gd name="T42" fmla="*/ 2758 w 2882"/>
                  <a:gd name="T43" fmla="*/ 556 h 1671"/>
                  <a:gd name="T44" fmla="*/ 2785 w 2882"/>
                  <a:gd name="T45" fmla="*/ 589 h 1671"/>
                  <a:gd name="T46" fmla="*/ 2785 w 2882"/>
                  <a:gd name="T47" fmla="*/ 638 h 1671"/>
                  <a:gd name="T48" fmla="*/ 2752 w 2882"/>
                  <a:gd name="T49" fmla="*/ 687 h 1671"/>
                  <a:gd name="T50" fmla="*/ 2682 w 2882"/>
                  <a:gd name="T51" fmla="*/ 731 h 1671"/>
                  <a:gd name="T52" fmla="*/ 2581 w 2882"/>
                  <a:gd name="T53" fmla="*/ 774 h 1671"/>
                  <a:gd name="T54" fmla="*/ 2450 w 2882"/>
                  <a:gd name="T55" fmla="*/ 818 h 1671"/>
                  <a:gd name="T56" fmla="*/ 2293 w 2882"/>
                  <a:gd name="T57" fmla="*/ 859 h 1671"/>
                  <a:gd name="T58" fmla="*/ 2022 w 2882"/>
                  <a:gd name="T59" fmla="*/ 924 h 1671"/>
                  <a:gd name="T60" fmla="*/ 1600 w 2882"/>
                  <a:gd name="T61" fmla="*/ 1028 h 1671"/>
                  <a:gd name="T62" fmla="*/ 1141 w 2882"/>
                  <a:gd name="T63" fmla="*/ 1158 h 1671"/>
                  <a:gd name="T64" fmla="*/ 671 w 2882"/>
                  <a:gd name="T65" fmla="*/ 1320 h 1671"/>
                  <a:gd name="T66" fmla="*/ 217 w 2882"/>
                  <a:gd name="T67" fmla="*/ 1535 h 1671"/>
                  <a:gd name="T68" fmla="*/ 351 w 2882"/>
                  <a:gd name="T69" fmla="*/ 1661 h 1671"/>
                  <a:gd name="T70" fmla="*/ 752 w 2882"/>
                  <a:gd name="T71" fmla="*/ 1461 h 1671"/>
                  <a:gd name="T72" fmla="*/ 1141 w 2882"/>
                  <a:gd name="T73" fmla="*/ 1303 h 1671"/>
                  <a:gd name="T74" fmla="*/ 1513 w 2882"/>
                  <a:gd name="T75" fmla="*/ 1178 h 1671"/>
                  <a:gd name="T76" fmla="*/ 1855 w 2882"/>
                  <a:gd name="T77" fmla="*/ 1077 h 1671"/>
                  <a:gd name="T78" fmla="*/ 2157 w 2882"/>
                  <a:gd name="T79" fmla="*/ 1001 h 1671"/>
                  <a:gd name="T80" fmla="*/ 2418 w 2882"/>
                  <a:gd name="T81" fmla="*/ 941 h 1671"/>
                  <a:gd name="T82" fmla="*/ 2616 w 2882"/>
                  <a:gd name="T83" fmla="*/ 886 h 1671"/>
                  <a:gd name="T84" fmla="*/ 2752 w 2882"/>
                  <a:gd name="T85" fmla="*/ 833 h 1671"/>
                  <a:gd name="T86" fmla="*/ 2817 w 2882"/>
                  <a:gd name="T87" fmla="*/ 790 h 1671"/>
                  <a:gd name="T88" fmla="*/ 2855 w 2882"/>
                  <a:gd name="T89" fmla="*/ 741 h 1671"/>
                  <a:gd name="T90" fmla="*/ 2872 w 2882"/>
                  <a:gd name="T91" fmla="*/ 698 h 1671"/>
                  <a:gd name="T92" fmla="*/ 2844 w 2882"/>
                  <a:gd name="T93" fmla="*/ 616 h 1671"/>
                  <a:gd name="T94" fmla="*/ 2790 w 2882"/>
                  <a:gd name="T95" fmla="*/ 556 h 1671"/>
                  <a:gd name="T96" fmla="*/ 2763 w 2882"/>
                  <a:gd name="T97" fmla="*/ 540 h 16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" name="Freeform 6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4" cy="806"/>
              </a:xfrm>
              <a:custGeom>
                <a:avLst/>
                <a:gdLst>
                  <a:gd name="T0" fmla="*/ 1249 w 1259"/>
                  <a:gd name="T1" fmla="*/ 607 h 811"/>
                  <a:gd name="T2" fmla="*/ 1238 w 1259"/>
                  <a:gd name="T3" fmla="*/ 580 h 811"/>
                  <a:gd name="T4" fmla="*/ 1227 w 1259"/>
                  <a:gd name="T5" fmla="*/ 560 h 811"/>
                  <a:gd name="T6" fmla="*/ 1206 w 1259"/>
                  <a:gd name="T7" fmla="*/ 533 h 811"/>
                  <a:gd name="T8" fmla="*/ 1178 w 1259"/>
                  <a:gd name="T9" fmla="*/ 511 h 811"/>
                  <a:gd name="T10" fmla="*/ 1115 w 1259"/>
                  <a:gd name="T11" fmla="*/ 473 h 811"/>
                  <a:gd name="T12" fmla="*/ 1034 w 1259"/>
                  <a:gd name="T13" fmla="*/ 435 h 811"/>
                  <a:gd name="T14" fmla="*/ 936 w 1259"/>
                  <a:gd name="T15" fmla="*/ 403 h 811"/>
                  <a:gd name="T16" fmla="*/ 835 w 1259"/>
                  <a:gd name="T17" fmla="*/ 377 h 811"/>
                  <a:gd name="T18" fmla="*/ 721 w 1259"/>
                  <a:gd name="T19" fmla="*/ 344 h 811"/>
                  <a:gd name="T20" fmla="*/ 609 w 1259"/>
                  <a:gd name="T21" fmla="*/ 317 h 811"/>
                  <a:gd name="T22" fmla="*/ 495 w 1259"/>
                  <a:gd name="T23" fmla="*/ 290 h 811"/>
                  <a:gd name="T24" fmla="*/ 387 w 1259"/>
                  <a:gd name="T25" fmla="*/ 257 h 811"/>
                  <a:gd name="T26" fmla="*/ 286 w 1259"/>
                  <a:gd name="T27" fmla="*/ 227 h 811"/>
                  <a:gd name="T28" fmla="*/ 193 w 1259"/>
                  <a:gd name="T29" fmla="*/ 194 h 811"/>
                  <a:gd name="T30" fmla="*/ 119 w 1259"/>
                  <a:gd name="T31" fmla="*/ 150 h 811"/>
                  <a:gd name="T32" fmla="*/ 54 w 1259"/>
                  <a:gd name="T33" fmla="*/ 107 h 811"/>
                  <a:gd name="T34" fmla="*/ 33 w 1259"/>
                  <a:gd name="T35" fmla="*/ 85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5 h 811"/>
                  <a:gd name="T52" fmla="*/ 33 w 1259"/>
                  <a:gd name="T53" fmla="*/ 112 h 811"/>
                  <a:gd name="T54" fmla="*/ 54 w 1259"/>
                  <a:gd name="T55" fmla="*/ 140 h 811"/>
                  <a:gd name="T56" fmla="*/ 87 w 1259"/>
                  <a:gd name="T57" fmla="*/ 172 h 811"/>
                  <a:gd name="T58" fmla="*/ 125 w 1259"/>
                  <a:gd name="T59" fmla="*/ 205 h 811"/>
                  <a:gd name="T60" fmla="*/ 177 w 1259"/>
                  <a:gd name="T61" fmla="*/ 238 h 811"/>
                  <a:gd name="T62" fmla="*/ 242 w 1259"/>
                  <a:gd name="T63" fmla="*/ 274 h 811"/>
                  <a:gd name="T64" fmla="*/ 324 w 1259"/>
                  <a:gd name="T65" fmla="*/ 306 h 811"/>
                  <a:gd name="T66" fmla="*/ 414 w 1259"/>
                  <a:gd name="T67" fmla="*/ 344 h 811"/>
                  <a:gd name="T68" fmla="*/ 522 w 1259"/>
                  <a:gd name="T69" fmla="*/ 377 h 811"/>
                  <a:gd name="T70" fmla="*/ 651 w 1259"/>
                  <a:gd name="T71" fmla="*/ 408 h 811"/>
                  <a:gd name="T72" fmla="*/ 743 w 1259"/>
                  <a:gd name="T73" fmla="*/ 429 h 811"/>
                  <a:gd name="T74" fmla="*/ 824 w 1259"/>
                  <a:gd name="T75" fmla="*/ 457 h 811"/>
                  <a:gd name="T76" fmla="*/ 893 w 1259"/>
                  <a:gd name="T77" fmla="*/ 484 h 811"/>
                  <a:gd name="T78" fmla="*/ 958 w 1259"/>
                  <a:gd name="T79" fmla="*/ 506 h 811"/>
                  <a:gd name="T80" fmla="*/ 1007 w 1259"/>
                  <a:gd name="T81" fmla="*/ 533 h 811"/>
                  <a:gd name="T82" fmla="*/ 1045 w 1259"/>
                  <a:gd name="T83" fmla="*/ 560 h 811"/>
                  <a:gd name="T84" fmla="*/ 1072 w 1259"/>
                  <a:gd name="T85" fmla="*/ 585 h 811"/>
                  <a:gd name="T86" fmla="*/ 1094 w 1259"/>
                  <a:gd name="T87" fmla="*/ 612 h 811"/>
                  <a:gd name="T88" fmla="*/ 1104 w 1259"/>
                  <a:gd name="T89" fmla="*/ 640 h 811"/>
                  <a:gd name="T90" fmla="*/ 1110 w 1259"/>
                  <a:gd name="T91" fmla="*/ 667 h 811"/>
                  <a:gd name="T92" fmla="*/ 1104 w 1259"/>
                  <a:gd name="T93" fmla="*/ 689 h 811"/>
                  <a:gd name="T94" fmla="*/ 1088 w 1259"/>
                  <a:gd name="T95" fmla="*/ 716 h 811"/>
                  <a:gd name="T96" fmla="*/ 1072 w 1259"/>
                  <a:gd name="T97" fmla="*/ 736 h 811"/>
                  <a:gd name="T98" fmla="*/ 1045 w 1259"/>
                  <a:gd name="T99" fmla="*/ 757 h 811"/>
                  <a:gd name="T100" fmla="*/ 1007 w 1259"/>
                  <a:gd name="T101" fmla="*/ 779 h 811"/>
                  <a:gd name="T102" fmla="*/ 969 w 1259"/>
                  <a:gd name="T103" fmla="*/ 801 h 811"/>
                  <a:gd name="T104" fmla="*/ 1039 w 1259"/>
                  <a:gd name="T105" fmla="*/ 779 h 811"/>
                  <a:gd name="T106" fmla="*/ 1099 w 1259"/>
                  <a:gd name="T107" fmla="*/ 757 h 811"/>
                  <a:gd name="T108" fmla="*/ 1146 w 1259"/>
                  <a:gd name="T109" fmla="*/ 736 h 811"/>
                  <a:gd name="T110" fmla="*/ 1189 w 1259"/>
                  <a:gd name="T111" fmla="*/ 716 h 811"/>
                  <a:gd name="T112" fmla="*/ 1216 w 1259"/>
                  <a:gd name="T113" fmla="*/ 694 h 811"/>
                  <a:gd name="T114" fmla="*/ 1238 w 1259"/>
                  <a:gd name="T115" fmla="*/ 667 h 811"/>
                  <a:gd name="T116" fmla="*/ 1249 w 1259"/>
                  <a:gd name="T117" fmla="*/ 640 h 811"/>
                  <a:gd name="T118" fmla="*/ 1249 w 1259"/>
                  <a:gd name="T119" fmla="*/ 607 h 811"/>
                  <a:gd name="T120" fmla="*/ 1249 w 1259"/>
                  <a:gd name="T121" fmla="*/ 607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Freeform 7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4" cy="964"/>
              </a:xfrm>
              <a:custGeom>
                <a:avLst/>
                <a:gdLst>
                  <a:gd name="T0" fmla="*/ 92 w 2849"/>
                  <a:gd name="T1" fmla="*/ 948 h 969"/>
                  <a:gd name="T2" fmla="*/ 0 w 2849"/>
                  <a:gd name="T3" fmla="*/ 959 h 969"/>
                  <a:gd name="T4" fmla="*/ 389 w 2849"/>
                  <a:gd name="T5" fmla="*/ 959 h 969"/>
                  <a:gd name="T6" fmla="*/ 432 w 2849"/>
                  <a:gd name="T7" fmla="*/ 937 h 969"/>
                  <a:gd name="T8" fmla="*/ 481 w 2849"/>
                  <a:gd name="T9" fmla="*/ 904 h 969"/>
                  <a:gd name="T10" fmla="*/ 552 w 2849"/>
                  <a:gd name="T11" fmla="*/ 867 h 969"/>
                  <a:gd name="T12" fmla="*/ 633 w 2849"/>
                  <a:gd name="T13" fmla="*/ 830 h 969"/>
                  <a:gd name="T14" fmla="*/ 725 w 2849"/>
                  <a:gd name="T15" fmla="*/ 786 h 969"/>
                  <a:gd name="T16" fmla="*/ 834 w 2849"/>
                  <a:gd name="T17" fmla="*/ 737 h 969"/>
                  <a:gd name="T18" fmla="*/ 957 w 2849"/>
                  <a:gd name="T19" fmla="*/ 688 h 969"/>
                  <a:gd name="T20" fmla="*/ 1098 w 2849"/>
                  <a:gd name="T21" fmla="*/ 636 h 969"/>
                  <a:gd name="T22" fmla="*/ 1255 w 2849"/>
                  <a:gd name="T23" fmla="*/ 576 h 969"/>
                  <a:gd name="T24" fmla="*/ 1427 w 2849"/>
                  <a:gd name="T25" fmla="*/ 516 h 969"/>
                  <a:gd name="T26" fmla="*/ 1617 w 2849"/>
                  <a:gd name="T27" fmla="*/ 458 h 969"/>
                  <a:gd name="T28" fmla="*/ 1823 w 2849"/>
                  <a:gd name="T29" fmla="*/ 399 h 969"/>
                  <a:gd name="T30" fmla="*/ 2049 w 2849"/>
                  <a:gd name="T31" fmla="*/ 339 h 969"/>
                  <a:gd name="T32" fmla="*/ 2293 w 2849"/>
                  <a:gd name="T33" fmla="*/ 281 h 969"/>
                  <a:gd name="T34" fmla="*/ 2558 w 2849"/>
                  <a:gd name="T35" fmla="*/ 221 h 969"/>
                  <a:gd name="T36" fmla="*/ 2839 w 2849"/>
                  <a:gd name="T37" fmla="*/ 161 h 969"/>
                  <a:gd name="T38" fmla="*/ 2839 w 2849"/>
                  <a:gd name="T39" fmla="*/ 0 h 969"/>
                  <a:gd name="T40" fmla="*/ 2807 w 2849"/>
                  <a:gd name="T41" fmla="*/ 16 h 969"/>
                  <a:gd name="T42" fmla="*/ 2763 w 2849"/>
                  <a:gd name="T43" fmla="*/ 33 h 969"/>
                  <a:gd name="T44" fmla="*/ 2709 w 2849"/>
                  <a:gd name="T45" fmla="*/ 54 h 969"/>
                  <a:gd name="T46" fmla="*/ 2638 w 2849"/>
                  <a:gd name="T47" fmla="*/ 76 h 969"/>
                  <a:gd name="T48" fmla="*/ 2562 w 2849"/>
                  <a:gd name="T49" fmla="*/ 96 h 969"/>
                  <a:gd name="T50" fmla="*/ 2483 w 2849"/>
                  <a:gd name="T51" fmla="*/ 118 h 969"/>
                  <a:gd name="T52" fmla="*/ 2391 w 2849"/>
                  <a:gd name="T53" fmla="*/ 145 h 969"/>
                  <a:gd name="T54" fmla="*/ 2293 w 2849"/>
                  <a:gd name="T55" fmla="*/ 167 h 969"/>
                  <a:gd name="T56" fmla="*/ 2087 w 2849"/>
                  <a:gd name="T57" fmla="*/ 221 h 969"/>
                  <a:gd name="T58" fmla="*/ 1883 w 2849"/>
                  <a:gd name="T59" fmla="*/ 275 h 969"/>
                  <a:gd name="T60" fmla="*/ 1682 w 2849"/>
                  <a:gd name="T61" fmla="*/ 322 h 969"/>
                  <a:gd name="T62" fmla="*/ 1584 w 2849"/>
                  <a:gd name="T63" fmla="*/ 350 h 969"/>
                  <a:gd name="T64" fmla="*/ 1497 w 2849"/>
                  <a:gd name="T65" fmla="*/ 377 h 969"/>
                  <a:gd name="T66" fmla="*/ 1103 w 2849"/>
                  <a:gd name="T67" fmla="*/ 500 h 969"/>
                  <a:gd name="T68" fmla="*/ 908 w 2849"/>
                  <a:gd name="T69" fmla="*/ 571 h 969"/>
                  <a:gd name="T70" fmla="*/ 725 w 2849"/>
                  <a:gd name="T71" fmla="*/ 641 h 969"/>
                  <a:gd name="T72" fmla="*/ 546 w 2849"/>
                  <a:gd name="T73" fmla="*/ 710 h 969"/>
                  <a:gd name="T74" fmla="*/ 378 w 2849"/>
                  <a:gd name="T75" fmla="*/ 786 h 969"/>
                  <a:gd name="T76" fmla="*/ 228 w 2849"/>
                  <a:gd name="T77" fmla="*/ 867 h 969"/>
                  <a:gd name="T78" fmla="*/ 92 w 2849"/>
                  <a:gd name="T79" fmla="*/ 948 h 969"/>
                  <a:gd name="T80" fmla="*/ 92 w 2849"/>
                  <a:gd name="T81" fmla="*/ 948 h 9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Freeform 8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2" cy="2080"/>
              </a:xfrm>
              <a:custGeom>
                <a:avLst/>
                <a:gdLst>
                  <a:gd name="T0" fmla="*/ 1429 w 3007"/>
                  <a:gd name="T1" fmla="*/ 472 h 2085"/>
                  <a:gd name="T2" fmla="*/ 1456 w 3007"/>
                  <a:gd name="T3" fmla="*/ 526 h 2085"/>
                  <a:gd name="T4" fmla="*/ 1535 w 3007"/>
                  <a:gd name="T5" fmla="*/ 591 h 2085"/>
                  <a:gd name="T6" fmla="*/ 1709 w 3007"/>
                  <a:gd name="T7" fmla="*/ 666 h 2085"/>
                  <a:gd name="T8" fmla="*/ 1921 w 3007"/>
                  <a:gd name="T9" fmla="*/ 731 h 2085"/>
                  <a:gd name="T10" fmla="*/ 2147 w 3007"/>
                  <a:gd name="T11" fmla="*/ 785 h 2085"/>
                  <a:gd name="T12" fmla="*/ 2364 w 3007"/>
                  <a:gd name="T13" fmla="*/ 845 h 2085"/>
                  <a:gd name="T14" fmla="*/ 2543 w 3007"/>
                  <a:gd name="T15" fmla="*/ 916 h 2085"/>
                  <a:gd name="T16" fmla="*/ 2630 w 3007"/>
                  <a:gd name="T17" fmla="*/ 976 h 2085"/>
                  <a:gd name="T18" fmla="*/ 2668 w 3007"/>
                  <a:gd name="T19" fmla="*/ 1025 h 2085"/>
                  <a:gd name="T20" fmla="*/ 2673 w 3007"/>
                  <a:gd name="T21" fmla="*/ 1077 h 2085"/>
                  <a:gd name="T22" fmla="*/ 2657 w 3007"/>
                  <a:gd name="T23" fmla="*/ 1121 h 2085"/>
                  <a:gd name="T24" fmla="*/ 2608 w 3007"/>
                  <a:gd name="T25" fmla="*/ 1164 h 2085"/>
                  <a:gd name="T26" fmla="*/ 2537 w 3007"/>
                  <a:gd name="T27" fmla="*/ 1202 h 2085"/>
                  <a:gd name="T28" fmla="*/ 2440 w 3007"/>
                  <a:gd name="T29" fmla="*/ 1235 h 2085"/>
                  <a:gd name="T30" fmla="*/ 2320 w 3007"/>
                  <a:gd name="T31" fmla="*/ 1268 h 2085"/>
                  <a:gd name="T32" fmla="*/ 2099 w 3007"/>
                  <a:gd name="T33" fmla="*/ 1322 h 2085"/>
                  <a:gd name="T34" fmla="*/ 1736 w 3007"/>
                  <a:gd name="T35" fmla="*/ 1415 h 2085"/>
                  <a:gd name="T36" fmla="*/ 1304 w 3007"/>
                  <a:gd name="T37" fmla="*/ 1532 h 2085"/>
                  <a:gd name="T38" fmla="*/ 818 w 3007"/>
                  <a:gd name="T39" fmla="*/ 1701 h 2085"/>
                  <a:gd name="T40" fmla="*/ 282 w 3007"/>
                  <a:gd name="T41" fmla="*/ 1933 h 2085"/>
                  <a:gd name="T42" fmla="*/ 152 w 3007"/>
                  <a:gd name="T43" fmla="*/ 2075 h 2085"/>
                  <a:gd name="T44" fmla="*/ 384 w 3007"/>
                  <a:gd name="T45" fmla="*/ 1982 h 2085"/>
                  <a:gd name="T46" fmla="*/ 698 w 3007"/>
                  <a:gd name="T47" fmla="*/ 1826 h 2085"/>
                  <a:gd name="T48" fmla="*/ 1060 w 3007"/>
                  <a:gd name="T49" fmla="*/ 1685 h 2085"/>
                  <a:gd name="T50" fmla="*/ 1655 w 3007"/>
                  <a:gd name="T51" fmla="*/ 1489 h 2085"/>
                  <a:gd name="T52" fmla="*/ 1839 w 3007"/>
                  <a:gd name="T53" fmla="*/ 1436 h 2085"/>
                  <a:gd name="T54" fmla="*/ 2244 w 3007"/>
                  <a:gd name="T55" fmla="*/ 1333 h 2085"/>
                  <a:gd name="T56" fmla="*/ 2543 w 3007"/>
                  <a:gd name="T57" fmla="*/ 1257 h 2085"/>
                  <a:gd name="T58" fmla="*/ 2720 w 3007"/>
                  <a:gd name="T59" fmla="*/ 1208 h 2085"/>
                  <a:gd name="T60" fmla="*/ 2866 w 3007"/>
                  <a:gd name="T61" fmla="*/ 1164 h 2085"/>
                  <a:gd name="T62" fmla="*/ 2964 w 3007"/>
                  <a:gd name="T63" fmla="*/ 1126 h 2085"/>
                  <a:gd name="T64" fmla="*/ 2997 w 3007"/>
                  <a:gd name="T65" fmla="*/ 867 h 2085"/>
                  <a:gd name="T66" fmla="*/ 2850 w 3007"/>
                  <a:gd name="T67" fmla="*/ 840 h 2085"/>
                  <a:gd name="T68" fmla="*/ 2662 w 3007"/>
                  <a:gd name="T69" fmla="*/ 802 h 2085"/>
                  <a:gd name="T70" fmla="*/ 2450 w 3007"/>
                  <a:gd name="T71" fmla="*/ 753 h 2085"/>
                  <a:gd name="T72" fmla="*/ 2130 w 3007"/>
                  <a:gd name="T73" fmla="*/ 666 h 2085"/>
                  <a:gd name="T74" fmla="*/ 1953 w 3007"/>
                  <a:gd name="T75" fmla="*/ 602 h 2085"/>
                  <a:gd name="T76" fmla="*/ 1818 w 3007"/>
                  <a:gd name="T77" fmla="*/ 532 h 2085"/>
                  <a:gd name="T78" fmla="*/ 1763 w 3007"/>
                  <a:gd name="T79" fmla="*/ 472 h 2085"/>
                  <a:gd name="T80" fmla="*/ 1747 w 3007"/>
                  <a:gd name="T81" fmla="*/ 434 h 2085"/>
                  <a:gd name="T82" fmla="*/ 1774 w 3007"/>
                  <a:gd name="T83" fmla="*/ 379 h 2085"/>
                  <a:gd name="T84" fmla="*/ 1856 w 3007"/>
                  <a:gd name="T85" fmla="*/ 314 h 2085"/>
                  <a:gd name="T86" fmla="*/ 1980 w 3007"/>
                  <a:gd name="T87" fmla="*/ 265 h 2085"/>
                  <a:gd name="T88" fmla="*/ 2141 w 3007"/>
                  <a:gd name="T89" fmla="*/ 227 h 2085"/>
                  <a:gd name="T90" fmla="*/ 2423 w 3007"/>
                  <a:gd name="T91" fmla="*/ 180 h 2085"/>
                  <a:gd name="T92" fmla="*/ 2817 w 3007"/>
                  <a:gd name="T93" fmla="*/ 125 h 2085"/>
                  <a:gd name="T94" fmla="*/ 2997 w 3007"/>
                  <a:gd name="T95" fmla="*/ 87 h 2085"/>
                  <a:gd name="T96" fmla="*/ 2899 w 3007"/>
                  <a:gd name="T97" fmla="*/ 22 h 2085"/>
                  <a:gd name="T98" fmla="*/ 2668 w 3007"/>
                  <a:gd name="T99" fmla="*/ 66 h 2085"/>
                  <a:gd name="T100" fmla="*/ 2277 w 3007"/>
                  <a:gd name="T101" fmla="*/ 120 h 2085"/>
                  <a:gd name="T102" fmla="*/ 2024 w 3007"/>
                  <a:gd name="T103" fmla="*/ 158 h 2085"/>
                  <a:gd name="T104" fmla="*/ 1785 w 3007"/>
                  <a:gd name="T105" fmla="*/ 202 h 2085"/>
                  <a:gd name="T106" fmla="*/ 1595 w 3007"/>
                  <a:gd name="T107" fmla="*/ 259 h 2085"/>
                  <a:gd name="T108" fmla="*/ 1467 w 3007"/>
                  <a:gd name="T109" fmla="*/ 336 h 2085"/>
                  <a:gd name="T110" fmla="*/ 1434 w 3007"/>
                  <a:gd name="T111" fmla="*/ 385 h 2085"/>
                  <a:gd name="T112" fmla="*/ 1423 w 3007"/>
                  <a:gd name="T113" fmla="*/ 439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9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3" cy="534"/>
              </a:xfrm>
              <a:custGeom>
                <a:avLst/>
                <a:gdLst>
                  <a:gd name="T0" fmla="*/ 0 w 1248"/>
                  <a:gd name="T1" fmla="*/ 326 h 539"/>
                  <a:gd name="T2" fmla="*/ 0 w 1248"/>
                  <a:gd name="T3" fmla="*/ 354 h 539"/>
                  <a:gd name="T4" fmla="*/ 5 w 1248"/>
                  <a:gd name="T5" fmla="*/ 379 h 539"/>
                  <a:gd name="T6" fmla="*/ 27 w 1248"/>
                  <a:gd name="T7" fmla="*/ 406 h 539"/>
                  <a:gd name="T8" fmla="*/ 54 w 1248"/>
                  <a:gd name="T9" fmla="*/ 428 h 539"/>
                  <a:gd name="T10" fmla="*/ 92 w 1248"/>
                  <a:gd name="T11" fmla="*/ 455 h 539"/>
                  <a:gd name="T12" fmla="*/ 139 w 1248"/>
                  <a:gd name="T13" fmla="*/ 481 h 539"/>
                  <a:gd name="T14" fmla="*/ 193 w 1248"/>
                  <a:gd name="T15" fmla="*/ 502 h 539"/>
                  <a:gd name="T16" fmla="*/ 253 w 1248"/>
                  <a:gd name="T17" fmla="*/ 529 h 539"/>
                  <a:gd name="T18" fmla="*/ 210 w 1248"/>
                  <a:gd name="T19" fmla="*/ 507 h 539"/>
                  <a:gd name="T20" fmla="*/ 177 w 1248"/>
                  <a:gd name="T21" fmla="*/ 481 h 539"/>
                  <a:gd name="T22" fmla="*/ 155 w 1248"/>
                  <a:gd name="T23" fmla="*/ 460 h 539"/>
                  <a:gd name="T24" fmla="*/ 139 w 1248"/>
                  <a:gd name="T25" fmla="*/ 439 h 539"/>
                  <a:gd name="T26" fmla="*/ 134 w 1248"/>
                  <a:gd name="T27" fmla="*/ 417 h 539"/>
                  <a:gd name="T28" fmla="*/ 134 w 1248"/>
                  <a:gd name="T29" fmla="*/ 395 h 539"/>
                  <a:gd name="T30" fmla="*/ 139 w 1248"/>
                  <a:gd name="T31" fmla="*/ 374 h 539"/>
                  <a:gd name="T32" fmla="*/ 155 w 1248"/>
                  <a:gd name="T33" fmla="*/ 359 h 539"/>
                  <a:gd name="T34" fmla="*/ 177 w 1248"/>
                  <a:gd name="T35" fmla="*/ 337 h 539"/>
                  <a:gd name="T36" fmla="*/ 199 w 1248"/>
                  <a:gd name="T37" fmla="*/ 321 h 539"/>
                  <a:gd name="T38" fmla="*/ 264 w 1248"/>
                  <a:gd name="T39" fmla="*/ 288 h 539"/>
                  <a:gd name="T40" fmla="*/ 351 w 1248"/>
                  <a:gd name="T41" fmla="*/ 258 h 539"/>
                  <a:gd name="T42" fmla="*/ 441 w 1248"/>
                  <a:gd name="T43" fmla="*/ 230 h 539"/>
                  <a:gd name="T44" fmla="*/ 550 w 1248"/>
                  <a:gd name="T45" fmla="*/ 209 h 539"/>
                  <a:gd name="T46" fmla="*/ 656 w 1248"/>
                  <a:gd name="T47" fmla="*/ 187 h 539"/>
                  <a:gd name="T48" fmla="*/ 882 w 1248"/>
                  <a:gd name="T49" fmla="*/ 151 h 539"/>
                  <a:gd name="T50" fmla="*/ 985 w 1248"/>
                  <a:gd name="T51" fmla="*/ 134 h 539"/>
                  <a:gd name="T52" fmla="*/ 1083 w 1248"/>
                  <a:gd name="T53" fmla="*/ 118 h 539"/>
                  <a:gd name="T54" fmla="*/ 1168 w 1248"/>
                  <a:gd name="T55" fmla="*/ 113 h 539"/>
                  <a:gd name="T56" fmla="*/ 1238 w 1248"/>
                  <a:gd name="T57" fmla="*/ 102 h 539"/>
                  <a:gd name="T58" fmla="*/ 1238 w 1248"/>
                  <a:gd name="T59" fmla="*/ 0 h 539"/>
                  <a:gd name="T60" fmla="*/ 1151 w 1248"/>
                  <a:gd name="T61" fmla="*/ 22 h 539"/>
                  <a:gd name="T62" fmla="*/ 1061 w 1248"/>
                  <a:gd name="T63" fmla="*/ 38 h 539"/>
                  <a:gd name="T64" fmla="*/ 867 w 1248"/>
                  <a:gd name="T65" fmla="*/ 69 h 539"/>
                  <a:gd name="T66" fmla="*/ 667 w 1248"/>
                  <a:gd name="T67" fmla="*/ 91 h 539"/>
                  <a:gd name="T68" fmla="*/ 479 w 1248"/>
                  <a:gd name="T69" fmla="*/ 124 h 539"/>
                  <a:gd name="T70" fmla="*/ 387 w 1248"/>
                  <a:gd name="T71" fmla="*/ 140 h 539"/>
                  <a:gd name="T72" fmla="*/ 307 w 1248"/>
                  <a:gd name="T73" fmla="*/ 156 h 539"/>
                  <a:gd name="T74" fmla="*/ 226 w 1248"/>
                  <a:gd name="T75" fmla="*/ 176 h 539"/>
                  <a:gd name="T76" fmla="*/ 161 w 1248"/>
                  <a:gd name="T77" fmla="*/ 198 h 539"/>
                  <a:gd name="T78" fmla="*/ 103 w 1248"/>
                  <a:gd name="T79" fmla="*/ 225 h 539"/>
                  <a:gd name="T80" fmla="*/ 54 w 1248"/>
                  <a:gd name="T81" fmla="*/ 252 h 539"/>
                  <a:gd name="T82" fmla="*/ 22 w 1248"/>
                  <a:gd name="T83" fmla="*/ 288 h 539"/>
                  <a:gd name="T84" fmla="*/ 0 w 1248"/>
                  <a:gd name="T85" fmla="*/ 326 h 539"/>
                  <a:gd name="T86" fmla="*/ 0 w 1248"/>
                  <a:gd name="T87" fmla="*/ 326 h 5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5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7" name="Freeform 10"/>
            <p:cNvSpPr>
              <a:spLocks noChangeArrowheads="1"/>
            </p:cNvSpPr>
            <p:nvPr/>
          </p:nvSpPr>
          <p:spPr bwMode="auto">
            <a:xfrm>
              <a:off x="3322" y="1341"/>
              <a:ext cx="1820" cy="1532"/>
            </a:xfrm>
            <a:custGeom>
              <a:avLst/>
              <a:gdLst>
                <a:gd name="T0" fmla="*/ 617 w 2296"/>
                <a:gd name="T1" fmla="*/ 1154 h 1469"/>
                <a:gd name="T2" fmla="*/ 853 w 2296"/>
                <a:gd name="T3" fmla="*/ 1100 h 1469"/>
                <a:gd name="T4" fmla="*/ 1047 w 2296"/>
                <a:gd name="T5" fmla="*/ 1041 h 1469"/>
                <a:gd name="T6" fmla="*/ 1204 w 2296"/>
                <a:gd name="T7" fmla="*/ 975 h 1469"/>
                <a:gd name="T8" fmla="*/ 1320 w 2296"/>
                <a:gd name="T9" fmla="*/ 905 h 1469"/>
                <a:gd name="T10" fmla="*/ 1395 w 2296"/>
                <a:gd name="T11" fmla="*/ 822 h 1469"/>
                <a:gd name="T12" fmla="*/ 1436 w 2296"/>
                <a:gd name="T13" fmla="*/ 728 h 1469"/>
                <a:gd name="T14" fmla="*/ 1439 w 2296"/>
                <a:gd name="T15" fmla="*/ 609 h 1469"/>
                <a:gd name="T16" fmla="*/ 1408 w 2296"/>
                <a:gd name="T17" fmla="*/ 497 h 1469"/>
                <a:gd name="T18" fmla="*/ 1348 w 2296"/>
                <a:gd name="T19" fmla="*/ 396 h 1469"/>
                <a:gd name="T20" fmla="*/ 1262 w 2296"/>
                <a:gd name="T21" fmla="*/ 301 h 1469"/>
                <a:gd name="T22" fmla="*/ 1111 w 2296"/>
                <a:gd name="T23" fmla="*/ 171 h 1469"/>
                <a:gd name="T24" fmla="*/ 1013 w 2296"/>
                <a:gd name="T25" fmla="*/ 100 h 1469"/>
                <a:gd name="T26" fmla="*/ 927 w 2296"/>
                <a:gd name="T27" fmla="*/ 47 h 1469"/>
                <a:gd name="T28" fmla="*/ 870 w 2296"/>
                <a:gd name="T29" fmla="*/ 10 h 1469"/>
                <a:gd name="T30" fmla="*/ 846 w 2296"/>
                <a:gd name="T31" fmla="*/ 0 h 1469"/>
                <a:gd name="T32" fmla="*/ 1040 w 2296"/>
                <a:gd name="T33" fmla="*/ 129 h 1469"/>
                <a:gd name="T34" fmla="*/ 1224 w 2296"/>
                <a:gd name="T35" fmla="*/ 277 h 1469"/>
                <a:gd name="T36" fmla="*/ 1299 w 2296"/>
                <a:gd name="T37" fmla="*/ 355 h 1469"/>
                <a:gd name="T38" fmla="*/ 1364 w 2296"/>
                <a:gd name="T39" fmla="*/ 437 h 1469"/>
                <a:gd name="T40" fmla="*/ 1405 w 2296"/>
                <a:gd name="T41" fmla="*/ 519 h 1469"/>
                <a:gd name="T42" fmla="*/ 1422 w 2296"/>
                <a:gd name="T43" fmla="*/ 609 h 1469"/>
                <a:gd name="T44" fmla="*/ 1408 w 2296"/>
                <a:gd name="T45" fmla="*/ 691 h 1469"/>
                <a:gd name="T46" fmla="*/ 1364 w 2296"/>
                <a:gd name="T47" fmla="*/ 763 h 1469"/>
                <a:gd name="T48" fmla="*/ 1296 w 2296"/>
                <a:gd name="T49" fmla="*/ 822 h 1469"/>
                <a:gd name="T50" fmla="*/ 1207 w 2296"/>
                <a:gd name="T51" fmla="*/ 870 h 1469"/>
                <a:gd name="T52" fmla="*/ 1099 w 2296"/>
                <a:gd name="T53" fmla="*/ 917 h 1469"/>
                <a:gd name="T54" fmla="*/ 849 w 2296"/>
                <a:gd name="T55" fmla="*/ 988 h 1469"/>
                <a:gd name="T56" fmla="*/ 580 w 2296"/>
                <a:gd name="T57" fmla="*/ 1053 h 1469"/>
                <a:gd name="T58" fmla="*/ 327 w 2296"/>
                <a:gd name="T59" fmla="*/ 1118 h 1469"/>
                <a:gd name="T60" fmla="*/ 222 w 2296"/>
                <a:gd name="T61" fmla="*/ 1160 h 1469"/>
                <a:gd name="T62" fmla="*/ 129 w 2296"/>
                <a:gd name="T63" fmla="*/ 1200 h 1469"/>
                <a:gd name="T64" fmla="*/ 58 w 2296"/>
                <a:gd name="T65" fmla="*/ 1248 h 1469"/>
                <a:gd name="T66" fmla="*/ 13 w 2296"/>
                <a:gd name="T67" fmla="*/ 1308 h 1469"/>
                <a:gd name="T68" fmla="*/ 0 w 2296"/>
                <a:gd name="T69" fmla="*/ 1372 h 1469"/>
                <a:gd name="T70" fmla="*/ 17 w 2296"/>
                <a:gd name="T71" fmla="*/ 1443 h 1469"/>
                <a:gd name="T72" fmla="*/ 62 w 2296"/>
                <a:gd name="T73" fmla="*/ 1503 h 1469"/>
                <a:gd name="T74" fmla="*/ 123 w 2296"/>
                <a:gd name="T75" fmla="*/ 1550 h 1469"/>
                <a:gd name="T76" fmla="*/ 205 w 2296"/>
                <a:gd name="T77" fmla="*/ 1598 h 1469"/>
                <a:gd name="T78" fmla="*/ 136 w 2296"/>
                <a:gd name="T79" fmla="*/ 1538 h 1469"/>
                <a:gd name="T80" fmla="*/ 93 w 2296"/>
                <a:gd name="T81" fmla="*/ 1479 h 1469"/>
                <a:gd name="T82" fmla="*/ 75 w 2296"/>
                <a:gd name="T83" fmla="*/ 1420 h 1469"/>
                <a:gd name="T84" fmla="*/ 89 w 2296"/>
                <a:gd name="T85" fmla="*/ 1367 h 1469"/>
                <a:gd name="T86" fmla="*/ 133 w 2296"/>
                <a:gd name="T87" fmla="*/ 1314 h 1469"/>
                <a:gd name="T88" fmla="*/ 215 w 2296"/>
                <a:gd name="T89" fmla="*/ 1266 h 1469"/>
                <a:gd name="T90" fmla="*/ 331 w 2296"/>
                <a:gd name="T91" fmla="*/ 1219 h 1469"/>
                <a:gd name="T92" fmla="*/ 484 w 2296"/>
                <a:gd name="T93" fmla="*/ 1184 h 14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5753" cy="1771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46 h 1906"/>
                <a:gd name="T4" fmla="*/ 5766 w 5740"/>
                <a:gd name="T5" fmla="*/ 1646 h 1906"/>
                <a:gd name="T6" fmla="*/ 57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 cap="sq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50"/>
            <a:ext cx="7764463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/>
        </p:nvSpPr>
        <p:spPr bwMode="auto">
          <a:xfrm>
            <a:off x="1752600" y="3567113"/>
            <a:ext cx="5402263" cy="1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ts val="825"/>
              </a:spcBef>
            </a:pPr>
            <a:r>
              <a:rPr lang="en-GB" sz="3300">
                <a:solidFill>
                  <a:srgbClr val="000000"/>
                </a:solidFill>
              </a:rPr>
              <a:t>Click to add Text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391275"/>
            <a:ext cx="20494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391275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391275"/>
            <a:ext cx="15922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7A80CD1-45BA-4023-8C34-E1BE1978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Arial Black" pitchFamily="32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Arial Black" pitchFamily="32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Arial Black" pitchFamily="32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Arial Black" pitchFamily="32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Arial Black" pitchFamily="32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Arial Black" pitchFamily="32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Arial Black" pitchFamily="32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i="1">
          <a:solidFill>
            <a:srgbClr val="336666"/>
          </a:solidFill>
          <a:latin typeface="Arial Black" pitchFamily="32" charset="0"/>
          <a:ea typeface="Microsoft YaHei" charset="-122"/>
        </a:defRPr>
      </a:lvl9pPr>
    </p:titleStyle>
    <p:bodyStyle>
      <a:lvl1pPr marL="342900" indent="-342900" algn="ctr" defTabSz="457200" rtl="0" eaLnBrk="0" fontAlgn="base" hangingPunct="0">
        <a:spcBef>
          <a:spcPts val="8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48325"/>
            <a:ext cx="822166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17550"/>
            <a:ext cx="8221663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875213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4875213"/>
            <a:ext cx="28908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4875213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6A519A0-03BC-4990-8D78-E63B61F5B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5313"/>
            <a:ext cx="822325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45238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45238"/>
            <a:ext cx="28924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345238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A8176A8-B13F-4050-BDA5-3CD01B781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13B97CC-52D1-4015-B680-A4B6168F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C8D8BB5-8455-43F8-8960-E0D76BB80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0"/>
            <a:ext cx="9132888" cy="6842125"/>
            <a:chOff x="0" y="0"/>
            <a:chExt cx="5753" cy="4310"/>
          </a:xfrm>
        </p:grpSpPr>
        <p:grpSp>
          <p:nvGrpSpPr>
            <p:cNvPr id="3080" name="Group 2"/>
            <p:cNvGrpSpPr>
              <a:grpSpLocks/>
            </p:cNvGrpSpPr>
            <p:nvPr/>
          </p:nvGrpSpPr>
          <p:grpSpPr bwMode="auto">
            <a:xfrm>
              <a:off x="1728" y="2230"/>
              <a:ext cx="4022" cy="2080"/>
              <a:chOff x="1728" y="2230"/>
              <a:chExt cx="4022" cy="2080"/>
            </a:xfrm>
          </p:grpSpPr>
          <p:sp>
            <p:nvSpPr>
              <p:cNvPr id="2" name="Freeform 3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7" cy="1666"/>
              </a:xfrm>
              <a:custGeom>
                <a:avLst/>
                <a:gdLst>
                  <a:gd name="T0" fmla="*/ 2730 w 2882"/>
                  <a:gd name="T1" fmla="*/ 524 h 1671"/>
                  <a:gd name="T2" fmla="*/ 2622 w 2882"/>
                  <a:gd name="T3" fmla="*/ 482 h 1671"/>
                  <a:gd name="T4" fmla="*/ 2472 w 2882"/>
                  <a:gd name="T5" fmla="*/ 422 h 1671"/>
                  <a:gd name="T6" fmla="*/ 2195 w 2882"/>
                  <a:gd name="T7" fmla="*/ 341 h 1671"/>
                  <a:gd name="T8" fmla="*/ 1964 w 2882"/>
                  <a:gd name="T9" fmla="*/ 275 h 1671"/>
                  <a:gd name="T10" fmla="*/ 1801 w 2882"/>
                  <a:gd name="T11" fmla="*/ 210 h 1671"/>
                  <a:gd name="T12" fmla="*/ 1687 w 2882"/>
                  <a:gd name="T13" fmla="*/ 152 h 1671"/>
                  <a:gd name="T14" fmla="*/ 1622 w 2882"/>
                  <a:gd name="T15" fmla="*/ 103 h 1671"/>
                  <a:gd name="T16" fmla="*/ 1584 w 2882"/>
                  <a:gd name="T17" fmla="*/ 60 h 1671"/>
                  <a:gd name="T18" fmla="*/ 1573 w 2882"/>
                  <a:gd name="T19" fmla="*/ 27 h 1671"/>
                  <a:gd name="T20" fmla="*/ 1579 w 2882"/>
                  <a:gd name="T21" fmla="*/ 0 h 1671"/>
                  <a:gd name="T22" fmla="*/ 1551 w 2882"/>
                  <a:gd name="T23" fmla="*/ 49 h 1671"/>
                  <a:gd name="T24" fmla="*/ 1562 w 2882"/>
                  <a:gd name="T25" fmla="*/ 98 h 1671"/>
                  <a:gd name="T26" fmla="*/ 1611 w 2882"/>
                  <a:gd name="T27" fmla="*/ 141 h 1671"/>
                  <a:gd name="T28" fmla="*/ 1682 w 2882"/>
                  <a:gd name="T29" fmla="*/ 183 h 1671"/>
                  <a:gd name="T30" fmla="*/ 1785 w 2882"/>
                  <a:gd name="T31" fmla="*/ 226 h 1671"/>
                  <a:gd name="T32" fmla="*/ 2032 w 2882"/>
                  <a:gd name="T33" fmla="*/ 308 h 1671"/>
                  <a:gd name="T34" fmla="*/ 2277 w 2882"/>
                  <a:gd name="T35" fmla="*/ 379 h 1671"/>
                  <a:gd name="T36" fmla="*/ 2456 w 2882"/>
                  <a:gd name="T37" fmla="*/ 433 h 1671"/>
                  <a:gd name="T38" fmla="*/ 2595 w 2882"/>
                  <a:gd name="T39" fmla="*/ 482 h 1671"/>
                  <a:gd name="T40" fmla="*/ 2698 w 2882"/>
                  <a:gd name="T41" fmla="*/ 524 h 1671"/>
                  <a:gd name="T42" fmla="*/ 2758 w 2882"/>
                  <a:gd name="T43" fmla="*/ 556 h 1671"/>
                  <a:gd name="T44" fmla="*/ 2785 w 2882"/>
                  <a:gd name="T45" fmla="*/ 589 h 1671"/>
                  <a:gd name="T46" fmla="*/ 2785 w 2882"/>
                  <a:gd name="T47" fmla="*/ 638 h 1671"/>
                  <a:gd name="T48" fmla="*/ 2752 w 2882"/>
                  <a:gd name="T49" fmla="*/ 687 h 1671"/>
                  <a:gd name="T50" fmla="*/ 2682 w 2882"/>
                  <a:gd name="T51" fmla="*/ 731 h 1671"/>
                  <a:gd name="T52" fmla="*/ 2581 w 2882"/>
                  <a:gd name="T53" fmla="*/ 774 h 1671"/>
                  <a:gd name="T54" fmla="*/ 2450 w 2882"/>
                  <a:gd name="T55" fmla="*/ 818 h 1671"/>
                  <a:gd name="T56" fmla="*/ 2293 w 2882"/>
                  <a:gd name="T57" fmla="*/ 859 h 1671"/>
                  <a:gd name="T58" fmla="*/ 2022 w 2882"/>
                  <a:gd name="T59" fmla="*/ 924 h 1671"/>
                  <a:gd name="T60" fmla="*/ 1600 w 2882"/>
                  <a:gd name="T61" fmla="*/ 1028 h 1671"/>
                  <a:gd name="T62" fmla="*/ 1141 w 2882"/>
                  <a:gd name="T63" fmla="*/ 1158 h 1671"/>
                  <a:gd name="T64" fmla="*/ 671 w 2882"/>
                  <a:gd name="T65" fmla="*/ 1320 h 1671"/>
                  <a:gd name="T66" fmla="*/ 217 w 2882"/>
                  <a:gd name="T67" fmla="*/ 1535 h 1671"/>
                  <a:gd name="T68" fmla="*/ 351 w 2882"/>
                  <a:gd name="T69" fmla="*/ 1661 h 1671"/>
                  <a:gd name="T70" fmla="*/ 752 w 2882"/>
                  <a:gd name="T71" fmla="*/ 1461 h 1671"/>
                  <a:gd name="T72" fmla="*/ 1141 w 2882"/>
                  <a:gd name="T73" fmla="*/ 1303 h 1671"/>
                  <a:gd name="T74" fmla="*/ 1513 w 2882"/>
                  <a:gd name="T75" fmla="*/ 1178 h 1671"/>
                  <a:gd name="T76" fmla="*/ 1855 w 2882"/>
                  <a:gd name="T77" fmla="*/ 1077 h 1671"/>
                  <a:gd name="T78" fmla="*/ 2157 w 2882"/>
                  <a:gd name="T79" fmla="*/ 1001 h 1671"/>
                  <a:gd name="T80" fmla="*/ 2418 w 2882"/>
                  <a:gd name="T81" fmla="*/ 941 h 1671"/>
                  <a:gd name="T82" fmla="*/ 2616 w 2882"/>
                  <a:gd name="T83" fmla="*/ 886 h 1671"/>
                  <a:gd name="T84" fmla="*/ 2752 w 2882"/>
                  <a:gd name="T85" fmla="*/ 833 h 1671"/>
                  <a:gd name="T86" fmla="*/ 2817 w 2882"/>
                  <a:gd name="T87" fmla="*/ 790 h 1671"/>
                  <a:gd name="T88" fmla="*/ 2855 w 2882"/>
                  <a:gd name="T89" fmla="*/ 741 h 1671"/>
                  <a:gd name="T90" fmla="*/ 2872 w 2882"/>
                  <a:gd name="T91" fmla="*/ 698 h 1671"/>
                  <a:gd name="T92" fmla="*/ 2844 w 2882"/>
                  <a:gd name="T93" fmla="*/ 616 h 1671"/>
                  <a:gd name="T94" fmla="*/ 2790 w 2882"/>
                  <a:gd name="T95" fmla="*/ 556 h 1671"/>
                  <a:gd name="T96" fmla="*/ 2763 w 2882"/>
                  <a:gd name="T97" fmla="*/ 540 h 16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Freeform 4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4" cy="806"/>
              </a:xfrm>
              <a:custGeom>
                <a:avLst/>
                <a:gdLst>
                  <a:gd name="T0" fmla="*/ 1249 w 1259"/>
                  <a:gd name="T1" fmla="*/ 607 h 811"/>
                  <a:gd name="T2" fmla="*/ 1238 w 1259"/>
                  <a:gd name="T3" fmla="*/ 580 h 811"/>
                  <a:gd name="T4" fmla="*/ 1227 w 1259"/>
                  <a:gd name="T5" fmla="*/ 560 h 811"/>
                  <a:gd name="T6" fmla="*/ 1206 w 1259"/>
                  <a:gd name="T7" fmla="*/ 533 h 811"/>
                  <a:gd name="T8" fmla="*/ 1178 w 1259"/>
                  <a:gd name="T9" fmla="*/ 511 h 811"/>
                  <a:gd name="T10" fmla="*/ 1115 w 1259"/>
                  <a:gd name="T11" fmla="*/ 473 h 811"/>
                  <a:gd name="T12" fmla="*/ 1034 w 1259"/>
                  <a:gd name="T13" fmla="*/ 435 h 811"/>
                  <a:gd name="T14" fmla="*/ 936 w 1259"/>
                  <a:gd name="T15" fmla="*/ 403 h 811"/>
                  <a:gd name="T16" fmla="*/ 835 w 1259"/>
                  <a:gd name="T17" fmla="*/ 377 h 811"/>
                  <a:gd name="T18" fmla="*/ 721 w 1259"/>
                  <a:gd name="T19" fmla="*/ 344 h 811"/>
                  <a:gd name="T20" fmla="*/ 609 w 1259"/>
                  <a:gd name="T21" fmla="*/ 317 h 811"/>
                  <a:gd name="T22" fmla="*/ 495 w 1259"/>
                  <a:gd name="T23" fmla="*/ 290 h 811"/>
                  <a:gd name="T24" fmla="*/ 387 w 1259"/>
                  <a:gd name="T25" fmla="*/ 257 h 811"/>
                  <a:gd name="T26" fmla="*/ 286 w 1259"/>
                  <a:gd name="T27" fmla="*/ 227 h 811"/>
                  <a:gd name="T28" fmla="*/ 193 w 1259"/>
                  <a:gd name="T29" fmla="*/ 194 h 811"/>
                  <a:gd name="T30" fmla="*/ 119 w 1259"/>
                  <a:gd name="T31" fmla="*/ 150 h 811"/>
                  <a:gd name="T32" fmla="*/ 54 w 1259"/>
                  <a:gd name="T33" fmla="*/ 107 h 811"/>
                  <a:gd name="T34" fmla="*/ 33 w 1259"/>
                  <a:gd name="T35" fmla="*/ 85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5 h 811"/>
                  <a:gd name="T52" fmla="*/ 33 w 1259"/>
                  <a:gd name="T53" fmla="*/ 112 h 811"/>
                  <a:gd name="T54" fmla="*/ 54 w 1259"/>
                  <a:gd name="T55" fmla="*/ 140 h 811"/>
                  <a:gd name="T56" fmla="*/ 87 w 1259"/>
                  <a:gd name="T57" fmla="*/ 172 h 811"/>
                  <a:gd name="T58" fmla="*/ 125 w 1259"/>
                  <a:gd name="T59" fmla="*/ 205 h 811"/>
                  <a:gd name="T60" fmla="*/ 177 w 1259"/>
                  <a:gd name="T61" fmla="*/ 238 h 811"/>
                  <a:gd name="T62" fmla="*/ 242 w 1259"/>
                  <a:gd name="T63" fmla="*/ 274 h 811"/>
                  <a:gd name="T64" fmla="*/ 324 w 1259"/>
                  <a:gd name="T65" fmla="*/ 306 h 811"/>
                  <a:gd name="T66" fmla="*/ 414 w 1259"/>
                  <a:gd name="T67" fmla="*/ 344 h 811"/>
                  <a:gd name="T68" fmla="*/ 522 w 1259"/>
                  <a:gd name="T69" fmla="*/ 377 h 811"/>
                  <a:gd name="T70" fmla="*/ 651 w 1259"/>
                  <a:gd name="T71" fmla="*/ 408 h 811"/>
                  <a:gd name="T72" fmla="*/ 743 w 1259"/>
                  <a:gd name="T73" fmla="*/ 429 h 811"/>
                  <a:gd name="T74" fmla="*/ 824 w 1259"/>
                  <a:gd name="T75" fmla="*/ 457 h 811"/>
                  <a:gd name="T76" fmla="*/ 893 w 1259"/>
                  <a:gd name="T77" fmla="*/ 484 h 811"/>
                  <a:gd name="T78" fmla="*/ 958 w 1259"/>
                  <a:gd name="T79" fmla="*/ 506 h 811"/>
                  <a:gd name="T80" fmla="*/ 1007 w 1259"/>
                  <a:gd name="T81" fmla="*/ 533 h 811"/>
                  <a:gd name="T82" fmla="*/ 1045 w 1259"/>
                  <a:gd name="T83" fmla="*/ 560 h 811"/>
                  <a:gd name="T84" fmla="*/ 1072 w 1259"/>
                  <a:gd name="T85" fmla="*/ 585 h 811"/>
                  <a:gd name="T86" fmla="*/ 1094 w 1259"/>
                  <a:gd name="T87" fmla="*/ 612 h 811"/>
                  <a:gd name="T88" fmla="*/ 1104 w 1259"/>
                  <a:gd name="T89" fmla="*/ 640 h 811"/>
                  <a:gd name="T90" fmla="*/ 1110 w 1259"/>
                  <a:gd name="T91" fmla="*/ 667 h 811"/>
                  <a:gd name="T92" fmla="*/ 1104 w 1259"/>
                  <a:gd name="T93" fmla="*/ 689 h 811"/>
                  <a:gd name="T94" fmla="*/ 1088 w 1259"/>
                  <a:gd name="T95" fmla="*/ 716 h 811"/>
                  <a:gd name="T96" fmla="*/ 1072 w 1259"/>
                  <a:gd name="T97" fmla="*/ 736 h 811"/>
                  <a:gd name="T98" fmla="*/ 1045 w 1259"/>
                  <a:gd name="T99" fmla="*/ 757 h 811"/>
                  <a:gd name="T100" fmla="*/ 1007 w 1259"/>
                  <a:gd name="T101" fmla="*/ 779 h 811"/>
                  <a:gd name="T102" fmla="*/ 969 w 1259"/>
                  <a:gd name="T103" fmla="*/ 801 h 811"/>
                  <a:gd name="T104" fmla="*/ 1039 w 1259"/>
                  <a:gd name="T105" fmla="*/ 779 h 811"/>
                  <a:gd name="T106" fmla="*/ 1099 w 1259"/>
                  <a:gd name="T107" fmla="*/ 757 h 811"/>
                  <a:gd name="T108" fmla="*/ 1146 w 1259"/>
                  <a:gd name="T109" fmla="*/ 736 h 811"/>
                  <a:gd name="T110" fmla="*/ 1189 w 1259"/>
                  <a:gd name="T111" fmla="*/ 716 h 811"/>
                  <a:gd name="T112" fmla="*/ 1216 w 1259"/>
                  <a:gd name="T113" fmla="*/ 694 h 811"/>
                  <a:gd name="T114" fmla="*/ 1238 w 1259"/>
                  <a:gd name="T115" fmla="*/ 667 h 811"/>
                  <a:gd name="T116" fmla="*/ 1249 w 1259"/>
                  <a:gd name="T117" fmla="*/ 640 h 811"/>
                  <a:gd name="T118" fmla="*/ 1249 w 1259"/>
                  <a:gd name="T119" fmla="*/ 607 h 811"/>
                  <a:gd name="T120" fmla="*/ 1249 w 1259"/>
                  <a:gd name="T121" fmla="*/ 607 h 8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Freeform 5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4" cy="964"/>
              </a:xfrm>
              <a:custGeom>
                <a:avLst/>
                <a:gdLst>
                  <a:gd name="T0" fmla="*/ 92 w 2849"/>
                  <a:gd name="T1" fmla="*/ 948 h 969"/>
                  <a:gd name="T2" fmla="*/ 0 w 2849"/>
                  <a:gd name="T3" fmla="*/ 959 h 969"/>
                  <a:gd name="T4" fmla="*/ 389 w 2849"/>
                  <a:gd name="T5" fmla="*/ 959 h 969"/>
                  <a:gd name="T6" fmla="*/ 432 w 2849"/>
                  <a:gd name="T7" fmla="*/ 937 h 969"/>
                  <a:gd name="T8" fmla="*/ 481 w 2849"/>
                  <a:gd name="T9" fmla="*/ 904 h 969"/>
                  <a:gd name="T10" fmla="*/ 552 w 2849"/>
                  <a:gd name="T11" fmla="*/ 867 h 969"/>
                  <a:gd name="T12" fmla="*/ 633 w 2849"/>
                  <a:gd name="T13" fmla="*/ 830 h 969"/>
                  <a:gd name="T14" fmla="*/ 725 w 2849"/>
                  <a:gd name="T15" fmla="*/ 786 h 969"/>
                  <a:gd name="T16" fmla="*/ 834 w 2849"/>
                  <a:gd name="T17" fmla="*/ 737 h 969"/>
                  <a:gd name="T18" fmla="*/ 957 w 2849"/>
                  <a:gd name="T19" fmla="*/ 688 h 969"/>
                  <a:gd name="T20" fmla="*/ 1098 w 2849"/>
                  <a:gd name="T21" fmla="*/ 636 h 969"/>
                  <a:gd name="T22" fmla="*/ 1255 w 2849"/>
                  <a:gd name="T23" fmla="*/ 576 h 969"/>
                  <a:gd name="T24" fmla="*/ 1427 w 2849"/>
                  <a:gd name="T25" fmla="*/ 516 h 969"/>
                  <a:gd name="T26" fmla="*/ 1617 w 2849"/>
                  <a:gd name="T27" fmla="*/ 458 h 969"/>
                  <a:gd name="T28" fmla="*/ 1823 w 2849"/>
                  <a:gd name="T29" fmla="*/ 399 h 969"/>
                  <a:gd name="T30" fmla="*/ 2049 w 2849"/>
                  <a:gd name="T31" fmla="*/ 339 h 969"/>
                  <a:gd name="T32" fmla="*/ 2293 w 2849"/>
                  <a:gd name="T33" fmla="*/ 281 h 969"/>
                  <a:gd name="T34" fmla="*/ 2558 w 2849"/>
                  <a:gd name="T35" fmla="*/ 221 h 969"/>
                  <a:gd name="T36" fmla="*/ 2839 w 2849"/>
                  <a:gd name="T37" fmla="*/ 161 h 969"/>
                  <a:gd name="T38" fmla="*/ 2839 w 2849"/>
                  <a:gd name="T39" fmla="*/ 0 h 969"/>
                  <a:gd name="T40" fmla="*/ 2807 w 2849"/>
                  <a:gd name="T41" fmla="*/ 16 h 969"/>
                  <a:gd name="T42" fmla="*/ 2763 w 2849"/>
                  <a:gd name="T43" fmla="*/ 33 h 969"/>
                  <a:gd name="T44" fmla="*/ 2709 w 2849"/>
                  <a:gd name="T45" fmla="*/ 54 h 969"/>
                  <a:gd name="T46" fmla="*/ 2638 w 2849"/>
                  <a:gd name="T47" fmla="*/ 76 h 969"/>
                  <a:gd name="T48" fmla="*/ 2562 w 2849"/>
                  <a:gd name="T49" fmla="*/ 96 h 969"/>
                  <a:gd name="T50" fmla="*/ 2483 w 2849"/>
                  <a:gd name="T51" fmla="*/ 118 h 969"/>
                  <a:gd name="T52" fmla="*/ 2391 w 2849"/>
                  <a:gd name="T53" fmla="*/ 145 h 969"/>
                  <a:gd name="T54" fmla="*/ 2293 w 2849"/>
                  <a:gd name="T55" fmla="*/ 167 h 969"/>
                  <a:gd name="T56" fmla="*/ 2087 w 2849"/>
                  <a:gd name="T57" fmla="*/ 221 h 969"/>
                  <a:gd name="T58" fmla="*/ 1883 w 2849"/>
                  <a:gd name="T59" fmla="*/ 275 h 969"/>
                  <a:gd name="T60" fmla="*/ 1682 w 2849"/>
                  <a:gd name="T61" fmla="*/ 322 h 969"/>
                  <a:gd name="T62" fmla="*/ 1584 w 2849"/>
                  <a:gd name="T63" fmla="*/ 350 h 969"/>
                  <a:gd name="T64" fmla="*/ 1497 w 2849"/>
                  <a:gd name="T65" fmla="*/ 377 h 969"/>
                  <a:gd name="T66" fmla="*/ 1103 w 2849"/>
                  <a:gd name="T67" fmla="*/ 500 h 969"/>
                  <a:gd name="T68" fmla="*/ 908 w 2849"/>
                  <a:gd name="T69" fmla="*/ 571 h 969"/>
                  <a:gd name="T70" fmla="*/ 725 w 2849"/>
                  <a:gd name="T71" fmla="*/ 641 h 969"/>
                  <a:gd name="T72" fmla="*/ 546 w 2849"/>
                  <a:gd name="T73" fmla="*/ 710 h 969"/>
                  <a:gd name="T74" fmla="*/ 378 w 2849"/>
                  <a:gd name="T75" fmla="*/ 786 h 969"/>
                  <a:gd name="T76" fmla="*/ 228 w 2849"/>
                  <a:gd name="T77" fmla="*/ 867 h 969"/>
                  <a:gd name="T78" fmla="*/ 92 w 2849"/>
                  <a:gd name="T79" fmla="*/ 948 h 969"/>
                  <a:gd name="T80" fmla="*/ 92 w 2849"/>
                  <a:gd name="T81" fmla="*/ 948 h 9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Freeform 6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2" cy="2080"/>
              </a:xfrm>
              <a:custGeom>
                <a:avLst/>
                <a:gdLst>
                  <a:gd name="T0" fmla="*/ 1429 w 3007"/>
                  <a:gd name="T1" fmla="*/ 472 h 2085"/>
                  <a:gd name="T2" fmla="*/ 1456 w 3007"/>
                  <a:gd name="T3" fmla="*/ 526 h 2085"/>
                  <a:gd name="T4" fmla="*/ 1535 w 3007"/>
                  <a:gd name="T5" fmla="*/ 591 h 2085"/>
                  <a:gd name="T6" fmla="*/ 1709 w 3007"/>
                  <a:gd name="T7" fmla="*/ 666 h 2085"/>
                  <a:gd name="T8" fmla="*/ 1921 w 3007"/>
                  <a:gd name="T9" fmla="*/ 731 h 2085"/>
                  <a:gd name="T10" fmla="*/ 2147 w 3007"/>
                  <a:gd name="T11" fmla="*/ 785 h 2085"/>
                  <a:gd name="T12" fmla="*/ 2364 w 3007"/>
                  <a:gd name="T13" fmla="*/ 845 h 2085"/>
                  <a:gd name="T14" fmla="*/ 2543 w 3007"/>
                  <a:gd name="T15" fmla="*/ 916 h 2085"/>
                  <a:gd name="T16" fmla="*/ 2630 w 3007"/>
                  <a:gd name="T17" fmla="*/ 976 h 2085"/>
                  <a:gd name="T18" fmla="*/ 2668 w 3007"/>
                  <a:gd name="T19" fmla="*/ 1025 h 2085"/>
                  <a:gd name="T20" fmla="*/ 2673 w 3007"/>
                  <a:gd name="T21" fmla="*/ 1077 h 2085"/>
                  <a:gd name="T22" fmla="*/ 2657 w 3007"/>
                  <a:gd name="T23" fmla="*/ 1121 h 2085"/>
                  <a:gd name="T24" fmla="*/ 2608 w 3007"/>
                  <a:gd name="T25" fmla="*/ 1164 h 2085"/>
                  <a:gd name="T26" fmla="*/ 2537 w 3007"/>
                  <a:gd name="T27" fmla="*/ 1202 h 2085"/>
                  <a:gd name="T28" fmla="*/ 2440 w 3007"/>
                  <a:gd name="T29" fmla="*/ 1235 h 2085"/>
                  <a:gd name="T30" fmla="*/ 2320 w 3007"/>
                  <a:gd name="T31" fmla="*/ 1268 h 2085"/>
                  <a:gd name="T32" fmla="*/ 2099 w 3007"/>
                  <a:gd name="T33" fmla="*/ 1322 h 2085"/>
                  <a:gd name="T34" fmla="*/ 1736 w 3007"/>
                  <a:gd name="T35" fmla="*/ 1415 h 2085"/>
                  <a:gd name="T36" fmla="*/ 1304 w 3007"/>
                  <a:gd name="T37" fmla="*/ 1532 h 2085"/>
                  <a:gd name="T38" fmla="*/ 818 w 3007"/>
                  <a:gd name="T39" fmla="*/ 1701 h 2085"/>
                  <a:gd name="T40" fmla="*/ 282 w 3007"/>
                  <a:gd name="T41" fmla="*/ 1933 h 2085"/>
                  <a:gd name="T42" fmla="*/ 152 w 3007"/>
                  <a:gd name="T43" fmla="*/ 2075 h 2085"/>
                  <a:gd name="T44" fmla="*/ 384 w 3007"/>
                  <a:gd name="T45" fmla="*/ 1982 h 2085"/>
                  <a:gd name="T46" fmla="*/ 698 w 3007"/>
                  <a:gd name="T47" fmla="*/ 1826 h 2085"/>
                  <a:gd name="T48" fmla="*/ 1060 w 3007"/>
                  <a:gd name="T49" fmla="*/ 1685 h 2085"/>
                  <a:gd name="T50" fmla="*/ 1655 w 3007"/>
                  <a:gd name="T51" fmla="*/ 1489 h 2085"/>
                  <a:gd name="T52" fmla="*/ 1839 w 3007"/>
                  <a:gd name="T53" fmla="*/ 1436 h 2085"/>
                  <a:gd name="T54" fmla="*/ 2244 w 3007"/>
                  <a:gd name="T55" fmla="*/ 1333 h 2085"/>
                  <a:gd name="T56" fmla="*/ 2543 w 3007"/>
                  <a:gd name="T57" fmla="*/ 1257 h 2085"/>
                  <a:gd name="T58" fmla="*/ 2720 w 3007"/>
                  <a:gd name="T59" fmla="*/ 1208 h 2085"/>
                  <a:gd name="T60" fmla="*/ 2866 w 3007"/>
                  <a:gd name="T61" fmla="*/ 1164 h 2085"/>
                  <a:gd name="T62" fmla="*/ 2964 w 3007"/>
                  <a:gd name="T63" fmla="*/ 1126 h 2085"/>
                  <a:gd name="T64" fmla="*/ 2997 w 3007"/>
                  <a:gd name="T65" fmla="*/ 867 h 2085"/>
                  <a:gd name="T66" fmla="*/ 2850 w 3007"/>
                  <a:gd name="T67" fmla="*/ 840 h 2085"/>
                  <a:gd name="T68" fmla="*/ 2662 w 3007"/>
                  <a:gd name="T69" fmla="*/ 802 h 2085"/>
                  <a:gd name="T70" fmla="*/ 2450 w 3007"/>
                  <a:gd name="T71" fmla="*/ 753 h 2085"/>
                  <a:gd name="T72" fmla="*/ 2130 w 3007"/>
                  <a:gd name="T73" fmla="*/ 666 h 2085"/>
                  <a:gd name="T74" fmla="*/ 1953 w 3007"/>
                  <a:gd name="T75" fmla="*/ 602 h 2085"/>
                  <a:gd name="T76" fmla="*/ 1818 w 3007"/>
                  <a:gd name="T77" fmla="*/ 532 h 2085"/>
                  <a:gd name="T78" fmla="*/ 1763 w 3007"/>
                  <a:gd name="T79" fmla="*/ 472 h 2085"/>
                  <a:gd name="T80" fmla="*/ 1747 w 3007"/>
                  <a:gd name="T81" fmla="*/ 434 h 2085"/>
                  <a:gd name="T82" fmla="*/ 1774 w 3007"/>
                  <a:gd name="T83" fmla="*/ 379 h 2085"/>
                  <a:gd name="T84" fmla="*/ 1856 w 3007"/>
                  <a:gd name="T85" fmla="*/ 314 h 2085"/>
                  <a:gd name="T86" fmla="*/ 1980 w 3007"/>
                  <a:gd name="T87" fmla="*/ 265 h 2085"/>
                  <a:gd name="T88" fmla="*/ 2141 w 3007"/>
                  <a:gd name="T89" fmla="*/ 227 h 2085"/>
                  <a:gd name="T90" fmla="*/ 2423 w 3007"/>
                  <a:gd name="T91" fmla="*/ 180 h 2085"/>
                  <a:gd name="T92" fmla="*/ 2817 w 3007"/>
                  <a:gd name="T93" fmla="*/ 125 h 2085"/>
                  <a:gd name="T94" fmla="*/ 2997 w 3007"/>
                  <a:gd name="T95" fmla="*/ 87 h 2085"/>
                  <a:gd name="T96" fmla="*/ 2899 w 3007"/>
                  <a:gd name="T97" fmla="*/ 22 h 2085"/>
                  <a:gd name="T98" fmla="*/ 2668 w 3007"/>
                  <a:gd name="T99" fmla="*/ 66 h 2085"/>
                  <a:gd name="T100" fmla="*/ 2277 w 3007"/>
                  <a:gd name="T101" fmla="*/ 120 h 2085"/>
                  <a:gd name="T102" fmla="*/ 2024 w 3007"/>
                  <a:gd name="T103" fmla="*/ 158 h 2085"/>
                  <a:gd name="T104" fmla="*/ 1785 w 3007"/>
                  <a:gd name="T105" fmla="*/ 202 h 2085"/>
                  <a:gd name="T106" fmla="*/ 1595 w 3007"/>
                  <a:gd name="T107" fmla="*/ 259 h 2085"/>
                  <a:gd name="T108" fmla="*/ 1467 w 3007"/>
                  <a:gd name="T109" fmla="*/ 336 h 2085"/>
                  <a:gd name="T110" fmla="*/ 1434 w 3007"/>
                  <a:gd name="T111" fmla="*/ 385 h 2085"/>
                  <a:gd name="T112" fmla="*/ 1423 w 3007"/>
                  <a:gd name="T113" fmla="*/ 439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7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3" cy="534"/>
              </a:xfrm>
              <a:custGeom>
                <a:avLst/>
                <a:gdLst>
                  <a:gd name="T0" fmla="*/ 0 w 1248"/>
                  <a:gd name="T1" fmla="*/ 326 h 539"/>
                  <a:gd name="T2" fmla="*/ 0 w 1248"/>
                  <a:gd name="T3" fmla="*/ 354 h 539"/>
                  <a:gd name="T4" fmla="*/ 5 w 1248"/>
                  <a:gd name="T5" fmla="*/ 379 h 539"/>
                  <a:gd name="T6" fmla="*/ 27 w 1248"/>
                  <a:gd name="T7" fmla="*/ 406 h 539"/>
                  <a:gd name="T8" fmla="*/ 54 w 1248"/>
                  <a:gd name="T9" fmla="*/ 428 h 539"/>
                  <a:gd name="T10" fmla="*/ 92 w 1248"/>
                  <a:gd name="T11" fmla="*/ 455 h 539"/>
                  <a:gd name="T12" fmla="*/ 139 w 1248"/>
                  <a:gd name="T13" fmla="*/ 481 h 539"/>
                  <a:gd name="T14" fmla="*/ 193 w 1248"/>
                  <a:gd name="T15" fmla="*/ 502 h 539"/>
                  <a:gd name="T16" fmla="*/ 253 w 1248"/>
                  <a:gd name="T17" fmla="*/ 529 h 539"/>
                  <a:gd name="T18" fmla="*/ 210 w 1248"/>
                  <a:gd name="T19" fmla="*/ 507 h 539"/>
                  <a:gd name="T20" fmla="*/ 177 w 1248"/>
                  <a:gd name="T21" fmla="*/ 481 h 539"/>
                  <a:gd name="T22" fmla="*/ 155 w 1248"/>
                  <a:gd name="T23" fmla="*/ 460 h 539"/>
                  <a:gd name="T24" fmla="*/ 139 w 1248"/>
                  <a:gd name="T25" fmla="*/ 439 h 539"/>
                  <a:gd name="T26" fmla="*/ 134 w 1248"/>
                  <a:gd name="T27" fmla="*/ 417 h 539"/>
                  <a:gd name="T28" fmla="*/ 134 w 1248"/>
                  <a:gd name="T29" fmla="*/ 395 h 539"/>
                  <a:gd name="T30" fmla="*/ 139 w 1248"/>
                  <a:gd name="T31" fmla="*/ 374 h 539"/>
                  <a:gd name="T32" fmla="*/ 155 w 1248"/>
                  <a:gd name="T33" fmla="*/ 359 h 539"/>
                  <a:gd name="T34" fmla="*/ 177 w 1248"/>
                  <a:gd name="T35" fmla="*/ 337 h 539"/>
                  <a:gd name="T36" fmla="*/ 199 w 1248"/>
                  <a:gd name="T37" fmla="*/ 321 h 539"/>
                  <a:gd name="T38" fmla="*/ 264 w 1248"/>
                  <a:gd name="T39" fmla="*/ 288 h 539"/>
                  <a:gd name="T40" fmla="*/ 351 w 1248"/>
                  <a:gd name="T41" fmla="*/ 258 h 539"/>
                  <a:gd name="T42" fmla="*/ 441 w 1248"/>
                  <a:gd name="T43" fmla="*/ 230 h 539"/>
                  <a:gd name="T44" fmla="*/ 550 w 1248"/>
                  <a:gd name="T45" fmla="*/ 209 h 539"/>
                  <a:gd name="T46" fmla="*/ 656 w 1248"/>
                  <a:gd name="T47" fmla="*/ 187 h 539"/>
                  <a:gd name="T48" fmla="*/ 882 w 1248"/>
                  <a:gd name="T49" fmla="*/ 151 h 539"/>
                  <a:gd name="T50" fmla="*/ 985 w 1248"/>
                  <a:gd name="T51" fmla="*/ 134 h 539"/>
                  <a:gd name="T52" fmla="*/ 1083 w 1248"/>
                  <a:gd name="T53" fmla="*/ 118 h 539"/>
                  <a:gd name="T54" fmla="*/ 1168 w 1248"/>
                  <a:gd name="T55" fmla="*/ 113 h 539"/>
                  <a:gd name="T56" fmla="*/ 1238 w 1248"/>
                  <a:gd name="T57" fmla="*/ 102 h 539"/>
                  <a:gd name="T58" fmla="*/ 1238 w 1248"/>
                  <a:gd name="T59" fmla="*/ 0 h 539"/>
                  <a:gd name="T60" fmla="*/ 1151 w 1248"/>
                  <a:gd name="T61" fmla="*/ 22 h 539"/>
                  <a:gd name="T62" fmla="*/ 1061 w 1248"/>
                  <a:gd name="T63" fmla="*/ 38 h 539"/>
                  <a:gd name="T64" fmla="*/ 867 w 1248"/>
                  <a:gd name="T65" fmla="*/ 69 h 539"/>
                  <a:gd name="T66" fmla="*/ 667 w 1248"/>
                  <a:gd name="T67" fmla="*/ 91 h 539"/>
                  <a:gd name="T68" fmla="*/ 479 w 1248"/>
                  <a:gd name="T69" fmla="*/ 124 h 539"/>
                  <a:gd name="T70" fmla="*/ 387 w 1248"/>
                  <a:gd name="T71" fmla="*/ 140 h 539"/>
                  <a:gd name="T72" fmla="*/ 307 w 1248"/>
                  <a:gd name="T73" fmla="*/ 156 h 539"/>
                  <a:gd name="T74" fmla="*/ 226 w 1248"/>
                  <a:gd name="T75" fmla="*/ 176 h 539"/>
                  <a:gd name="T76" fmla="*/ 161 w 1248"/>
                  <a:gd name="T77" fmla="*/ 198 h 539"/>
                  <a:gd name="T78" fmla="*/ 103 w 1248"/>
                  <a:gd name="T79" fmla="*/ 225 h 539"/>
                  <a:gd name="T80" fmla="*/ 54 w 1248"/>
                  <a:gd name="T81" fmla="*/ 252 h 539"/>
                  <a:gd name="T82" fmla="*/ 22 w 1248"/>
                  <a:gd name="T83" fmla="*/ 288 h 539"/>
                  <a:gd name="T84" fmla="*/ 0 w 1248"/>
                  <a:gd name="T85" fmla="*/ 326 h 539"/>
                  <a:gd name="T86" fmla="*/ 0 w 1248"/>
                  <a:gd name="T87" fmla="*/ 326 h 5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5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1" name="Freeform 8"/>
            <p:cNvSpPr>
              <a:spLocks noChangeArrowheads="1"/>
            </p:cNvSpPr>
            <p:nvPr/>
          </p:nvSpPr>
          <p:spPr bwMode="auto">
            <a:xfrm>
              <a:off x="3322" y="1341"/>
              <a:ext cx="1820" cy="1532"/>
            </a:xfrm>
            <a:custGeom>
              <a:avLst/>
              <a:gdLst>
                <a:gd name="T0" fmla="*/ 617 w 2296"/>
                <a:gd name="T1" fmla="*/ 1154 h 1469"/>
                <a:gd name="T2" fmla="*/ 853 w 2296"/>
                <a:gd name="T3" fmla="*/ 1100 h 1469"/>
                <a:gd name="T4" fmla="*/ 1047 w 2296"/>
                <a:gd name="T5" fmla="*/ 1041 h 1469"/>
                <a:gd name="T6" fmla="*/ 1204 w 2296"/>
                <a:gd name="T7" fmla="*/ 975 h 1469"/>
                <a:gd name="T8" fmla="*/ 1320 w 2296"/>
                <a:gd name="T9" fmla="*/ 905 h 1469"/>
                <a:gd name="T10" fmla="*/ 1395 w 2296"/>
                <a:gd name="T11" fmla="*/ 822 h 1469"/>
                <a:gd name="T12" fmla="*/ 1436 w 2296"/>
                <a:gd name="T13" fmla="*/ 728 h 1469"/>
                <a:gd name="T14" fmla="*/ 1439 w 2296"/>
                <a:gd name="T15" fmla="*/ 609 h 1469"/>
                <a:gd name="T16" fmla="*/ 1408 w 2296"/>
                <a:gd name="T17" fmla="*/ 497 h 1469"/>
                <a:gd name="T18" fmla="*/ 1348 w 2296"/>
                <a:gd name="T19" fmla="*/ 396 h 1469"/>
                <a:gd name="T20" fmla="*/ 1262 w 2296"/>
                <a:gd name="T21" fmla="*/ 301 h 1469"/>
                <a:gd name="T22" fmla="*/ 1111 w 2296"/>
                <a:gd name="T23" fmla="*/ 171 h 1469"/>
                <a:gd name="T24" fmla="*/ 1013 w 2296"/>
                <a:gd name="T25" fmla="*/ 100 h 1469"/>
                <a:gd name="T26" fmla="*/ 927 w 2296"/>
                <a:gd name="T27" fmla="*/ 47 h 1469"/>
                <a:gd name="T28" fmla="*/ 870 w 2296"/>
                <a:gd name="T29" fmla="*/ 10 h 1469"/>
                <a:gd name="T30" fmla="*/ 846 w 2296"/>
                <a:gd name="T31" fmla="*/ 0 h 1469"/>
                <a:gd name="T32" fmla="*/ 1040 w 2296"/>
                <a:gd name="T33" fmla="*/ 129 h 1469"/>
                <a:gd name="T34" fmla="*/ 1224 w 2296"/>
                <a:gd name="T35" fmla="*/ 277 h 1469"/>
                <a:gd name="T36" fmla="*/ 1299 w 2296"/>
                <a:gd name="T37" fmla="*/ 355 h 1469"/>
                <a:gd name="T38" fmla="*/ 1364 w 2296"/>
                <a:gd name="T39" fmla="*/ 437 h 1469"/>
                <a:gd name="T40" fmla="*/ 1405 w 2296"/>
                <a:gd name="T41" fmla="*/ 519 h 1469"/>
                <a:gd name="T42" fmla="*/ 1422 w 2296"/>
                <a:gd name="T43" fmla="*/ 609 h 1469"/>
                <a:gd name="T44" fmla="*/ 1408 w 2296"/>
                <a:gd name="T45" fmla="*/ 691 h 1469"/>
                <a:gd name="T46" fmla="*/ 1364 w 2296"/>
                <a:gd name="T47" fmla="*/ 763 h 1469"/>
                <a:gd name="T48" fmla="*/ 1296 w 2296"/>
                <a:gd name="T49" fmla="*/ 822 h 1469"/>
                <a:gd name="T50" fmla="*/ 1207 w 2296"/>
                <a:gd name="T51" fmla="*/ 870 h 1469"/>
                <a:gd name="T52" fmla="*/ 1099 w 2296"/>
                <a:gd name="T53" fmla="*/ 917 h 1469"/>
                <a:gd name="T54" fmla="*/ 849 w 2296"/>
                <a:gd name="T55" fmla="*/ 988 h 1469"/>
                <a:gd name="T56" fmla="*/ 580 w 2296"/>
                <a:gd name="T57" fmla="*/ 1053 h 1469"/>
                <a:gd name="T58" fmla="*/ 327 w 2296"/>
                <a:gd name="T59" fmla="*/ 1118 h 1469"/>
                <a:gd name="T60" fmla="*/ 222 w 2296"/>
                <a:gd name="T61" fmla="*/ 1160 h 1469"/>
                <a:gd name="T62" fmla="*/ 129 w 2296"/>
                <a:gd name="T63" fmla="*/ 1200 h 1469"/>
                <a:gd name="T64" fmla="*/ 58 w 2296"/>
                <a:gd name="T65" fmla="*/ 1248 h 1469"/>
                <a:gd name="T66" fmla="*/ 13 w 2296"/>
                <a:gd name="T67" fmla="*/ 1308 h 1469"/>
                <a:gd name="T68" fmla="*/ 0 w 2296"/>
                <a:gd name="T69" fmla="*/ 1372 h 1469"/>
                <a:gd name="T70" fmla="*/ 17 w 2296"/>
                <a:gd name="T71" fmla="*/ 1443 h 1469"/>
                <a:gd name="T72" fmla="*/ 62 w 2296"/>
                <a:gd name="T73" fmla="*/ 1503 h 1469"/>
                <a:gd name="T74" fmla="*/ 123 w 2296"/>
                <a:gd name="T75" fmla="*/ 1550 h 1469"/>
                <a:gd name="T76" fmla="*/ 205 w 2296"/>
                <a:gd name="T77" fmla="*/ 1598 h 1469"/>
                <a:gd name="T78" fmla="*/ 136 w 2296"/>
                <a:gd name="T79" fmla="*/ 1538 h 1469"/>
                <a:gd name="T80" fmla="*/ 93 w 2296"/>
                <a:gd name="T81" fmla="*/ 1479 h 1469"/>
                <a:gd name="T82" fmla="*/ 75 w 2296"/>
                <a:gd name="T83" fmla="*/ 1420 h 1469"/>
                <a:gd name="T84" fmla="*/ 89 w 2296"/>
                <a:gd name="T85" fmla="*/ 1367 h 1469"/>
                <a:gd name="T86" fmla="*/ 133 w 2296"/>
                <a:gd name="T87" fmla="*/ 1314 h 1469"/>
                <a:gd name="T88" fmla="*/ 215 w 2296"/>
                <a:gd name="T89" fmla="*/ 1266 h 1469"/>
                <a:gd name="T90" fmla="*/ 331 w 2296"/>
                <a:gd name="T91" fmla="*/ 1219 h 1469"/>
                <a:gd name="T92" fmla="*/ 484 w 2296"/>
                <a:gd name="T93" fmla="*/ 1184 h 14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9"/>
            <p:cNvSpPr>
              <a:spLocks noChangeArrowheads="1"/>
            </p:cNvSpPr>
            <p:nvPr/>
          </p:nvSpPr>
          <p:spPr bwMode="auto">
            <a:xfrm>
              <a:off x="0" y="0"/>
              <a:ext cx="5753" cy="1771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46 h 1906"/>
                <a:gd name="T4" fmla="*/ 5766 w 5740"/>
                <a:gd name="T5" fmla="*/ 1646 h 1906"/>
                <a:gd name="T6" fmla="*/ 57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36725"/>
            <a:ext cx="776446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/>
        </p:nvSpPr>
        <p:spPr bwMode="auto">
          <a:xfrm>
            <a:off x="1371600" y="3886200"/>
            <a:ext cx="6392863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defRPr/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Click to add Text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5157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4750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C70AB2D-EA13-4A4E-B862-037A9C0B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itchFamily="16" charset="0"/>
          <a:ea typeface="Microsoft YaHei" charset="-122"/>
        </a:defRPr>
      </a:lvl9pPr>
    </p:titleStyle>
    <p:bodyStyle>
      <a:lvl1pPr marL="342900" indent="-342900" algn="ctr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0"/>
            <a:ext cx="2659063" cy="6850063"/>
            <a:chOff x="0" y="0"/>
            <a:chExt cx="1675" cy="4315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248" y="0"/>
              <a:ext cx="427" cy="4315"/>
            </a:xfrm>
            <a:prstGeom prst="rect">
              <a:avLst/>
            </a:prstGeom>
            <a:gradFill rotWithShape="0">
              <a:gsLst>
                <a:gs pos="0">
                  <a:srgbClr val="73737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5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3" cy="4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392863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392863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152400" y="6248400"/>
            <a:ext cx="189388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11B5DF5C-0DD3-4A1B-9B3D-EC536DBB4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C003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ct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9550" algn="r">
              <a:buClrTx/>
              <a:buSzPct val="45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33EF983C-6F04-4097-934E-B98EA394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2362200" y="3429000"/>
            <a:ext cx="6392863" cy="1439863"/>
          </a:xfrm>
          <a:prstGeom prst="rect">
            <a:avLst/>
          </a:prstGeom>
          <a:solidFill>
            <a:srgbClr val="FFFFFF">
              <a:alpha val="50000"/>
            </a:srgbClr>
          </a:solidFill>
          <a:ln w="7632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spcBef>
                <a:spcPts val="800"/>
              </a:spcBef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Text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371600"/>
            <a:ext cx="7612063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ctr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3800475" y="1789113"/>
            <a:ext cx="5394325" cy="5048250"/>
            <a:chOff x="2394" y="1127"/>
            <a:chExt cx="3398" cy="3180"/>
          </a:xfrm>
        </p:grpSpPr>
        <p:sp>
          <p:nvSpPr>
            <p:cNvPr id="6152" name="Rectangle 2"/>
            <p:cNvSpPr>
              <a:spLocks noChangeArrowheads="1"/>
            </p:cNvSpPr>
            <p:nvPr/>
          </p:nvSpPr>
          <p:spPr bwMode="auto">
            <a:xfrm>
              <a:off x="4247" y="1365"/>
              <a:ext cx="194" cy="97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Oval 3"/>
            <p:cNvSpPr>
              <a:spLocks noChangeArrowheads="1"/>
            </p:cNvSpPr>
            <p:nvPr/>
          </p:nvSpPr>
          <p:spPr bwMode="auto">
            <a:xfrm>
              <a:off x="4318" y="1185"/>
              <a:ext cx="42" cy="42"/>
            </a:xfrm>
            <a:prstGeom prst="ellipse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4"/>
            <p:cNvSpPr>
              <a:spLocks noChangeArrowheads="1"/>
            </p:cNvSpPr>
            <p:nvPr/>
          </p:nvSpPr>
          <p:spPr bwMode="auto">
            <a:xfrm rot="1020000">
              <a:off x="5236" y="1499"/>
              <a:ext cx="1" cy="2068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Freeform 5"/>
            <p:cNvSpPr>
              <a:spLocks noChangeArrowheads="1"/>
            </p:cNvSpPr>
            <p:nvPr/>
          </p:nvSpPr>
          <p:spPr bwMode="auto">
            <a:xfrm>
              <a:off x="4895" y="3508"/>
              <a:ext cx="61" cy="91"/>
            </a:xfrm>
            <a:custGeom>
              <a:avLst/>
              <a:gdLst>
                <a:gd name="T0" fmla="*/ 16 w 66"/>
                <a:gd name="T1" fmla="*/ 86 h 96"/>
                <a:gd name="T2" fmla="*/ 36 w 66"/>
                <a:gd name="T3" fmla="*/ 70 h 96"/>
                <a:gd name="T4" fmla="*/ 51 w 66"/>
                <a:gd name="T5" fmla="*/ 54 h 96"/>
                <a:gd name="T6" fmla="*/ 56 w 66"/>
                <a:gd name="T7" fmla="*/ 32 h 96"/>
                <a:gd name="T8" fmla="*/ 51 w 66"/>
                <a:gd name="T9" fmla="*/ 10 h 96"/>
                <a:gd name="T10" fmla="*/ 31 w 66"/>
                <a:gd name="T11" fmla="*/ 0 h 96"/>
                <a:gd name="T12" fmla="*/ 20 w 66"/>
                <a:gd name="T13" fmla="*/ 6 h 96"/>
                <a:gd name="T14" fmla="*/ 10 w 66"/>
                <a:gd name="T15" fmla="*/ 10 h 96"/>
                <a:gd name="T16" fmla="*/ 0 w 66"/>
                <a:gd name="T17" fmla="*/ 32 h 96"/>
                <a:gd name="T18" fmla="*/ 0 w 66"/>
                <a:gd name="T19" fmla="*/ 54 h 96"/>
                <a:gd name="T20" fmla="*/ 10 w 66"/>
                <a:gd name="T21" fmla="*/ 76 h 96"/>
                <a:gd name="T22" fmla="*/ 16 w 66"/>
                <a:gd name="T23" fmla="*/ 86 h 96"/>
                <a:gd name="T24" fmla="*/ 16 w 66"/>
                <a:gd name="T25" fmla="*/ 86 h 96"/>
                <a:gd name="T26" fmla="*/ 36 w 66"/>
                <a:gd name="T27" fmla="*/ 16 h 96"/>
                <a:gd name="T28" fmla="*/ 46 w 66"/>
                <a:gd name="T29" fmla="*/ 22 h 96"/>
                <a:gd name="T30" fmla="*/ 51 w 66"/>
                <a:gd name="T31" fmla="*/ 32 h 96"/>
                <a:gd name="T32" fmla="*/ 51 w 66"/>
                <a:gd name="T33" fmla="*/ 44 h 96"/>
                <a:gd name="T34" fmla="*/ 46 w 66"/>
                <a:gd name="T35" fmla="*/ 48 h 96"/>
                <a:gd name="T36" fmla="*/ 31 w 66"/>
                <a:gd name="T37" fmla="*/ 64 h 96"/>
                <a:gd name="T38" fmla="*/ 20 w 66"/>
                <a:gd name="T39" fmla="*/ 70 h 96"/>
                <a:gd name="T40" fmla="*/ 20 w 66"/>
                <a:gd name="T41" fmla="*/ 70 h 96"/>
                <a:gd name="T42" fmla="*/ 10 w 66"/>
                <a:gd name="T43" fmla="*/ 44 h 96"/>
                <a:gd name="T44" fmla="*/ 16 w 66"/>
                <a:gd name="T45" fmla="*/ 22 h 96"/>
                <a:gd name="T46" fmla="*/ 26 w 66"/>
                <a:gd name="T47" fmla="*/ 16 h 96"/>
                <a:gd name="T48" fmla="*/ 36 w 66"/>
                <a:gd name="T49" fmla="*/ 16 h 96"/>
                <a:gd name="T50" fmla="*/ 36 w 66"/>
                <a:gd name="T51" fmla="*/ 16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Rectangle 6"/>
            <p:cNvSpPr>
              <a:spLocks noChangeArrowheads="1"/>
            </p:cNvSpPr>
            <p:nvPr/>
          </p:nvSpPr>
          <p:spPr bwMode="auto">
            <a:xfrm rot="120000">
              <a:off x="5520" y="1536"/>
              <a:ext cx="1" cy="1993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Rectangle 7"/>
            <p:cNvSpPr>
              <a:spLocks noChangeArrowheads="1"/>
            </p:cNvSpPr>
            <p:nvPr/>
          </p:nvSpPr>
          <p:spPr bwMode="auto">
            <a:xfrm rot="-960000">
              <a:off x="5669" y="1524"/>
              <a:ext cx="1" cy="876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8"/>
            <p:cNvSpPr>
              <a:spLocks noChangeArrowheads="1"/>
            </p:cNvSpPr>
            <p:nvPr/>
          </p:nvSpPr>
          <p:spPr bwMode="auto">
            <a:xfrm rot="-1140000">
              <a:off x="3451" y="1819"/>
              <a:ext cx="1" cy="2028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9"/>
            <p:cNvSpPr>
              <a:spLocks noChangeArrowheads="1"/>
            </p:cNvSpPr>
            <p:nvPr/>
          </p:nvSpPr>
          <p:spPr bwMode="auto">
            <a:xfrm rot="1140000">
              <a:off x="2763" y="1822"/>
              <a:ext cx="1" cy="2114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Rectangle 10"/>
            <p:cNvSpPr>
              <a:spLocks noChangeArrowheads="1"/>
            </p:cNvSpPr>
            <p:nvPr/>
          </p:nvSpPr>
          <p:spPr bwMode="auto">
            <a:xfrm rot="240000">
              <a:off x="3043" y="1870"/>
              <a:ext cx="1" cy="1901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11"/>
            <p:cNvSpPr>
              <a:spLocks noChangeArrowheads="1"/>
            </p:cNvSpPr>
            <p:nvPr/>
          </p:nvSpPr>
          <p:spPr bwMode="auto">
            <a:xfrm>
              <a:off x="4023" y="3021"/>
              <a:ext cx="624" cy="151"/>
            </a:xfrm>
            <a:custGeom>
              <a:avLst/>
              <a:gdLst>
                <a:gd name="T0" fmla="*/ 6 w 623"/>
                <a:gd name="T1" fmla="*/ 16 h 156"/>
                <a:gd name="T2" fmla="*/ 162 w 623"/>
                <a:gd name="T3" fmla="*/ 34 h 156"/>
                <a:gd name="T4" fmla="*/ 251 w 623"/>
                <a:gd name="T5" fmla="*/ 34 h 156"/>
                <a:gd name="T6" fmla="*/ 356 w 623"/>
                <a:gd name="T7" fmla="*/ 28 h 156"/>
                <a:gd name="T8" fmla="*/ 475 w 623"/>
                <a:gd name="T9" fmla="*/ 16 h 156"/>
                <a:gd name="T10" fmla="*/ 613 w 623"/>
                <a:gd name="T11" fmla="*/ 0 h 156"/>
                <a:gd name="T12" fmla="*/ 625 w 623"/>
                <a:gd name="T13" fmla="*/ 106 h 156"/>
                <a:gd name="T14" fmla="*/ 499 w 623"/>
                <a:gd name="T15" fmla="*/ 130 h 156"/>
                <a:gd name="T16" fmla="*/ 416 w 623"/>
                <a:gd name="T17" fmla="*/ 140 h 156"/>
                <a:gd name="T18" fmla="*/ 320 w 623"/>
                <a:gd name="T19" fmla="*/ 146 h 156"/>
                <a:gd name="T20" fmla="*/ 215 w 623"/>
                <a:gd name="T21" fmla="*/ 146 h 156"/>
                <a:gd name="T22" fmla="*/ 108 w 623"/>
                <a:gd name="T23" fmla="*/ 140 h 156"/>
                <a:gd name="T24" fmla="*/ 0 w 623"/>
                <a:gd name="T25" fmla="*/ 124 h 156"/>
                <a:gd name="T26" fmla="*/ 6 w 623"/>
                <a:gd name="T27" fmla="*/ 16 h 156"/>
                <a:gd name="T28" fmla="*/ 6 w 623"/>
                <a:gd name="T29" fmla="*/ 16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Freeform 12"/>
            <p:cNvSpPr>
              <a:spLocks noChangeArrowheads="1"/>
            </p:cNvSpPr>
            <p:nvPr/>
          </p:nvSpPr>
          <p:spPr bwMode="auto">
            <a:xfrm>
              <a:off x="4785" y="3591"/>
              <a:ext cx="1000" cy="121"/>
            </a:xfrm>
            <a:custGeom>
              <a:avLst/>
              <a:gdLst>
                <a:gd name="T0" fmla="*/ 764 w 993"/>
                <a:gd name="T1" fmla="*/ 6 h 126"/>
                <a:gd name="T2" fmla="*/ 662 w 993"/>
                <a:gd name="T3" fmla="*/ 6 h 126"/>
                <a:gd name="T4" fmla="*/ 571 w 993"/>
                <a:gd name="T5" fmla="*/ 6 h 126"/>
                <a:gd name="T6" fmla="*/ 485 w 993"/>
                <a:gd name="T7" fmla="*/ 6 h 126"/>
                <a:gd name="T8" fmla="*/ 407 w 993"/>
                <a:gd name="T9" fmla="*/ 6 h 126"/>
                <a:gd name="T10" fmla="*/ 339 w 993"/>
                <a:gd name="T11" fmla="*/ 0 h 126"/>
                <a:gd name="T12" fmla="*/ 280 w 993"/>
                <a:gd name="T13" fmla="*/ 0 h 126"/>
                <a:gd name="T14" fmla="*/ 226 w 993"/>
                <a:gd name="T15" fmla="*/ 0 h 126"/>
                <a:gd name="T16" fmla="*/ 182 w 993"/>
                <a:gd name="T17" fmla="*/ 6 h 126"/>
                <a:gd name="T18" fmla="*/ 140 w 993"/>
                <a:gd name="T19" fmla="*/ 6 h 126"/>
                <a:gd name="T20" fmla="*/ 110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6 h 126"/>
                <a:gd name="T28" fmla="*/ 0 w 993"/>
                <a:gd name="T29" fmla="*/ 22 h 126"/>
                <a:gd name="T30" fmla="*/ 12 w 993"/>
                <a:gd name="T31" fmla="*/ 38 h 126"/>
                <a:gd name="T32" fmla="*/ 18 w 993"/>
                <a:gd name="T33" fmla="*/ 44 h 126"/>
                <a:gd name="T34" fmla="*/ 30 w 993"/>
                <a:gd name="T35" fmla="*/ 50 h 126"/>
                <a:gd name="T36" fmla="*/ 60 w 993"/>
                <a:gd name="T37" fmla="*/ 56 h 126"/>
                <a:gd name="T38" fmla="*/ 92 w 993"/>
                <a:gd name="T39" fmla="*/ 66 h 126"/>
                <a:gd name="T40" fmla="*/ 146 w 993"/>
                <a:gd name="T41" fmla="*/ 78 h 126"/>
                <a:gd name="T42" fmla="*/ 212 w 993"/>
                <a:gd name="T43" fmla="*/ 83 h 126"/>
                <a:gd name="T44" fmla="*/ 297 w 993"/>
                <a:gd name="T45" fmla="*/ 94 h 126"/>
                <a:gd name="T46" fmla="*/ 395 w 993"/>
                <a:gd name="T47" fmla="*/ 100 h 126"/>
                <a:gd name="T48" fmla="*/ 511 w 993"/>
                <a:gd name="T49" fmla="*/ 110 h 126"/>
                <a:gd name="T50" fmla="*/ 630 w 993"/>
                <a:gd name="T51" fmla="*/ 110 h 126"/>
                <a:gd name="T52" fmla="*/ 764 w 993"/>
                <a:gd name="T53" fmla="*/ 116 h 126"/>
                <a:gd name="T54" fmla="*/ 885 w 993"/>
                <a:gd name="T55" fmla="*/ 116 h 126"/>
                <a:gd name="T56" fmla="*/ 1007 w 993"/>
                <a:gd name="T57" fmla="*/ 116 h 126"/>
                <a:gd name="T58" fmla="*/ 1007 w 993"/>
                <a:gd name="T59" fmla="*/ 12 h 126"/>
                <a:gd name="T60" fmla="*/ 891 w 993"/>
                <a:gd name="T61" fmla="*/ 12 h 126"/>
                <a:gd name="T62" fmla="*/ 764 w 993"/>
                <a:gd name="T63" fmla="*/ 6 h 126"/>
                <a:gd name="T64" fmla="*/ 764 w 993"/>
                <a:gd name="T65" fmla="*/ 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Freeform 13"/>
            <p:cNvSpPr>
              <a:spLocks noChangeArrowheads="1"/>
            </p:cNvSpPr>
            <p:nvPr/>
          </p:nvSpPr>
          <p:spPr bwMode="auto">
            <a:xfrm>
              <a:off x="4809" y="3645"/>
              <a:ext cx="976" cy="240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2 h 245"/>
                <a:gd name="T4" fmla="*/ 66 w 969"/>
                <a:gd name="T5" fmla="*/ 92 h 245"/>
                <a:gd name="T6" fmla="*/ 122 w 969"/>
                <a:gd name="T7" fmla="*/ 131 h 245"/>
                <a:gd name="T8" fmla="*/ 200 w 969"/>
                <a:gd name="T9" fmla="*/ 166 h 245"/>
                <a:gd name="T10" fmla="*/ 297 w 969"/>
                <a:gd name="T11" fmla="*/ 195 h 245"/>
                <a:gd name="T12" fmla="*/ 359 w 969"/>
                <a:gd name="T13" fmla="*/ 207 h 245"/>
                <a:gd name="T14" fmla="*/ 419 w 969"/>
                <a:gd name="T15" fmla="*/ 217 h 245"/>
                <a:gd name="T16" fmla="*/ 485 w 969"/>
                <a:gd name="T17" fmla="*/ 223 h 245"/>
                <a:gd name="T18" fmla="*/ 564 w 969"/>
                <a:gd name="T19" fmla="*/ 229 h 245"/>
                <a:gd name="T20" fmla="*/ 644 w 969"/>
                <a:gd name="T21" fmla="*/ 235 h 245"/>
                <a:gd name="T22" fmla="*/ 734 w 969"/>
                <a:gd name="T23" fmla="*/ 235 h 245"/>
                <a:gd name="T24" fmla="*/ 867 w 969"/>
                <a:gd name="T25" fmla="*/ 235 h 245"/>
                <a:gd name="T26" fmla="*/ 983 w 969"/>
                <a:gd name="T27" fmla="*/ 229 h 245"/>
                <a:gd name="T28" fmla="*/ 983 w 969"/>
                <a:gd name="T29" fmla="*/ 58 h 245"/>
                <a:gd name="T30" fmla="*/ 710 w 969"/>
                <a:gd name="T31" fmla="*/ 58 h 245"/>
                <a:gd name="T32" fmla="*/ 511 w 969"/>
                <a:gd name="T33" fmla="*/ 52 h 245"/>
                <a:gd name="T34" fmla="*/ 321 w 969"/>
                <a:gd name="T35" fmla="*/ 40 h 245"/>
                <a:gd name="T36" fmla="*/ 152 w 969"/>
                <a:gd name="T37" fmla="*/ 24 h 245"/>
                <a:gd name="T38" fmla="*/ 74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Freeform 14"/>
            <p:cNvSpPr>
              <a:spLocks noChangeArrowheads="1"/>
            </p:cNvSpPr>
            <p:nvPr/>
          </p:nvSpPr>
          <p:spPr bwMode="auto">
            <a:xfrm>
              <a:off x="4827" y="3591"/>
              <a:ext cx="958" cy="85"/>
            </a:xfrm>
            <a:custGeom>
              <a:avLst/>
              <a:gdLst>
                <a:gd name="T0" fmla="*/ 710 w 951"/>
                <a:gd name="T1" fmla="*/ 0 h 90"/>
                <a:gd name="T2" fmla="*/ 606 w 951"/>
                <a:gd name="T3" fmla="*/ 0 h 90"/>
                <a:gd name="T4" fmla="*/ 523 w 951"/>
                <a:gd name="T5" fmla="*/ 0 h 90"/>
                <a:gd name="T6" fmla="*/ 437 w 951"/>
                <a:gd name="T7" fmla="*/ 0 h 90"/>
                <a:gd name="T8" fmla="*/ 371 w 951"/>
                <a:gd name="T9" fmla="*/ 0 h 90"/>
                <a:gd name="T10" fmla="*/ 303 w 951"/>
                <a:gd name="T11" fmla="*/ 0 h 90"/>
                <a:gd name="T12" fmla="*/ 249 w 951"/>
                <a:gd name="T13" fmla="*/ 0 h 90"/>
                <a:gd name="T14" fmla="*/ 200 w 951"/>
                <a:gd name="T15" fmla="*/ 0 h 90"/>
                <a:gd name="T16" fmla="*/ 164 w 951"/>
                <a:gd name="T17" fmla="*/ 0 h 90"/>
                <a:gd name="T18" fmla="*/ 128 w 951"/>
                <a:gd name="T19" fmla="*/ 6 h 90"/>
                <a:gd name="T20" fmla="*/ 98 w 951"/>
                <a:gd name="T21" fmla="*/ 6 h 90"/>
                <a:gd name="T22" fmla="*/ 54 w 951"/>
                <a:gd name="T23" fmla="*/ 10 h 90"/>
                <a:gd name="T24" fmla="*/ 30 w 951"/>
                <a:gd name="T25" fmla="*/ 10 h 90"/>
                <a:gd name="T26" fmla="*/ 12 w 951"/>
                <a:gd name="T27" fmla="*/ 16 h 90"/>
                <a:gd name="T28" fmla="*/ 6 w 951"/>
                <a:gd name="T29" fmla="*/ 16 h 90"/>
                <a:gd name="T30" fmla="*/ 0 w 951"/>
                <a:gd name="T31" fmla="*/ 22 h 90"/>
                <a:gd name="T32" fmla="*/ 6 w 951"/>
                <a:gd name="T33" fmla="*/ 26 h 90"/>
                <a:gd name="T34" fmla="*/ 24 w 951"/>
                <a:gd name="T35" fmla="*/ 32 h 90"/>
                <a:gd name="T36" fmla="*/ 54 w 951"/>
                <a:gd name="T37" fmla="*/ 38 h 90"/>
                <a:gd name="T38" fmla="*/ 104 w 951"/>
                <a:gd name="T39" fmla="*/ 48 h 90"/>
                <a:gd name="T40" fmla="*/ 170 w 951"/>
                <a:gd name="T41" fmla="*/ 54 h 90"/>
                <a:gd name="T42" fmla="*/ 255 w 951"/>
                <a:gd name="T43" fmla="*/ 59 h 90"/>
                <a:gd name="T44" fmla="*/ 347 w 951"/>
                <a:gd name="T45" fmla="*/ 70 h 90"/>
                <a:gd name="T46" fmla="*/ 455 w 951"/>
                <a:gd name="T47" fmla="*/ 75 h 90"/>
                <a:gd name="T48" fmla="*/ 576 w 951"/>
                <a:gd name="T49" fmla="*/ 75 h 90"/>
                <a:gd name="T50" fmla="*/ 704 w 951"/>
                <a:gd name="T51" fmla="*/ 80 h 90"/>
                <a:gd name="T52" fmla="*/ 837 w 951"/>
                <a:gd name="T53" fmla="*/ 80 h 90"/>
                <a:gd name="T54" fmla="*/ 965 w 951"/>
                <a:gd name="T55" fmla="*/ 80 h 90"/>
                <a:gd name="T56" fmla="*/ 965 w 951"/>
                <a:gd name="T57" fmla="*/ 6 h 90"/>
                <a:gd name="T58" fmla="*/ 843 w 951"/>
                <a:gd name="T59" fmla="*/ 6 h 90"/>
                <a:gd name="T60" fmla="*/ 784 w 951"/>
                <a:gd name="T61" fmla="*/ 6 h 90"/>
                <a:gd name="T62" fmla="*/ 710 w 951"/>
                <a:gd name="T63" fmla="*/ 0 h 90"/>
                <a:gd name="T64" fmla="*/ 710 w 951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Freeform 15"/>
            <p:cNvSpPr>
              <a:spLocks noChangeArrowheads="1"/>
            </p:cNvSpPr>
            <p:nvPr/>
          </p:nvSpPr>
          <p:spPr bwMode="auto">
            <a:xfrm>
              <a:off x="3065" y="1541"/>
              <a:ext cx="97" cy="150"/>
            </a:xfrm>
            <a:custGeom>
              <a:avLst/>
              <a:gdLst>
                <a:gd name="T0" fmla="*/ 92 w 102"/>
                <a:gd name="T1" fmla="*/ 0 h 155"/>
                <a:gd name="T2" fmla="*/ 0 w 102"/>
                <a:gd name="T3" fmla="*/ 12 h 155"/>
                <a:gd name="T4" fmla="*/ 28 w 102"/>
                <a:gd name="T5" fmla="*/ 68 h 155"/>
                <a:gd name="T6" fmla="*/ 28 w 102"/>
                <a:gd name="T7" fmla="*/ 145 h 155"/>
                <a:gd name="T8" fmla="*/ 65 w 102"/>
                <a:gd name="T9" fmla="*/ 145 h 155"/>
                <a:gd name="T10" fmla="*/ 65 w 102"/>
                <a:gd name="T11" fmla="*/ 62 h 155"/>
                <a:gd name="T12" fmla="*/ 92 w 102"/>
                <a:gd name="T13" fmla="*/ 0 h 155"/>
                <a:gd name="T14" fmla="*/ 92 w 102"/>
                <a:gd name="T15" fmla="*/ 0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Freeform 16"/>
            <p:cNvSpPr>
              <a:spLocks noChangeArrowheads="1"/>
            </p:cNvSpPr>
            <p:nvPr/>
          </p:nvSpPr>
          <p:spPr bwMode="auto">
            <a:xfrm>
              <a:off x="3065" y="1690"/>
              <a:ext cx="85" cy="91"/>
            </a:xfrm>
            <a:custGeom>
              <a:avLst/>
              <a:gdLst>
                <a:gd name="T0" fmla="*/ 43 w 90"/>
                <a:gd name="T1" fmla="*/ 86 h 96"/>
                <a:gd name="T2" fmla="*/ 64 w 90"/>
                <a:gd name="T3" fmla="*/ 64 h 96"/>
                <a:gd name="T4" fmla="*/ 75 w 90"/>
                <a:gd name="T5" fmla="*/ 44 h 96"/>
                <a:gd name="T6" fmla="*/ 80 w 90"/>
                <a:gd name="T7" fmla="*/ 32 h 96"/>
                <a:gd name="T8" fmla="*/ 75 w 90"/>
                <a:gd name="T9" fmla="*/ 22 h 96"/>
                <a:gd name="T10" fmla="*/ 59 w 90"/>
                <a:gd name="T11" fmla="*/ 6 h 96"/>
                <a:gd name="T12" fmla="*/ 38 w 90"/>
                <a:gd name="T13" fmla="*/ 0 h 96"/>
                <a:gd name="T14" fmla="*/ 22 w 90"/>
                <a:gd name="T15" fmla="*/ 0 h 96"/>
                <a:gd name="T16" fmla="*/ 10 w 90"/>
                <a:gd name="T17" fmla="*/ 10 h 96"/>
                <a:gd name="T18" fmla="*/ 6 w 90"/>
                <a:gd name="T19" fmla="*/ 22 h 96"/>
                <a:gd name="T20" fmla="*/ 0 w 90"/>
                <a:gd name="T21" fmla="*/ 32 h 96"/>
                <a:gd name="T22" fmla="*/ 10 w 90"/>
                <a:gd name="T23" fmla="*/ 60 h 96"/>
                <a:gd name="T24" fmla="*/ 26 w 90"/>
                <a:gd name="T25" fmla="*/ 76 h 96"/>
                <a:gd name="T26" fmla="*/ 43 w 90"/>
                <a:gd name="T27" fmla="*/ 86 h 96"/>
                <a:gd name="T28" fmla="*/ 43 w 90"/>
                <a:gd name="T29" fmla="*/ 86 h 96"/>
                <a:gd name="T30" fmla="*/ 43 w 90"/>
                <a:gd name="T31" fmla="*/ 10 h 96"/>
                <a:gd name="T32" fmla="*/ 59 w 90"/>
                <a:gd name="T33" fmla="*/ 16 h 96"/>
                <a:gd name="T34" fmla="*/ 64 w 90"/>
                <a:gd name="T35" fmla="*/ 22 h 96"/>
                <a:gd name="T36" fmla="*/ 64 w 90"/>
                <a:gd name="T37" fmla="*/ 32 h 96"/>
                <a:gd name="T38" fmla="*/ 64 w 90"/>
                <a:gd name="T39" fmla="*/ 44 h 96"/>
                <a:gd name="T40" fmla="*/ 48 w 90"/>
                <a:gd name="T41" fmla="*/ 60 h 96"/>
                <a:gd name="T42" fmla="*/ 43 w 90"/>
                <a:gd name="T43" fmla="*/ 70 h 96"/>
                <a:gd name="T44" fmla="*/ 26 w 90"/>
                <a:gd name="T45" fmla="*/ 60 h 96"/>
                <a:gd name="T46" fmla="*/ 22 w 90"/>
                <a:gd name="T47" fmla="*/ 44 h 96"/>
                <a:gd name="T48" fmla="*/ 16 w 90"/>
                <a:gd name="T49" fmla="*/ 27 h 96"/>
                <a:gd name="T50" fmla="*/ 26 w 90"/>
                <a:gd name="T51" fmla="*/ 10 h 96"/>
                <a:gd name="T52" fmla="*/ 43 w 90"/>
                <a:gd name="T53" fmla="*/ 10 h 96"/>
                <a:gd name="T54" fmla="*/ 43 w 90"/>
                <a:gd name="T55" fmla="*/ 10 h 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Freeform 17"/>
            <p:cNvSpPr>
              <a:spLocks noChangeArrowheads="1"/>
            </p:cNvSpPr>
            <p:nvPr/>
          </p:nvSpPr>
          <p:spPr bwMode="auto">
            <a:xfrm>
              <a:off x="3065" y="1768"/>
              <a:ext cx="85" cy="103"/>
            </a:xfrm>
            <a:custGeom>
              <a:avLst/>
              <a:gdLst>
                <a:gd name="T0" fmla="*/ 0 w 90"/>
                <a:gd name="T1" fmla="*/ 82 h 108"/>
                <a:gd name="T2" fmla="*/ 10 w 90"/>
                <a:gd name="T3" fmla="*/ 93 h 108"/>
                <a:gd name="T4" fmla="*/ 22 w 90"/>
                <a:gd name="T5" fmla="*/ 98 h 108"/>
                <a:gd name="T6" fmla="*/ 48 w 90"/>
                <a:gd name="T7" fmla="*/ 98 h 108"/>
                <a:gd name="T8" fmla="*/ 70 w 90"/>
                <a:gd name="T9" fmla="*/ 88 h 108"/>
                <a:gd name="T10" fmla="*/ 80 w 90"/>
                <a:gd name="T11" fmla="*/ 66 h 108"/>
                <a:gd name="T12" fmla="*/ 75 w 90"/>
                <a:gd name="T13" fmla="*/ 38 h 108"/>
                <a:gd name="T14" fmla="*/ 59 w 90"/>
                <a:gd name="T15" fmla="*/ 22 h 108"/>
                <a:gd name="T16" fmla="*/ 48 w 90"/>
                <a:gd name="T17" fmla="*/ 10 h 108"/>
                <a:gd name="T18" fmla="*/ 43 w 90"/>
                <a:gd name="T19" fmla="*/ 6 h 108"/>
                <a:gd name="T20" fmla="*/ 43 w 90"/>
                <a:gd name="T21" fmla="*/ 6 h 108"/>
                <a:gd name="T22" fmla="*/ 43 w 90"/>
                <a:gd name="T23" fmla="*/ 0 h 108"/>
                <a:gd name="T24" fmla="*/ 22 w 90"/>
                <a:gd name="T25" fmla="*/ 22 h 108"/>
                <a:gd name="T26" fmla="*/ 6 w 90"/>
                <a:gd name="T27" fmla="*/ 44 h 108"/>
                <a:gd name="T28" fmla="*/ 0 w 90"/>
                <a:gd name="T29" fmla="*/ 60 h 108"/>
                <a:gd name="T30" fmla="*/ 0 w 90"/>
                <a:gd name="T31" fmla="*/ 82 h 108"/>
                <a:gd name="T32" fmla="*/ 0 w 90"/>
                <a:gd name="T33" fmla="*/ 82 h 108"/>
                <a:gd name="T34" fmla="*/ 10 w 90"/>
                <a:gd name="T35" fmla="*/ 60 h 108"/>
                <a:gd name="T36" fmla="*/ 16 w 90"/>
                <a:gd name="T37" fmla="*/ 44 h 108"/>
                <a:gd name="T38" fmla="*/ 26 w 90"/>
                <a:gd name="T39" fmla="*/ 32 h 108"/>
                <a:gd name="T40" fmla="*/ 38 w 90"/>
                <a:gd name="T41" fmla="*/ 22 h 108"/>
                <a:gd name="T42" fmla="*/ 43 w 90"/>
                <a:gd name="T43" fmla="*/ 16 h 108"/>
                <a:gd name="T44" fmla="*/ 59 w 90"/>
                <a:gd name="T45" fmla="*/ 28 h 108"/>
                <a:gd name="T46" fmla="*/ 64 w 90"/>
                <a:gd name="T47" fmla="*/ 44 h 108"/>
                <a:gd name="T48" fmla="*/ 70 w 90"/>
                <a:gd name="T49" fmla="*/ 66 h 108"/>
                <a:gd name="T50" fmla="*/ 70 w 90"/>
                <a:gd name="T51" fmla="*/ 76 h 108"/>
                <a:gd name="T52" fmla="*/ 59 w 90"/>
                <a:gd name="T53" fmla="*/ 88 h 108"/>
                <a:gd name="T54" fmla="*/ 38 w 90"/>
                <a:gd name="T55" fmla="*/ 93 h 108"/>
                <a:gd name="T56" fmla="*/ 26 w 90"/>
                <a:gd name="T57" fmla="*/ 88 h 108"/>
                <a:gd name="T58" fmla="*/ 16 w 90"/>
                <a:gd name="T59" fmla="*/ 82 h 108"/>
                <a:gd name="T60" fmla="*/ 10 w 90"/>
                <a:gd name="T61" fmla="*/ 71 h 108"/>
                <a:gd name="T62" fmla="*/ 10 w 90"/>
                <a:gd name="T63" fmla="*/ 60 h 108"/>
                <a:gd name="T64" fmla="*/ 10 w 90"/>
                <a:gd name="T65" fmla="*/ 6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Freeform 18"/>
            <p:cNvSpPr>
              <a:spLocks noChangeArrowheads="1"/>
            </p:cNvSpPr>
            <p:nvPr/>
          </p:nvSpPr>
          <p:spPr bwMode="auto">
            <a:xfrm>
              <a:off x="5499" y="1205"/>
              <a:ext cx="97" cy="151"/>
            </a:xfrm>
            <a:custGeom>
              <a:avLst/>
              <a:gdLst>
                <a:gd name="T0" fmla="*/ 92 w 102"/>
                <a:gd name="T1" fmla="*/ 0 h 156"/>
                <a:gd name="T2" fmla="*/ 0 w 102"/>
                <a:gd name="T3" fmla="*/ 6 h 156"/>
                <a:gd name="T4" fmla="*/ 28 w 102"/>
                <a:gd name="T5" fmla="*/ 68 h 156"/>
                <a:gd name="T6" fmla="*/ 28 w 102"/>
                <a:gd name="T7" fmla="*/ 146 h 156"/>
                <a:gd name="T8" fmla="*/ 65 w 102"/>
                <a:gd name="T9" fmla="*/ 146 h 156"/>
                <a:gd name="T10" fmla="*/ 65 w 102"/>
                <a:gd name="T11" fmla="*/ 62 h 156"/>
                <a:gd name="T12" fmla="*/ 92 w 102"/>
                <a:gd name="T13" fmla="*/ 0 h 156"/>
                <a:gd name="T14" fmla="*/ 92 w 102"/>
                <a:gd name="T15" fmla="*/ 0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19"/>
            <p:cNvSpPr>
              <a:spLocks noChangeArrowheads="1"/>
            </p:cNvSpPr>
            <p:nvPr/>
          </p:nvSpPr>
          <p:spPr bwMode="auto">
            <a:xfrm>
              <a:off x="5506" y="1349"/>
              <a:ext cx="79" cy="91"/>
            </a:xfrm>
            <a:custGeom>
              <a:avLst/>
              <a:gdLst>
                <a:gd name="T0" fmla="*/ 38 w 84"/>
                <a:gd name="T1" fmla="*/ 86 h 96"/>
                <a:gd name="T2" fmla="*/ 58 w 84"/>
                <a:gd name="T3" fmla="*/ 70 h 96"/>
                <a:gd name="T4" fmla="*/ 74 w 84"/>
                <a:gd name="T5" fmla="*/ 48 h 96"/>
                <a:gd name="T6" fmla="*/ 74 w 84"/>
                <a:gd name="T7" fmla="*/ 27 h 96"/>
                <a:gd name="T8" fmla="*/ 58 w 84"/>
                <a:gd name="T9" fmla="*/ 6 h 96"/>
                <a:gd name="T10" fmla="*/ 38 w 84"/>
                <a:gd name="T11" fmla="*/ 0 h 96"/>
                <a:gd name="T12" fmla="*/ 22 w 84"/>
                <a:gd name="T13" fmla="*/ 6 h 96"/>
                <a:gd name="T14" fmla="*/ 10 w 84"/>
                <a:gd name="T15" fmla="*/ 16 h 96"/>
                <a:gd name="T16" fmla="*/ 6 w 84"/>
                <a:gd name="T17" fmla="*/ 27 h 96"/>
                <a:gd name="T18" fmla="*/ 0 w 84"/>
                <a:gd name="T19" fmla="*/ 38 h 96"/>
                <a:gd name="T20" fmla="*/ 10 w 84"/>
                <a:gd name="T21" fmla="*/ 60 h 96"/>
                <a:gd name="T22" fmla="*/ 26 w 84"/>
                <a:gd name="T23" fmla="*/ 76 h 96"/>
                <a:gd name="T24" fmla="*/ 38 w 84"/>
                <a:gd name="T25" fmla="*/ 86 h 96"/>
                <a:gd name="T26" fmla="*/ 38 w 84"/>
                <a:gd name="T27" fmla="*/ 86 h 96"/>
                <a:gd name="T28" fmla="*/ 42 w 84"/>
                <a:gd name="T29" fmla="*/ 10 h 96"/>
                <a:gd name="T30" fmla="*/ 58 w 84"/>
                <a:gd name="T31" fmla="*/ 16 h 96"/>
                <a:gd name="T32" fmla="*/ 64 w 84"/>
                <a:gd name="T33" fmla="*/ 27 h 96"/>
                <a:gd name="T34" fmla="*/ 64 w 84"/>
                <a:gd name="T35" fmla="*/ 38 h 96"/>
                <a:gd name="T36" fmla="*/ 58 w 84"/>
                <a:gd name="T37" fmla="*/ 48 h 96"/>
                <a:gd name="T38" fmla="*/ 48 w 84"/>
                <a:gd name="T39" fmla="*/ 64 h 96"/>
                <a:gd name="T40" fmla="*/ 38 w 84"/>
                <a:gd name="T41" fmla="*/ 76 h 96"/>
                <a:gd name="T42" fmla="*/ 38 w 84"/>
                <a:gd name="T43" fmla="*/ 76 h 96"/>
                <a:gd name="T44" fmla="*/ 26 w 84"/>
                <a:gd name="T45" fmla="*/ 64 h 96"/>
                <a:gd name="T46" fmla="*/ 16 w 84"/>
                <a:gd name="T47" fmla="*/ 48 h 96"/>
                <a:gd name="T48" fmla="*/ 16 w 84"/>
                <a:gd name="T49" fmla="*/ 27 h 96"/>
                <a:gd name="T50" fmla="*/ 26 w 84"/>
                <a:gd name="T51" fmla="*/ 16 h 96"/>
                <a:gd name="T52" fmla="*/ 42 w 84"/>
                <a:gd name="T53" fmla="*/ 10 h 96"/>
                <a:gd name="T54" fmla="*/ 42 w 84"/>
                <a:gd name="T55" fmla="*/ 10 h 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0"/>
            <p:cNvSpPr>
              <a:spLocks noChangeArrowheads="1"/>
            </p:cNvSpPr>
            <p:nvPr/>
          </p:nvSpPr>
          <p:spPr bwMode="auto">
            <a:xfrm>
              <a:off x="5499" y="1433"/>
              <a:ext cx="85" cy="103"/>
            </a:xfrm>
            <a:custGeom>
              <a:avLst/>
              <a:gdLst>
                <a:gd name="T0" fmla="*/ 6 w 90"/>
                <a:gd name="T1" fmla="*/ 82 h 108"/>
                <a:gd name="T2" fmla="*/ 16 w 90"/>
                <a:gd name="T3" fmla="*/ 93 h 108"/>
                <a:gd name="T4" fmla="*/ 26 w 90"/>
                <a:gd name="T5" fmla="*/ 98 h 108"/>
                <a:gd name="T6" fmla="*/ 54 w 90"/>
                <a:gd name="T7" fmla="*/ 98 h 108"/>
                <a:gd name="T8" fmla="*/ 75 w 90"/>
                <a:gd name="T9" fmla="*/ 88 h 108"/>
                <a:gd name="T10" fmla="*/ 80 w 90"/>
                <a:gd name="T11" fmla="*/ 76 h 108"/>
                <a:gd name="T12" fmla="*/ 80 w 90"/>
                <a:gd name="T13" fmla="*/ 60 h 108"/>
                <a:gd name="T14" fmla="*/ 75 w 90"/>
                <a:gd name="T15" fmla="*/ 32 h 108"/>
                <a:gd name="T16" fmla="*/ 64 w 90"/>
                <a:gd name="T17" fmla="*/ 16 h 108"/>
                <a:gd name="T18" fmla="*/ 54 w 90"/>
                <a:gd name="T19" fmla="*/ 6 h 108"/>
                <a:gd name="T20" fmla="*/ 48 w 90"/>
                <a:gd name="T21" fmla="*/ 0 h 108"/>
                <a:gd name="T22" fmla="*/ 48 w 90"/>
                <a:gd name="T23" fmla="*/ 0 h 108"/>
                <a:gd name="T24" fmla="*/ 43 w 90"/>
                <a:gd name="T25" fmla="*/ 0 h 108"/>
                <a:gd name="T26" fmla="*/ 22 w 90"/>
                <a:gd name="T27" fmla="*/ 22 h 108"/>
                <a:gd name="T28" fmla="*/ 10 w 90"/>
                <a:gd name="T29" fmla="*/ 44 h 108"/>
                <a:gd name="T30" fmla="*/ 0 w 90"/>
                <a:gd name="T31" fmla="*/ 60 h 108"/>
                <a:gd name="T32" fmla="*/ 6 w 90"/>
                <a:gd name="T33" fmla="*/ 82 h 108"/>
                <a:gd name="T34" fmla="*/ 6 w 90"/>
                <a:gd name="T35" fmla="*/ 82 h 108"/>
                <a:gd name="T36" fmla="*/ 16 w 90"/>
                <a:gd name="T37" fmla="*/ 60 h 108"/>
                <a:gd name="T38" fmla="*/ 22 w 90"/>
                <a:gd name="T39" fmla="*/ 44 h 108"/>
                <a:gd name="T40" fmla="*/ 32 w 90"/>
                <a:gd name="T41" fmla="*/ 28 h 108"/>
                <a:gd name="T42" fmla="*/ 38 w 90"/>
                <a:gd name="T43" fmla="*/ 16 h 108"/>
                <a:gd name="T44" fmla="*/ 43 w 90"/>
                <a:gd name="T45" fmla="*/ 10 h 108"/>
                <a:gd name="T46" fmla="*/ 70 w 90"/>
                <a:gd name="T47" fmla="*/ 38 h 108"/>
                <a:gd name="T48" fmla="*/ 75 w 90"/>
                <a:gd name="T49" fmla="*/ 60 h 108"/>
                <a:gd name="T50" fmla="*/ 59 w 90"/>
                <a:gd name="T51" fmla="*/ 82 h 108"/>
                <a:gd name="T52" fmla="*/ 48 w 90"/>
                <a:gd name="T53" fmla="*/ 88 h 108"/>
                <a:gd name="T54" fmla="*/ 38 w 90"/>
                <a:gd name="T55" fmla="*/ 88 h 108"/>
                <a:gd name="T56" fmla="*/ 26 w 90"/>
                <a:gd name="T57" fmla="*/ 88 h 108"/>
                <a:gd name="T58" fmla="*/ 22 w 90"/>
                <a:gd name="T59" fmla="*/ 76 h 108"/>
                <a:gd name="T60" fmla="*/ 16 w 90"/>
                <a:gd name="T61" fmla="*/ 71 h 108"/>
                <a:gd name="T62" fmla="*/ 16 w 90"/>
                <a:gd name="T63" fmla="*/ 60 h 108"/>
                <a:gd name="T64" fmla="*/ 16 w 90"/>
                <a:gd name="T65" fmla="*/ 6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1"/>
            <p:cNvSpPr>
              <a:spLocks noChangeArrowheads="1"/>
            </p:cNvSpPr>
            <p:nvPr/>
          </p:nvSpPr>
          <p:spPr bwMode="auto">
            <a:xfrm>
              <a:off x="5457" y="3525"/>
              <a:ext cx="61" cy="91"/>
            </a:xfrm>
            <a:custGeom>
              <a:avLst/>
              <a:gdLst>
                <a:gd name="T0" fmla="*/ 26 w 66"/>
                <a:gd name="T1" fmla="*/ 86 h 96"/>
                <a:gd name="T2" fmla="*/ 46 w 66"/>
                <a:gd name="T3" fmla="*/ 64 h 96"/>
                <a:gd name="T4" fmla="*/ 56 w 66"/>
                <a:gd name="T5" fmla="*/ 44 h 96"/>
                <a:gd name="T6" fmla="*/ 56 w 66"/>
                <a:gd name="T7" fmla="*/ 22 h 96"/>
                <a:gd name="T8" fmla="*/ 46 w 66"/>
                <a:gd name="T9" fmla="*/ 6 h 96"/>
                <a:gd name="T10" fmla="*/ 26 w 66"/>
                <a:gd name="T11" fmla="*/ 0 h 96"/>
                <a:gd name="T12" fmla="*/ 16 w 66"/>
                <a:gd name="T13" fmla="*/ 0 h 96"/>
                <a:gd name="T14" fmla="*/ 6 w 66"/>
                <a:gd name="T15" fmla="*/ 10 h 96"/>
                <a:gd name="T16" fmla="*/ 0 w 66"/>
                <a:gd name="T17" fmla="*/ 32 h 96"/>
                <a:gd name="T18" fmla="*/ 6 w 66"/>
                <a:gd name="T19" fmla="*/ 54 h 96"/>
                <a:gd name="T20" fmla="*/ 16 w 66"/>
                <a:gd name="T21" fmla="*/ 76 h 96"/>
                <a:gd name="T22" fmla="*/ 26 w 66"/>
                <a:gd name="T23" fmla="*/ 86 h 96"/>
                <a:gd name="T24" fmla="*/ 26 w 66"/>
                <a:gd name="T25" fmla="*/ 86 h 96"/>
                <a:gd name="T26" fmla="*/ 26 w 66"/>
                <a:gd name="T27" fmla="*/ 10 h 96"/>
                <a:gd name="T28" fmla="*/ 41 w 66"/>
                <a:gd name="T29" fmla="*/ 16 h 96"/>
                <a:gd name="T30" fmla="*/ 46 w 66"/>
                <a:gd name="T31" fmla="*/ 22 h 96"/>
                <a:gd name="T32" fmla="*/ 46 w 66"/>
                <a:gd name="T33" fmla="*/ 32 h 96"/>
                <a:gd name="T34" fmla="*/ 41 w 66"/>
                <a:gd name="T35" fmla="*/ 44 h 96"/>
                <a:gd name="T36" fmla="*/ 31 w 66"/>
                <a:gd name="T37" fmla="*/ 60 h 96"/>
                <a:gd name="T38" fmla="*/ 26 w 66"/>
                <a:gd name="T39" fmla="*/ 70 h 96"/>
                <a:gd name="T40" fmla="*/ 16 w 66"/>
                <a:gd name="T41" fmla="*/ 60 h 96"/>
                <a:gd name="T42" fmla="*/ 10 w 66"/>
                <a:gd name="T43" fmla="*/ 44 h 96"/>
                <a:gd name="T44" fmla="*/ 6 w 66"/>
                <a:gd name="T45" fmla="*/ 27 h 96"/>
                <a:gd name="T46" fmla="*/ 16 w 66"/>
                <a:gd name="T47" fmla="*/ 10 h 96"/>
                <a:gd name="T48" fmla="*/ 26 w 66"/>
                <a:gd name="T49" fmla="*/ 10 h 96"/>
                <a:gd name="T50" fmla="*/ 26 w 66"/>
                <a:gd name="T51" fmla="*/ 10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Freeform 22"/>
            <p:cNvSpPr>
              <a:spLocks noChangeArrowheads="1"/>
            </p:cNvSpPr>
            <p:nvPr/>
          </p:nvSpPr>
          <p:spPr bwMode="auto">
            <a:xfrm>
              <a:off x="3023" y="1127"/>
              <a:ext cx="2624" cy="439"/>
            </a:xfrm>
            <a:custGeom>
              <a:avLst/>
              <a:gdLst>
                <a:gd name="T0" fmla="*/ 2637 w 2594"/>
                <a:gd name="T1" fmla="*/ 0 h 444"/>
                <a:gd name="T2" fmla="*/ 2654 w 2594"/>
                <a:gd name="T3" fmla="*/ 70 h 444"/>
                <a:gd name="T4" fmla="*/ 6 w 2594"/>
                <a:gd name="T5" fmla="*/ 434 h 444"/>
                <a:gd name="T6" fmla="*/ 0 w 2594"/>
                <a:gd name="T7" fmla="*/ 388 h 444"/>
                <a:gd name="T8" fmla="*/ 1253 w 2594"/>
                <a:gd name="T9" fmla="*/ 94 h 444"/>
                <a:gd name="T10" fmla="*/ 1383 w 2594"/>
                <a:gd name="T11" fmla="*/ 76 h 444"/>
                <a:gd name="T12" fmla="*/ 2637 w 2594"/>
                <a:gd name="T13" fmla="*/ 0 h 444"/>
                <a:gd name="T14" fmla="*/ 2637 w 2594"/>
                <a:gd name="T15" fmla="*/ 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23"/>
            <p:cNvSpPr>
              <a:spLocks noChangeArrowheads="1"/>
            </p:cNvSpPr>
            <p:nvPr/>
          </p:nvSpPr>
          <p:spPr bwMode="auto">
            <a:xfrm>
              <a:off x="2940" y="3773"/>
              <a:ext cx="79" cy="90"/>
            </a:xfrm>
            <a:custGeom>
              <a:avLst/>
              <a:gdLst>
                <a:gd name="T0" fmla="*/ 32 w 84"/>
                <a:gd name="T1" fmla="*/ 85 h 95"/>
                <a:gd name="T2" fmla="*/ 53 w 84"/>
                <a:gd name="T3" fmla="*/ 69 h 95"/>
                <a:gd name="T4" fmla="*/ 69 w 84"/>
                <a:gd name="T5" fmla="*/ 47 h 95"/>
                <a:gd name="T6" fmla="*/ 74 w 84"/>
                <a:gd name="T7" fmla="*/ 38 h 95"/>
                <a:gd name="T8" fmla="*/ 74 w 84"/>
                <a:gd name="T9" fmla="*/ 27 h 95"/>
                <a:gd name="T10" fmla="*/ 64 w 84"/>
                <a:gd name="T11" fmla="*/ 6 h 95"/>
                <a:gd name="T12" fmla="*/ 38 w 84"/>
                <a:gd name="T13" fmla="*/ 0 h 95"/>
                <a:gd name="T14" fmla="*/ 26 w 84"/>
                <a:gd name="T15" fmla="*/ 0 h 95"/>
                <a:gd name="T16" fmla="*/ 10 w 84"/>
                <a:gd name="T17" fmla="*/ 10 h 95"/>
                <a:gd name="T18" fmla="*/ 0 w 84"/>
                <a:gd name="T19" fmla="*/ 22 h 95"/>
                <a:gd name="T20" fmla="*/ 0 w 84"/>
                <a:gd name="T21" fmla="*/ 32 h 95"/>
                <a:gd name="T22" fmla="*/ 6 w 84"/>
                <a:gd name="T23" fmla="*/ 53 h 95"/>
                <a:gd name="T24" fmla="*/ 22 w 84"/>
                <a:gd name="T25" fmla="*/ 75 h 95"/>
                <a:gd name="T26" fmla="*/ 32 w 84"/>
                <a:gd name="T27" fmla="*/ 85 h 95"/>
                <a:gd name="T28" fmla="*/ 32 w 84"/>
                <a:gd name="T29" fmla="*/ 85 h 95"/>
                <a:gd name="T30" fmla="*/ 42 w 84"/>
                <a:gd name="T31" fmla="*/ 10 h 95"/>
                <a:gd name="T32" fmla="*/ 58 w 84"/>
                <a:gd name="T33" fmla="*/ 16 h 95"/>
                <a:gd name="T34" fmla="*/ 64 w 84"/>
                <a:gd name="T35" fmla="*/ 27 h 95"/>
                <a:gd name="T36" fmla="*/ 64 w 84"/>
                <a:gd name="T37" fmla="*/ 38 h 95"/>
                <a:gd name="T38" fmla="*/ 58 w 84"/>
                <a:gd name="T39" fmla="*/ 47 h 95"/>
                <a:gd name="T40" fmla="*/ 42 w 84"/>
                <a:gd name="T41" fmla="*/ 63 h 95"/>
                <a:gd name="T42" fmla="*/ 38 w 84"/>
                <a:gd name="T43" fmla="*/ 69 h 95"/>
                <a:gd name="T44" fmla="*/ 32 w 84"/>
                <a:gd name="T45" fmla="*/ 69 h 95"/>
                <a:gd name="T46" fmla="*/ 22 w 84"/>
                <a:gd name="T47" fmla="*/ 59 h 95"/>
                <a:gd name="T48" fmla="*/ 16 w 84"/>
                <a:gd name="T49" fmla="*/ 43 h 95"/>
                <a:gd name="T50" fmla="*/ 16 w 84"/>
                <a:gd name="T51" fmla="*/ 27 h 95"/>
                <a:gd name="T52" fmla="*/ 26 w 84"/>
                <a:gd name="T53" fmla="*/ 10 h 95"/>
                <a:gd name="T54" fmla="*/ 42 w 84"/>
                <a:gd name="T55" fmla="*/ 10 h 95"/>
                <a:gd name="T56" fmla="*/ 42 w 84"/>
                <a:gd name="T57" fmla="*/ 1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Freeform 24"/>
            <p:cNvSpPr>
              <a:spLocks noChangeArrowheads="1"/>
            </p:cNvSpPr>
            <p:nvPr/>
          </p:nvSpPr>
          <p:spPr bwMode="auto">
            <a:xfrm>
              <a:off x="3792" y="3872"/>
              <a:ext cx="85" cy="103"/>
            </a:xfrm>
            <a:custGeom>
              <a:avLst/>
              <a:gdLst>
                <a:gd name="T0" fmla="*/ 10 w 90"/>
                <a:gd name="T1" fmla="*/ 88 h 108"/>
                <a:gd name="T2" fmla="*/ 22 w 90"/>
                <a:gd name="T3" fmla="*/ 98 h 108"/>
                <a:gd name="T4" fmla="*/ 38 w 90"/>
                <a:gd name="T5" fmla="*/ 98 h 108"/>
                <a:gd name="T6" fmla="*/ 59 w 90"/>
                <a:gd name="T7" fmla="*/ 93 h 108"/>
                <a:gd name="T8" fmla="*/ 75 w 90"/>
                <a:gd name="T9" fmla="*/ 71 h 108"/>
                <a:gd name="T10" fmla="*/ 80 w 90"/>
                <a:gd name="T11" fmla="*/ 60 h 108"/>
                <a:gd name="T12" fmla="*/ 75 w 90"/>
                <a:gd name="T13" fmla="*/ 44 h 108"/>
                <a:gd name="T14" fmla="*/ 59 w 90"/>
                <a:gd name="T15" fmla="*/ 22 h 108"/>
                <a:gd name="T16" fmla="*/ 43 w 90"/>
                <a:gd name="T17" fmla="*/ 10 h 108"/>
                <a:gd name="T18" fmla="*/ 32 w 90"/>
                <a:gd name="T19" fmla="*/ 0 h 108"/>
                <a:gd name="T20" fmla="*/ 26 w 90"/>
                <a:gd name="T21" fmla="*/ 0 h 108"/>
                <a:gd name="T22" fmla="*/ 26 w 90"/>
                <a:gd name="T23" fmla="*/ 0 h 108"/>
                <a:gd name="T24" fmla="*/ 22 w 90"/>
                <a:gd name="T25" fmla="*/ 0 h 108"/>
                <a:gd name="T26" fmla="*/ 10 w 90"/>
                <a:gd name="T27" fmla="*/ 28 h 108"/>
                <a:gd name="T28" fmla="*/ 0 w 90"/>
                <a:gd name="T29" fmla="*/ 50 h 108"/>
                <a:gd name="T30" fmla="*/ 0 w 90"/>
                <a:gd name="T31" fmla="*/ 71 h 108"/>
                <a:gd name="T32" fmla="*/ 10 w 90"/>
                <a:gd name="T33" fmla="*/ 88 h 108"/>
                <a:gd name="T34" fmla="*/ 10 w 90"/>
                <a:gd name="T35" fmla="*/ 88 h 108"/>
                <a:gd name="T36" fmla="*/ 10 w 90"/>
                <a:gd name="T37" fmla="*/ 66 h 108"/>
                <a:gd name="T38" fmla="*/ 16 w 90"/>
                <a:gd name="T39" fmla="*/ 50 h 108"/>
                <a:gd name="T40" fmla="*/ 22 w 90"/>
                <a:gd name="T41" fmla="*/ 32 h 108"/>
                <a:gd name="T42" fmla="*/ 26 w 90"/>
                <a:gd name="T43" fmla="*/ 16 h 108"/>
                <a:gd name="T44" fmla="*/ 26 w 90"/>
                <a:gd name="T45" fmla="*/ 10 h 108"/>
                <a:gd name="T46" fmla="*/ 43 w 90"/>
                <a:gd name="T47" fmla="*/ 22 h 108"/>
                <a:gd name="T48" fmla="*/ 59 w 90"/>
                <a:gd name="T49" fmla="*/ 32 h 108"/>
                <a:gd name="T50" fmla="*/ 70 w 90"/>
                <a:gd name="T51" fmla="*/ 50 h 108"/>
                <a:gd name="T52" fmla="*/ 70 w 90"/>
                <a:gd name="T53" fmla="*/ 66 h 108"/>
                <a:gd name="T54" fmla="*/ 64 w 90"/>
                <a:gd name="T55" fmla="*/ 76 h 108"/>
                <a:gd name="T56" fmla="*/ 43 w 90"/>
                <a:gd name="T57" fmla="*/ 88 h 108"/>
                <a:gd name="T58" fmla="*/ 32 w 90"/>
                <a:gd name="T59" fmla="*/ 88 h 108"/>
                <a:gd name="T60" fmla="*/ 22 w 90"/>
                <a:gd name="T61" fmla="*/ 82 h 108"/>
                <a:gd name="T62" fmla="*/ 16 w 90"/>
                <a:gd name="T63" fmla="*/ 76 h 108"/>
                <a:gd name="T64" fmla="*/ 10 w 90"/>
                <a:gd name="T65" fmla="*/ 66 h 108"/>
                <a:gd name="T66" fmla="*/ 10 w 90"/>
                <a:gd name="T67" fmla="*/ 66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Freeform 25"/>
            <p:cNvSpPr>
              <a:spLocks noChangeArrowheads="1"/>
            </p:cNvSpPr>
            <p:nvPr/>
          </p:nvSpPr>
          <p:spPr bwMode="auto">
            <a:xfrm>
              <a:off x="2400" y="3872"/>
              <a:ext cx="67" cy="85"/>
            </a:xfrm>
            <a:custGeom>
              <a:avLst/>
              <a:gdLst>
                <a:gd name="T0" fmla="*/ 63 w 71"/>
                <a:gd name="T1" fmla="*/ 80 h 90"/>
                <a:gd name="T2" fmla="*/ 63 w 71"/>
                <a:gd name="T3" fmla="*/ 54 h 90"/>
                <a:gd name="T4" fmla="*/ 63 w 71"/>
                <a:gd name="T5" fmla="*/ 32 h 90"/>
                <a:gd name="T6" fmla="*/ 54 w 71"/>
                <a:gd name="T7" fmla="*/ 10 h 90"/>
                <a:gd name="T8" fmla="*/ 32 w 71"/>
                <a:gd name="T9" fmla="*/ 0 h 90"/>
                <a:gd name="T10" fmla="*/ 10 w 71"/>
                <a:gd name="T11" fmla="*/ 10 h 90"/>
                <a:gd name="T12" fmla="*/ 0 w 71"/>
                <a:gd name="T13" fmla="*/ 32 h 90"/>
                <a:gd name="T14" fmla="*/ 6 w 71"/>
                <a:gd name="T15" fmla="*/ 54 h 90"/>
                <a:gd name="T16" fmla="*/ 26 w 71"/>
                <a:gd name="T17" fmla="*/ 70 h 90"/>
                <a:gd name="T18" fmla="*/ 48 w 71"/>
                <a:gd name="T19" fmla="*/ 80 h 90"/>
                <a:gd name="T20" fmla="*/ 63 w 71"/>
                <a:gd name="T21" fmla="*/ 80 h 90"/>
                <a:gd name="T22" fmla="*/ 63 w 71"/>
                <a:gd name="T23" fmla="*/ 80 h 90"/>
                <a:gd name="T24" fmla="*/ 22 w 71"/>
                <a:gd name="T25" fmla="*/ 16 h 90"/>
                <a:gd name="T26" fmla="*/ 38 w 71"/>
                <a:gd name="T27" fmla="*/ 16 h 90"/>
                <a:gd name="T28" fmla="*/ 48 w 71"/>
                <a:gd name="T29" fmla="*/ 16 h 90"/>
                <a:gd name="T30" fmla="*/ 54 w 71"/>
                <a:gd name="T31" fmla="*/ 38 h 90"/>
                <a:gd name="T32" fmla="*/ 54 w 71"/>
                <a:gd name="T33" fmla="*/ 59 h 90"/>
                <a:gd name="T34" fmla="*/ 54 w 71"/>
                <a:gd name="T35" fmla="*/ 64 h 90"/>
                <a:gd name="T36" fmla="*/ 54 w 71"/>
                <a:gd name="T37" fmla="*/ 70 h 90"/>
                <a:gd name="T38" fmla="*/ 38 w 71"/>
                <a:gd name="T39" fmla="*/ 64 h 90"/>
                <a:gd name="T40" fmla="*/ 22 w 71"/>
                <a:gd name="T41" fmla="*/ 59 h 90"/>
                <a:gd name="T42" fmla="*/ 10 w 71"/>
                <a:gd name="T43" fmla="*/ 43 h 90"/>
                <a:gd name="T44" fmla="*/ 10 w 71"/>
                <a:gd name="T45" fmla="*/ 26 h 90"/>
                <a:gd name="T46" fmla="*/ 22 w 71"/>
                <a:gd name="T47" fmla="*/ 16 h 90"/>
                <a:gd name="T48" fmla="*/ 22 w 71"/>
                <a:gd name="T49" fmla="*/ 16 h 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26"/>
            <p:cNvSpPr>
              <a:spLocks noChangeArrowheads="1"/>
            </p:cNvSpPr>
            <p:nvPr/>
          </p:nvSpPr>
          <p:spPr bwMode="auto">
            <a:xfrm>
              <a:off x="2444" y="3838"/>
              <a:ext cx="1388" cy="384"/>
            </a:xfrm>
            <a:prstGeom prst="ellipse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27"/>
            <p:cNvSpPr>
              <a:spLocks noChangeArrowheads="1"/>
            </p:cNvSpPr>
            <p:nvPr/>
          </p:nvSpPr>
          <p:spPr bwMode="auto">
            <a:xfrm>
              <a:off x="2394" y="3834"/>
              <a:ext cx="1511" cy="283"/>
            </a:xfrm>
            <a:prstGeom prst="ellipse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28"/>
            <p:cNvSpPr>
              <a:spLocks noChangeArrowheads="1"/>
            </p:cNvSpPr>
            <p:nvPr/>
          </p:nvSpPr>
          <p:spPr bwMode="auto">
            <a:xfrm>
              <a:off x="2441" y="3860"/>
              <a:ext cx="1433" cy="215"/>
            </a:xfrm>
            <a:prstGeom prst="ellipse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29"/>
            <p:cNvSpPr>
              <a:spLocks noChangeArrowheads="1"/>
            </p:cNvSpPr>
            <p:nvPr/>
          </p:nvSpPr>
          <p:spPr bwMode="auto">
            <a:xfrm>
              <a:off x="3756" y="3788"/>
              <a:ext cx="85" cy="91"/>
            </a:xfrm>
            <a:custGeom>
              <a:avLst/>
              <a:gdLst>
                <a:gd name="T0" fmla="*/ 59 w 90"/>
                <a:gd name="T1" fmla="*/ 86 h 96"/>
                <a:gd name="T2" fmla="*/ 70 w 90"/>
                <a:gd name="T3" fmla="*/ 60 h 96"/>
                <a:gd name="T4" fmla="*/ 80 w 90"/>
                <a:gd name="T5" fmla="*/ 38 h 96"/>
                <a:gd name="T6" fmla="*/ 70 w 90"/>
                <a:gd name="T7" fmla="*/ 16 h 96"/>
                <a:gd name="T8" fmla="*/ 54 w 90"/>
                <a:gd name="T9" fmla="*/ 0 h 96"/>
                <a:gd name="T10" fmla="*/ 26 w 90"/>
                <a:gd name="T11" fmla="*/ 6 h 96"/>
                <a:gd name="T12" fmla="*/ 16 w 90"/>
                <a:gd name="T13" fmla="*/ 16 h 96"/>
                <a:gd name="T14" fmla="*/ 6 w 90"/>
                <a:gd name="T15" fmla="*/ 27 h 96"/>
                <a:gd name="T16" fmla="*/ 0 w 90"/>
                <a:gd name="T17" fmla="*/ 38 h 96"/>
                <a:gd name="T18" fmla="*/ 6 w 90"/>
                <a:gd name="T19" fmla="*/ 54 h 96"/>
                <a:gd name="T20" fmla="*/ 22 w 90"/>
                <a:gd name="T21" fmla="*/ 70 h 96"/>
                <a:gd name="T22" fmla="*/ 43 w 90"/>
                <a:gd name="T23" fmla="*/ 81 h 96"/>
                <a:gd name="T24" fmla="*/ 59 w 90"/>
                <a:gd name="T25" fmla="*/ 86 h 96"/>
                <a:gd name="T26" fmla="*/ 59 w 90"/>
                <a:gd name="T27" fmla="*/ 86 h 96"/>
                <a:gd name="T28" fmla="*/ 38 w 90"/>
                <a:gd name="T29" fmla="*/ 16 h 96"/>
                <a:gd name="T30" fmla="*/ 54 w 90"/>
                <a:gd name="T31" fmla="*/ 16 h 96"/>
                <a:gd name="T32" fmla="*/ 64 w 90"/>
                <a:gd name="T33" fmla="*/ 22 h 96"/>
                <a:gd name="T34" fmla="*/ 64 w 90"/>
                <a:gd name="T35" fmla="*/ 32 h 96"/>
                <a:gd name="T36" fmla="*/ 64 w 90"/>
                <a:gd name="T37" fmla="*/ 44 h 96"/>
                <a:gd name="T38" fmla="*/ 59 w 90"/>
                <a:gd name="T39" fmla="*/ 64 h 96"/>
                <a:gd name="T40" fmla="*/ 54 w 90"/>
                <a:gd name="T41" fmla="*/ 70 h 96"/>
                <a:gd name="T42" fmla="*/ 54 w 90"/>
                <a:gd name="T43" fmla="*/ 76 h 96"/>
                <a:gd name="T44" fmla="*/ 38 w 90"/>
                <a:gd name="T45" fmla="*/ 64 h 96"/>
                <a:gd name="T46" fmla="*/ 26 w 90"/>
                <a:gd name="T47" fmla="*/ 60 h 96"/>
                <a:gd name="T48" fmla="*/ 16 w 90"/>
                <a:gd name="T49" fmla="*/ 38 h 96"/>
                <a:gd name="T50" fmla="*/ 22 w 90"/>
                <a:gd name="T51" fmla="*/ 27 h 96"/>
                <a:gd name="T52" fmla="*/ 38 w 90"/>
                <a:gd name="T53" fmla="*/ 16 h 96"/>
                <a:gd name="T54" fmla="*/ 38 w 90"/>
                <a:gd name="T55" fmla="*/ 16 h 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0"/>
            <p:cNvSpPr>
              <a:spLocks noChangeArrowheads="1"/>
            </p:cNvSpPr>
            <p:nvPr/>
          </p:nvSpPr>
          <p:spPr bwMode="auto">
            <a:xfrm>
              <a:off x="5451" y="3603"/>
              <a:ext cx="67" cy="103"/>
            </a:xfrm>
            <a:custGeom>
              <a:avLst/>
              <a:gdLst>
                <a:gd name="T0" fmla="*/ 0 w 72"/>
                <a:gd name="T1" fmla="*/ 82 h 108"/>
                <a:gd name="T2" fmla="*/ 10 w 72"/>
                <a:gd name="T3" fmla="*/ 93 h 108"/>
                <a:gd name="T4" fmla="*/ 20 w 72"/>
                <a:gd name="T5" fmla="*/ 98 h 108"/>
                <a:gd name="T6" fmla="*/ 42 w 72"/>
                <a:gd name="T7" fmla="*/ 98 h 108"/>
                <a:gd name="T8" fmla="*/ 57 w 72"/>
                <a:gd name="T9" fmla="*/ 88 h 108"/>
                <a:gd name="T10" fmla="*/ 62 w 72"/>
                <a:gd name="T11" fmla="*/ 60 h 108"/>
                <a:gd name="T12" fmla="*/ 57 w 72"/>
                <a:gd name="T13" fmla="*/ 38 h 108"/>
                <a:gd name="T14" fmla="*/ 52 w 72"/>
                <a:gd name="T15" fmla="*/ 16 h 108"/>
                <a:gd name="T16" fmla="*/ 42 w 72"/>
                <a:gd name="T17" fmla="*/ 6 h 108"/>
                <a:gd name="T18" fmla="*/ 36 w 72"/>
                <a:gd name="T19" fmla="*/ 0 h 108"/>
                <a:gd name="T20" fmla="*/ 36 w 72"/>
                <a:gd name="T21" fmla="*/ 0 h 108"/>
                <a:gd name="T22" fmla="*/ 32 w 72"/>
                <a:gd name="T23" fmla="*/ 0 h 108"/>
                <a:gd name="T24" fmla="*/ 16 w 72"/>
                <a:gd name="T25" fmla="*/ 22 h 108"/>
                <a:gd name="T26" fmla="*/ 6 w 72"/>
                <a:gd name="T27" fmla="*/ 44 h 108"/>
                <a:gd name="T28" fmla="*/ 0 w 72"/>
                <a:gd name="T29" fmla="*/ 60 h 108"/>
                <a:gd name="T30" fmla="*/ 0 w 72"/>
                <a:gd name="T31" fmla="*/ 82 h 108"/>
                <a:gd name="T32" fmla="*/ 0 w 72"/>
                <a:gd name="T33" fmla="*/ 82 h 108"/>
                <a:gd name="T34" fmla="*/ 10 w 72"/>
                <a:gd name="T35" fmla="*/ 60 h 108"/>
                <a:gd name="T36" fmla="*/ 16 w 72"/>
                <a:gd name="T37" fmla="*/ 44 h 108"/>
                <a:gd name="T38" fmla="*/ 20 w 72"/>
                <a:gd name="T39" fmla="*/ 32 h 108"/>
                <a:gd name="T40" fmla="*/ 26 w 72"/>
                <a:gd name="T41" fmla="*/ 22 h 108"/>
                <a:gd name="T42" fmla="*/ 32 w 72"/>
                <a:gd name="T43" fmla="*/ 16 h 108"/>
                <a:gd name="T44" fmla="*/ 47 w 72"/>
                <a:gd name="T45" fmla="*/ 28 h 108"/>
                <a:gd name="T46" fmla="*/ 52 w 72"/>
                <a:gd name="T47" fmla="*/ 44 h 108"/>
                <a:gd name="T48" fmla="*/ 57 w 72"/>
                <a:gd name="T49" fmla="*/ 66 h 108"/>
                <a:gd name="T50" fmla="*/ 57 w 72"/>
                <a:gd name="T51" fmla="*/ 76 h 108"/>
                <a:gd name="T52" fmla="*/ 47 w 72"/>
                <a:gd name="T53" fmla="*/ 88 h 108"/>
                <a:gd name="T54" fmla="*/ 26 w 72"/>
                <a:gd name="T55" fmla="*/ 93 h 108"/>
                <a:gd name="T56" fmla="*/ 20 w 72"/>
                <a:gd name="T57" fmla="*/ 88 h 108"/>
                <a:gd name="T58" fmla="*/ 10 w 72"/>
                <a:gd name="T59" fmla="*/ 82 h 108"/>
                <a:gd name="T60" fmla="*/ 10 w 72"/>
                <a:gd name="T61" fmla="*/ 71 h 108"/>
                <a:gd name="T62" fmla="*/ 10 w 72"/>
                <a:gd name="T63" fmla="*/ 60 h 108"/>
                <a:gd name="T64" fmla="*/ 10 w 72"/>
                <a:gd name="T65" fmla="*/ 6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Rectangle 31"/>
            <p:cNvSpPr>
              <a:spLocks noChangeArrowheads="1"/>
            </p:cNvSpPr>
            <p:nvPr/>
          </p:nvSpPr>
          <p:spPr bwMode="auto">
            <a:xfrm>
              <a:off x="4256" y="1773"/>
              <a:ext cx="169" cy="2534"/>
            </a:xfrm>
            <a:prstGeom prst="rect">
              <a:avLst/>
            </a:pr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Rectangle 32"/>
            <p:cNvSpPr>
              <a:spLocks noChangeArrowheads="1"/>
            </p:cNvSpPr>
            <p:nvPr/>
          </p:nvSpPr>
          <p:spPr bwMode="auto">
            <a:xfrm>
              <a:off x="4305" y="1545"/>
              <a:ext cx="71" cy="235"/>
            </a:xfrm>
            <a:prstGeom prst="rect">
              <a:avLst/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AutoShape 33"/>
            <p:cNvSpPr>
              <a:spLocks noChangeArrowheads="1"/>
            </p:cNvSpPr>
            <p:nvPr/>
          </p:nvSpPr>
          <p:spPr bwMode="auto">
            <a:xfrm>
              <a:off x="4236" y="1743"/>
              <a:ext cx="202" cy="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3300"/>
                </a:gs>
                <a:gs pos="100000">
                  <a:srgbClr val="81572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Freeform 34"/>
            <p:cNvSpPr>
              <a:spLocks noChangeArrowheads="1"/>
            </p:cNvSpPr>
            <p:nvPr/>
          </p:nvSpPr>
          <p:spPr bwMode="auto">
            <a:xfrm>
              <a:off x="4325" y="1529"/>
              <a:ext cx="250" cy="1571"/>
            </a:xfrm>
            <a:custGeom>
              <a:avLst/>
              <a:gdLst>
                <a:gd name="T0" fmla="*/ 248 w 252"/>
                <a:gd name="T1" fmla="*/ 156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0 w 252"/>
                <a:gd name="T9" fmla="*/ 0 h 1576"/>
                <a:gd name="T10" fmla="*/ 70 w 252"/>
                <a:gd name="T11" fmla="*/ 0 h 1576"/>
                <a:gd name="T12" fmla="*/ 76 w 252"/>
                <a:gd name="T13" fmla="*/ 48 h 1576"/>
                <a:gd name="T14" fmla="*/ 86 w 252"/>
                <a:gd name="T15" fmla="*/ 66 h 1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Freeform 35"/>
            <p:cNvSpPr>
              <a:spLocks noChangeArrowheads="1"/>
            </p:cNvSpPr>
            <p:nvPr/>
          </p:nvSpPr>
          <p:spPr bwMode="auto">
            <a:xfrm>
              <a:off x="4185" y="1421"/>
              <a:ext cx="316" cy="133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4 h 138"/>
                <a:gd name="T6" fmla="*/ 304 w 316"/>
                <a:gd name="T7" fmla="*/ 72 h 138"/>
                <a:gd name="T8" fmla="*/ 316 w 316"/>
                <a:gd name="T9" fmla="*/ 128 h 138"/>
                <a:gd name="T10" fmla="*/ 0 w 316"/>
                <a:gd name="T11" fmla="*/ 128 h 138"/>
                <a:gd name="T12" fmla="*/ 11 w 316"/>
                <a:gd name="T13" fmla="*/ 72 h 138"/>
                <a:gd name="T14" fmla="*/ 47 w 316"/>
                <a:gd name="T15" fmla="*/ 34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rgbClr val="81572D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04" name="Rectangle 3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78563"/>
            <a:ext cx="21256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78563"/>
            <a:ext cx="28876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/>
        </p:nvSpPr>
        <p:spPr bwMode="auto">
          <a:xfrm>
            <a:off x="1371600" y="3886200"/>
            <a:ext cx="6392863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defRPr/>
            </a:pPr>
            <a:r>
              <a:rPr lang="en-GB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Click to add Text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8475"/>
            <a:ext cx="77644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78563"/>
            <a:ext cx="21256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7ECBB69-C01E-4550-97D7-C11C0AA7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DBBD7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icrosoft YaHei" charset="-122"/>
        </a:defRPr>
      </a:lvl9pPr>
    </p:titleStyle>
    <p:bodyStyle>
      <a:lvl1pPr marL="342900" indent="-342900" algn="ctr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ctr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7612063" cy="6850063"/>
            <a:chOff x="0" y="0"/>
            <a:chExt cx="4795" cy="4315"/>
          </a:xfrm>
        </p:grpSpPr>
        <p:grpSp>
          <p:nvGrpSpPr>
            <p:cNvPr id="7176" name="Group 2"/>
            <p:cNvGrpSpPr>
              <a:grpSpLocks/>
            </p:cNvGrpSpPr>
            <p:nvPr/>
          </p:nvGrpSpPr>
          <p:grpSpPr bwMode="auto">
            <a:xfrm>
              <a:off x="0" y="0"/>
              <a:ext cx="2011" cy="4315"/>
              <a:chOff x="0" y="0"/>
              <a:chExt cx="2011" cy="4315"/>
            </a:xfrm>
          </p:grpSpPr>
          <p:sp>
            <p:nvSpPr>
              <p:cNvPr id="7180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" cy="4315"/>
              </a:xfrm>
              <a:prstGeom prst="rect">
                <a:avLst/>
              </a:prstGeom>
              <a:solidFill>
                <a:srgbClr val="99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1" name="Freeform 4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1723" cy="730"/>
              </a:xfrm>
              <a:custGeom>
                <a:avLst/>
                <a:gdLst>
                  <a:gd name="T0" fmla="*/ 1718 w 1728"/>
                  <a:gd name="T1" fmla="*/ 0 h 735"/>
                  <a:gd name="T2" fmla="*/ 1718 w 1728"/>
                  <a:gd name="T3" fmla="*/ 474 h 735"/>
                  <a:gd name="T4" fmla="*/ 378 w 1728"/>
                  <a:gd name="T5" fmla="*/ 476 h 735"/>
                  <a:gd name="T6" fmla="*/ 352 w 1728"/>
                  <a:gd name="T7" fmla="*/ 474 h 735"/>
                  <a:gd name="T8" fmla="*/ 306 w 1728"/>
                  <a:gd name="T9" fmla="*/ 483 h 735"/>
                  <a:gd name="T10" fmla="*/ 244 w 1728"/>
                  <a:gd name="T11" fmla="*/ 523 h 735"/>
                  <a:gd name="T12" fmla="*/ 204 w 1728"/>
                  <a:gd name="T13" fmla="*/ 589 h 735"/>
                  <a:gd name="T14" fmla="*/ 190 w 1728"/>
                  <a:gd name="T15" fmla="*/ 657 h 735"/>
                  <a:gd name="T16" fmla="*/ 190 w 1728"/>
                  <a:gd name="T17" fmla="*/ 725 h 735"/>
                  <a:gd name="T18" fmla="*/ 0 w 1728"/>
                  <a:gd name="T19" fmla="*/ 725 h 735"/>
                  <a:gd name="T20" fmla="*/ 0 w 1728"/>
                  <a:gd name="T21" fmla="*/ 474 h 735"/>
                  <a:gd name="T22" fmla="*/ 0 w 1728"/>
                  <a:gd name="T23" fmla="*/ 0 h 735"/>
                  <a:gd name="T24" fmla="*/ 171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99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7" name="Group 5"/>
            <p:cNvGrpSpPr>
              <a:grpSpLocks/>
            </p:cNvGrpSpPr>
            <p:nvPr/>
          </p:nvGrpSpPr>
          <p:grpSpPr bwMode="auto">
            <a:xfrm>
              <a:off x="144" y="1248"/>
              <a:ext cx="4651" cy="196"/>
              <a:chOff x="144" y="1248"/>
              <a:chExt cx="4651" cy="196"/>
            </a:xfrm>
          </p:grpSpPr>
          <p:sp>
            <p:nvSpPr>
              <p:cNvPr id="7178" name="AutoShape 6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1" cy="195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9" name="AutoShape 7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3" cy="196"/>
              </a:xfrm>
              <a:prstGeom prst="flowChartDelay">
                <a:avLst/>
              </a:pr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3438" y="833438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85088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2438400" y="6248400"/>
            <a:ext cx="2122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5791200" y="6248400"/>
            <a:ext cx="2889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84138" y="6242050"/>
            <a:ext cx="5794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</a:tabLst>
              <a:defRPr sz="26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ECCB578-5037-4E27-899B-B3A22C2F4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6666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0"/>
            <a:ext cx="5859463" cy="6850063"/>
            <a:chOff x="0" y="0"/>
            <a:chExt cx="3691" cy="4315"/>
          </a:xfrm>
        </p:grpSpPr>
        <p:sp>
          <p:nvSpPr>
            <p:cNvPr id="820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75" cy="4315"/>
            </a:xfrm>
            <a:prstGeom prst="rect">
              <a:avLst/>
            </a:prstGeom>
            <a:solidFill>
              <a:srgbClr val="99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utoShape 3"/>
            <p:cNvSpPr>
              <a:spLocks noChangeArrowheads="1"/>
            </p:cNvSpPr>
            <p:nvPr/>
          </p:nvSpPr>
          <p:spPr bwMode="auto">
            <a:xfrm>
              <a:off x="432" y="624"/>
              <a:ext cx="3259" cy="119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3632200" y="4889500"/>
            <a:ext cx="4868863" cy="311150"/>
            <a:chOff x="2288" y="3080"/>
            <a:chExt cx="3067" cy="196"/>
          </a:xfrm>
        </p:grpSpPr>
        <p:sp>
          <p:nvSpPr>
            <p:cNvPr id="8201" name="AutoShape 5"/>
            <p:cNvSpPr>
              <a:spLocks noChangeArrowheads="1"/>
            </p:cNvSpPr>
            <p:nvPr/>
          </p:nvSpPr>
          <p:spPr bwMode="auto">
            <a:xfrm flipH="1">
              <a:off x="2288" y="3080"/>
              <a:ext cx="2908" cy="195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AutoShape 6"/>
            <p:cNvSpPr>
              <a:spLocks noChangeArrowheads="1"/>
            </p:cNvSpPr>
            <p:nvPr/>
          </p:nvSpPr>
          <p:spPr bwMode="auto">
            <a:xfrm>
              <a:off x="5196" y="3080"/>
              <a:ext cx="159" cy="196"/>
            </a:xfrm>
            <a:prstGeom prst="flowChartDelay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" name="Rectangle 7"/>
          <p:cNvSpPr>
            <a:spLocks noGrp="1" noChangeArrowheads="1"/>
          </p:cNvSpPr>
          <p:nvPr/>
        </p:nvSpPr>
        <p:spPr bwMode="auto">
          <a:xfrm>
            <a:off x="4673600" y="2927350"/>
            <a:ext cx="4005263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>
              <a:spcBef>
                <a:spcPts val="700"/>
              </a:spcBef>
            </a:pPr>
            <a:r>
              <a:rPr lang="en-GB" sz="2800">
                <a:solidFill>
                  <a:srgbClr val="006666"/>
                </a:solidFill>
              </a:rPr>
              <a:t>Click to add Text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2438400" y="6248400"/>
            <a:ext cx="21224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5791200" y="6248400"/>
            <a:ext cx="2889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6200" y="6248400"/>
            <a:ext cx="5794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</a:tabLst>
              <a:defRPr sz="2600" b="1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88DD0D8-9A9D-46E8-B1D7-C64FA7700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0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1270000"/>
            <a:ext cx="766445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Arial" charset="0"/>
          <a:ea typeface="Microsoft YaHei" charset="-122"/>
        </a:defRPr>
      </a:lvl5pPr>
      <a:lvl6pPr marL="25146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Arial" charset="0"/>
          <a:ea typeface="Microsoft YaHei" charset="-122"/>
        </a:defRPr>
      </a:lvl6pPr>
      <a:lvl7pPr marL="29718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Arial" charset="0"/>
          <a:ea typeface="Microsoft YaHei" charset="-122"/>
        </a:defRPr>
      </a:lvl7pPr>
      <a:lvl8pPr marL="34290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Arial" charset="0"/>
          <a:ea typeface="Microsoft YaHei" charset="-122"/>
        </a:defRPr>
      </a:lvl8pPr>
      <a:lvl9pPr marL="3886200" indent="-228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3366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366"/>
          </a:solidFill>
          <a:latin typeface="+mn-lt"/>
          <a:ea typeface="+mn-ea"/>
        </a:defRPr>
      </a:lvl2pPr>
      <a:lvl3pPr marL="11430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366"/>
          </a:solidFill>
          <a:latin typeface="+mn-lt"/>
          <a:ea typeface="+mn-ea"/>
        </a:defRPr>
      </a:lvl3pPr>
      <a:lvl4pPr marL="1600200" indent="-228600" algn="ctr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4pPr>
      <a:lvl5pPr marL="2057400" indent="-228600" algn="ctr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5pPr>
      <a:lvl6pPr marL="2514600" indent="-228600" algn="ctr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6pPr>
      <a:lvl7pPr marL="2971800" indent="-228600" algn="ctr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7pPr>
      <a:lvl8pPr marL="3429000" indent="-228600" algn="ctr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8pPr>
      <a:lvl9pPr marL="3886200" indent="-228600" algn="ctr" defTabSz="457200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7993063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7993062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1000"/>
              <a:gd name="T19" fmla="*/ 3163 h 1000"/>
              <a:gd name="T20" fmla="*/ 18437 w 1000"/>
              <a:gd name="T21" fmla="*/ 18437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 cap="sq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609600" y="6172200"/>
            <a:ext cx="7924800" cy="1588"/>
          </a:xfrm>
          <a:prstGeom prst="line">
            <a:avLst/>
          </a:prstGeom>
          <a:noFill/>
          <a:ln w="3240" cap="sq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5225"/>
            <a:ext cx="19732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19732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D6B4811-4FCC-48B0-9A14-10BCD2301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Verdana" pitchFamily="32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00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solidFill>
                  <a:srgbClr val="FFFFFF"/>
                </a:solidFill>
              </a:rPr>
              <a:t>Unit 4.1: Era of Good Feelings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295400"/>
            <a:ext cx="39941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21907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3018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Erie Canal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34963" indent="-334963" eaLnBrk="1" hangingPunct="1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mtClean="0"/>
              <a:t>The U.S. wanted to expand west, but it was difficult to get goods to market from the northwest (midwest)</a:t>
            </a:r>
          </a:p>
          <a:p>
            <a:pPr marL="334963" indent="-334963" eaLnBrk="1" hangingPunct="1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mtClean="0"/>
              <a:t>Rivers are the highways of the time, and the great lakes could not connect with the Atlantic by river</a:t>
            </a:r>
          </a:p>
          <a:p>
            <a:pPr marL="334963" indent="-334963" eaLnBrk="1" hangingPunct="1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mtClean="0"/>
              <a:t>NY decided to build the </a:t>
            </a:r>
            <a:r>
              <a:rPr lang="en-US" i="1" smtClean="0"/>
              <a:t>Erie Canal </a:t>
            </a:r>
            <a:r>
              <a:rPr lang="en-US" smtClean="0"/>
              <a:t>which will connect the Hudson River with Lake Erie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381000" y="228600"/>
            <a:ext cx="8382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Erie Canal System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77000" cy="53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381000" y="152400"/>
            <a:ext cx="8382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Erie Canal, 1820s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2484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5957888"/>
            <a:ext cx="8305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Begun in 1817;  completed in 1825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3276600" y="485775"/>
            <a:ext cx="51054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Robert Fulton </a:t>
            </a:r>
            <a:br>
              <a:rPr lang="en-US" sz="4000" b="1">
                <a:solidFill>
                  <a:srgbClr val="663300"/>
                </a:solidFill>
                <a:latin typeface="Comic Sans MS" pitchFamily="64" charset="0"/>
              </a:rPr>
            </a:b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&amp; the Steamboat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5209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2"/>
          <a:stretch>
            <a:fillRect/>
          </a:stretch>
        </p:blipFill>
        <p:spPr bwMode="auto">
          <a:xfrm>
            <a:off x="3124200" y="2757488"/>
            <a:ext cx="5715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78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81400" y="5424488"/>
            <a:ext cx="4876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1807:  The </a:t>
            </a:r>
            <a:r>
              <a:rPr lang="en-US" sz="28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Clermont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5413"/>
            <a:ext cx="822325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Robert Fulton and the Steamboat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3250" cy="4519613"/>
          </a:xfrm>
        </p:spPr>
        <p:txBody>
          <a:bodyPr/>
          <a:lstStyle/>
          <a:p>
            <a:pPr indent="-341313" eaLnBrk="1" hangingPunct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- Robert Fulton will be the first person to develop a boat that is steam powered.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- This has an advantage over sailing ships because it doesn't depend on the wind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- It also allows for more goods to be brought up river cheaper than poling a river.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381000" y="228600"/>
            <a:ext cx="8382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Principal Canals in 1840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New Modes of Transportation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2800" smtClean="0"/>
              <a:t>The </a:t>
            </a:r>
            <a:r>
              <a:rPr lang="en-US" sz="2800" i="1" smtClean="0"/>
              <a:t>National Road</a:t>
            </a:r>
            <a:r>
              <a:rPr lang="en-US" sz="2800" smtClean="0"/>
              <a:t> will make travel easier within the U.S. </a:t>
            </a: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2800" smtClean="0"/>
              <a:t>The invention of the Railroad will revolutionize land travel</a:t>
            </a:r>
          </a:p>
          <a:p>
            <a:pPr marL="334963" indent="-334963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2800" smtClean="0"/>
              <a:t>The fastest sailing ships ever made would increase transoceanic trade</a:t>
            </a:r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510540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76200" y="212725"/>
            <a:ext cx="8991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The “Iron Horse” Wins! (1830)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58863"/>
            <a:ext cx="63246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5867400"/>
            <a:ext cx="8686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1830 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</a:rPr>
              <a:t>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13 miles of track built by Baltimore &amp; Ohio RR</a:t>
            </a:r>
            <a:b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By 1850 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</a:rPr>
              <a:t>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9000 mi. of RR track [1860 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</a:rPr>
              <a:t>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31,000 mi.]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5486400" y="454025"/>
            <a:ext cx="350520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The</a:t>
            </a:r>
            <a:br>
              <a:rPr lang="en-US" sz="4000" b="1">
                <a:solidFill>
                  <a:srgbClr val="663300"/>
                </a:solidFill>
                <a:latin typeface="Comic Sans MS" pitchFamily="64" charset="0"/>
              </a:rPr>
            </a:b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Railroad</a:t>
            </a:r>
            <a:br>
              <a:rPr lang="en-US" sz="4000" b="1">
                <a:solidFill>
                  <a:srgbClr val="663300"/>
                </a:solidFill>
                <a:latin typeface="Comic Sans MS" pitchFamily="64" charset="0"/>
              </a:rPr>
            </a:b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Revolution,</a:t>
            </a:r>
            <a:br>
              <a:rPr lang="en-US" sz="4000" b="1">
                <a:solidFill>
                  <a:srgbClr val="663300"/>
                </a:solidFill>
                <a:latin typeface="Comic Sans MS" pitchFamily="64" charset="0"/>
              </a:rPr>
            </a:b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1850s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" b="813"/>
          <a:stretch>
            <a:fillRect/>
          </a:stretch>
        </p:blipFill>
        <p:spPr bwMode="auto">
          <a:xfrm>
            <a:off x="228600" y="304800"/>
            <a:ext cx="495458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23" b="8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257800" y="3573463"/>
            <a:ext cx="38100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688"/>
              </a:spcBef>
              <a:buClr>
                <a:srgbClr val="663300"/>
              </a:buClr>
              <a:buSzPct val="85000"/>
              <a:buFont typeface="Transport MT" charset="2"/>
              <a:buChar char=""/>
              <a:defRPr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Immigrant labor</a:t>
            </a:r>
            <a:b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built the No. RRs.</a:t>
            </a:r>
          </a:p>
          <a:p>
            <a:pPr>
              <a:spcBef>
                <a:spcPts val="1688"/>
              </a:spcBef>
              <a:buClr>
                <a:srgbClr val="663300"/>
              </a:buClr>
              <a:buSzPct val="85000"/>
              <a:buFont typeface="Transport MT" charset="2"/>
              <a:buChar char=""/>
              <a:defRPr/>
            </a:pP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Slave labor</a:t>
            </a:r>
            <a:b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en-US" sz="27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built the So. RRs.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153400" cy="661988"/>
          </a:xfrm>
        </p:spPr>
        <p:txBody>
          <a:bodyPr/>
          <a:lstStyle/>
          <a:p>
            <a:pPr eaLnBrk="1" hangingPunct="1"/>
            <a:r>
              <a:rPr lang="en-US" sz="32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Economics and Politics of Cotton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763" y="609600"/>
            <a:ext cx="9144001" cy="6057900"/>
          </a:xfrm>
        </p:spPr>
        <p:txBody>
          <a:bodyPr/>
          <a:lstStyle/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 Cotton Kingdom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Patent of the Cotton Gin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Industrial Revolution in England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Cotton textile factories-North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Southern soil: Single Crop economy</a:t>
            </a:r>
          </a:p>
          <a:p>
            <a:pPr lvl="1" eaLnBrk="1" hangingPunct="1"/>
            <a:r>
              <a:rPr lang="en-US" sz="20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Strengthened the institution of enslavement</a:t>
            </a:r>
          </a:p>
          <a:p>
            <a:pPr lvl="2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Tobacco to Cotton: Increase in production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1820 Missouri Compromise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1808: The Unfree Westward Movement</a:t>
            </a:r>
          </a:p>
          <a:p>
            <a:pPr lvl="1" eaLnBrk="1" hangingPunct="1"/>
            <a:r>
              <a:rPr lang="en-US" sz="1900" i="1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Creation of Internal Slave Trade</a:t>
            </a:r>
          </a:p>
          <a:p>
            <a:pPr lvl="2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Upper South to Deep South: New Orleans (2</a:t>
            </a:r>
            <a:r>
              <a:rPr lang="en-US" sz="1900" baseline="30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nd</a:t>
            </a:r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 largest slave trading port)</a:t>
            </a:r>
          </a:p>
          <a:p>
            <a:pPr lvl="2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Deep South: Mississippi, Louisiana, Georgia, Alabama</a:t>
            </a:r>
          </a:p>
          <a:p>
            <a:pPr lvl="2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1800-1860- 1 million. </a:t>
            </a:r>
          </a:p>
          <a:p>
            <a:pPr lvl="2" eaLnBrk="1" hangingPunct="1"/>
            <a:r>
              <a:rPr lang="en-US" sz="19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12-Years-A-Slave. Solomon Northrup</a:t>
            </a:r>
            <a:endParaRPr lang="en-US" sz="1900" smtClean="0"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lvl="1" eaLnBrk="1" hangingPunct="1"/>
            <a:r>
              <a:rPr lang="en-US" sz="19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Jefferson: </a:t>
            </a:r>
          </a:p>
          <a:p>
            <a:pPr lvl="2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Vision </a:t>
            </a:r>
            <a:r>
              <a:rPr lang="en-US" sz="19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verses </a:t>
            </a:r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Reality of cotton</a:t>
            </a:r>
          </a:p>
          <a:p>
            <a:pPr lvl="2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Basis of the empire- Economic liberty &amp; Enslavement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33400" y="381000"/>
            <a:ext cx="81534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  <a:defRPr/>
            </a:pPr>
            <a:r>
              <a:rPr lang="en-US" sz="4400" b="1" smtClean="0">
                <a:solidFill>
                  <a:srgbClr val="BE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itor" charset="0"/>
              </a:rPr>
              <a:t>The American System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4038600" y="1295400"/>
            <a:ext cx="4800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6F96"/>
              </a:buClr>
              <a:buFont typeface="Transport MT" charset="2"/>
              <a:buChar char=""/>
            </a:pPr>
            <a:r>
              <a:rPr lang="en-US" sz="2800" b="1">
                <a:solidFill>
                  <a:srgbClr val="111111"/>
                </a:solidFill>
                <a:latin typeface="Comic Sans MS" pitchFamily="64" charset="0"/>
              </a:rPr>
              <a:t>Purpose: develop the country </a:t>
            </a:r>
          </a:p>
          <a:p>
            <a:pPr eaLnBrk="1" hangingPunct="1">
              <a:spcBef>
                <a:spcPts val="1750"/>
              </a:spcBef>
              <a:buClr>
                <a:srgbClr val="006F96"/>
              </a:buClr>
              <a:buFont typeface="Transport MT" charset="2"/>
              <a:buChar char=""/>
            </a:pPr>
            <a:r>
              <a:rPr lang="en-US" sz="2800" b="1">
                <a:solidFill>
                  <a:srgbClr val="000000"/>
                </a:solidFill>
                <a:latin typeface="Comic Sans MS" pitchFamily="64" charset="0"/>
              </a:rPr>
              <a:t>Tariff of 1816</a:t>
            </a:r>
          </a:p>
          <a:p>
            <a:pPr eaLnBrk="1" hangingPunct="1">
              <a:spcBef>
                <a:spcPts val="1750"/>
              </a:spcBef>
              <a:buClr>
                <a:srgbClr val="006F96"/>
              </a:buClr>
              <a:buFont typeface="Transport MT" charset="2"/>
              <a:buChar char=""/>
            </a:pPr>
            <a:r>
              <a:rPr lang="en-US" sz="2800" b="1">
                <a:solidFill>
                  <a:srgbClr val="000000"/>
                </a:solidFill>
                <a:latin typeface="Comic Sans MS" pitchFamily="64" charset="0"/>
              </a:rPr>
              <a:t> Second Bank of the</a:t>
            </a:r>
            <a:br>
              <a:rPr lang="en-US" sz="28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4" charset="0"/>
              </a:rPr>
              <a:t>   U. S.</a:t>
            </a:r>
            <a:br>
              <a:rPr lang="en-US" sz="2800" b="1">
                <a:solidFill>
                  <a:srgbClr val="000000"/>
                </a:solidFill>
                <a:latin typeface="Comic Sans MS" pitchFamily="64" charset="0"/>
              </a:rPr>
            </a:br>
            <a:endParaRPr lang="en-US" sz="2800" b="1">
              <a:solidFill>
                <a:srgbClr val="000000"/>
              </a:solidFill>
              <a:latin typeface="Comic Sans MS" pitchFamily="64" charset="0"/>
            </a:endParaRPr>
          </a:p>
          <a:p>
            <a:pPr eaLnBrk="1" hangingPunct="1">
              <a:spcBef>
                <a:spcPts val="1750"/>
              </a:spcBef>
              <a:buClr>
                <a:srgbClr val="006F96"/>
              </a:buClr>
              <a:buFont typeface="Transport MT" charset="2"/>
              <a:buChar char=""/>
            </a:pPr>
            <a:r>
              <a:rPr lang="en-US" sz="2800" b="1">
                <a:solidFill>
                  <a:srgbClr val="000000"/>
                </a:solidFill>
                <a:latin typeface="Comic Sans MS" pitchFamily="64" charset="0"/>
              </a:rPr>
              <a:t> Internal improvements</a:t>
            </a:r>
            <a:br>
              <a:rPr lang="en-US" sz="28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US" sz="2800" b="1">
                <a:solidFill>
                  <a:srgbClr val="000000"/>
                </a:solidFill>
                <a:latin typeface="Comic Sans MS" pitchFamily="64" charset="0"/>
              </a:rPr>
              <a:t>   at federal expense.</a:t>
            </a:r>
            <a:br>
              <a:rPr lang="en-US" sz="2800" b="1">
                <a:solidFill>
                  <a:srgbClr val="000000"/>
                </a:solidFill>
                <a:latin typeface="Comic Sans MS" pitchFamily="64" charset="0"/>
              </a:rPr>
            </a:br>
            <a:r>
              <a:rPr lang="en-US" sz="2800" b="1">
                <a:solidFill>
                  <a:srgbClr val="FFFFFF"/>
                </a:solidFill>
                <a:latin typeface="Comic Sans MS" pitchFamily="64" charset="0"/>
              </a:rPr>
              <a:t>     </a:t>
            </a:r>
            <a:r>
              <a:rPr lang="en-US" sz="2800" b="1">
                <a:solidFill>
                  <a:srgbClr val="333399"/>
                </a:solidFill>
                <a:latin typeface="Comic Sans MS" pitchFamily="64" charset="0"/>
              </a:rPr>
              <a:t> </a:t>
            </a:r>
            <a:r>
              <a:rPr lang="en-US" sz="2800" b="1">
                <a:solidFill>
                  <a:srgbClr val="006F96"/>
                </a:solidFill>
                <a:latin typeface="Comic Sans MS" pitchFamily="64" charset="0"/>
              </a:rPr>
              <a:t>-</a:t>
            </a:r>
            <a:r>
              <a:rPr lang="en-US" sz="2800" b="1">
                <a:solidFill>
                  <a:srgbClr val="333399"/>
                </a:solidFill>
                <a:latin typeface="Comic Sans MS" pitchFamily="64" charset="0"/>
              </a:rPr>
              <a:t> </a:t>
            </a:r>
            <a:r>
              <a:rPr lang="en-US" sz="2800" b="1">
                <a:solidFill>
                  <a:srgbClr val="BE2400"/>
                </a:solidFill>
                <a:latin typeface="Comic Sans MS" pitchFamily="64" charset="0"/>
              </a:rPr>
              <a:t>National Road</a:t>
            </a:r>
          </a:p>
          <a:p>
            <a:pPr eaLnBrk="1" hangingPunct="1">
              <a:spcBef>
                <a:spcPts val="1750"/>
              </a:spcBef>
              <a:buClr>
                <a:srgbClr val="006F96"/>
              </a:buClr>
              <a:buFont typeface="Transport MT" charset="2"/>
              <a:buChar char=""/>
            </a:pPr>
            <a:r>
              <a:rPr lang="en-US" sz="2800" b="1">
                <a:solidFill>
                  <a:srgbClr val="BE2400"/>
                </a:solidFill>
                <a:latin typeface="Comic Sans MS" pitchFamily="64" charset="0"/>
              </a:rPr>
              <a:t> Proposed by Henry Clay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3838"/>
            <a:ext cx="28479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5151438"/>
            <a:ext cx="3733800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  <a:defRPr/>
            </a:pPr>
            <a:r>
              <a:rPr lang="en-US" sz="2800" b="1" smtClean="0">
                <a:solidFill>
                  <a:srgbClr val="FFFFFF"/>
                </a:solidFill>
                <a:latin typeface="Comic Sans MS" pitchFamily="64" charset="0"/>
              </a:rPr>
              <a:t> </a:t>
            </a:r>
            <a:r>
              <a:rPr lang="en-US" sz="2400" b="1" smtClean="0">
                <a:solidFill>
                  <a:srgbClr val="006F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Henry Clay,</a:t>
            </a:r>
            <a:br>
              <a:rPr lang="en-US" sz="2400" b="1" smtClean="0">
                <a:solidFill>
                  <a:srgbClr val="006F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en-US" sz="2400" b="1" smtClean="0">
                <a:solidFill>
                  <a:srgbClr val="006F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“The Great</a:t>
            </a:r>
            <a:br>
              <a:rPr lang="en-US" sz="2400" b="1" smtClean="0">
                <a:solidFill>
                  <a:srgbClr val="006F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en-US" sz="2400" b="1" smtClean="0">
                <a:solidFill>
                  <a:srgbClr val="006F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Compromiser”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153400" cy="661987"/>
          </a:xfrm>
        </p:spPr>
        <p:txBody>
          <a:bodyPr/>
          <a:lstStyle/>
          <a:p>
            <a:pPr eaLnBrk="1" hangingPunct="1"/>
            <a:r>
              <a:rPr lang="en-US" sz="24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Exclusion from the Market Economy: </a:t>
            </a:r>
            <a:br>
              <a:rPr lang="en-US" sz="24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</a:br>
            <a:r>
              <a:rPr lang="en-US" sz="24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Black Responses to Inequality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248400"/>
          </a:xfrm>
        </p:spPr>
        <p:txBody>
          <a:bodyPr/>
          <a:lstStyle/>
          <a:p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Enslavement and the Economy</a:t>
            </a:r>
          </a:p>
          <a:p>
            <a:pPr lvl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South- strong influence on U.S. politics and economy</a:t>
            </a:r>
          </a:p>
          <a:p>
            <a:pPr lvl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New York: shipping and manufacturing</a:t>
            </a:r>
          </a:p>
          <a:p>
            <a:pPr lvl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Barriers to participation: discrimination, strengthen communities</a:t>
            </a:r>
          </a:p>
          <a:p>
            <a:r>
              <a:rPr lang="en-US" altLang="en-US" sz="20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“</a:t>
            </a:r>
            <a:r>
              <a:rPr lang="en-US" sz="20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In the Shadow of Slavery: Claiming Space in the North</a:t>
            </a:r>
          </a:p>
          <a:p>
            <a:pPr lvl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American Society of Free People of Color</a:t>
            </a:r>
          </a:p>
          <a:p>
            <a:pPr lvl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Abolitionist organizations</a:t>
            </a:r>
          </a:p>
          <a:p>
            <a:pPr lvl="2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Pennsylvania Abolition Society (1775)</a:t>
            </a:r>
          </a:p>
          <a:p>
            <a:pPr lvl="2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New York Manumission Society (1785)</a:t>
            </a:r>
          </a:p>
          <a:p>
            <a:pPr lvl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Organization of schools</a:t>
            </a:r>
          </a:p>
          <a:p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Abolition of Enslavement in Northern states</a:t>
            </a:r>
          </a:p>
          <a:p>
            <a:pPr lvl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Vermont (1777); all states north of the Ohio River and Mason-Dixon Line (by 1804)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Racial Restrictions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Ohio Black Codes 1804</a:t>
            </a:r>
            <a:endParaRPr lang="en-US" sz="2000" u="sng" smtClean="0">
              <a:solidFill>
                <a:srgbClr val="FF0000"/>
              </a:solidFill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r>
              <a:rPr lang="en-US" sz="20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181</a:t>
            </a:r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6: The American Colonization Society- Liberia/ unofficial colony of the U.S.</a:t>
            </a:r>
          </a:p>
          <a:p>
            <a:pPr lvl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Economics- desired to recreate single-crop economies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715963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Market Society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638" y="685800"/>
            <a:ext cx="9164638" cy="6172200"/>
          </a:xfrm>
        </p:spPr>
        <p:txBody>
          <a:bodyPr/>
          <a:lstStyle/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Commercial Farmers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North- market revolution &amp; westward expansion=changes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Shift from isolation- transportation, credit, sold more goods, cash.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Purchase land, new agricultural machines (steel plow and the reaper)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Increase in agricultural productivity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Growth of Society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Intersection of Inter-regional trade: Cincinnati, St. Louis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Chicago: Great Lakes: center for collection of shipment of western farm products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Cities: merchants, bankers, craftsmen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Factory System</a:t>
            </a:r>
            <a:endParaRPr lang="en-US" sz="1900" smtClean="0">
              <a:latin typeface="Book Antiqua" pitchFamily="18" charset="0"/>
              <a:ea typeface="ＭＳ Ｐゴシック" pitchFamily="34" charset="-128"/>
            </a:endParaRP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Transformation of work: large workshops/ supervisors-pressure to make goods</a:t>
            </a:r>
          </a:p>
          <a:p>
            <a:pPr lvl="1" eaLnBrk="1" hangingPunct="1"/>
            <a:r>
              <a:rPr lang="en-US" sz="19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Comparison: </a:t>
            </a:r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South-single-crop economy/not diversified/transportation &amp; banking support plantation economy. </a:t>
            </a:r>
          </a:p>
          <a:p>
            <a:pPr lvl="1" eaLnBrk="1" hangingPunct="1"/>
            <a:r>
              <a:rPr lang="en-US" sz="19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North: </a:t>
            </a:r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use of power-driven machinery. Rhode Island, 1790. Spinning-jenny</a:t>
            </a:r>
          </a:p>
          <a:p>
            <a:pPr lvl="1" eaLnBrk="1" hangingPunct="1"/>
            <a:r>
              <a:rPr lang="en-US" sz="19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New England: </a:t>
            </a:r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Massachusetts, 1814. Industrial Towns. Use of water for power</a:t>
            </a:r>
          </a:p>
          <a:p>
            <a:pPr lvl="1" eaLnBrk="1" hangingPunct="1"/>
            <a:r>
              <a:rPr lang="en-US" alt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“</a:t>
            </a:r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American system</a:t>
            </a:r>
            <a:r>
              <a:rPr lang="en-US" alt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”</a:t>
            </a:r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:  mass production of interchangeable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15200" cy="6096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Labor and the Market Society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582613"/>
            <a:ext cx="9134475" cy="6275387"/>
          </a:xfrm>
        </p:spPr>
        <p:txBody>
          <a:bodyPr/>
          <a:lstStyle/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Industrial Worker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Clock Time: regulate life/labor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Long work-day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Native born- refused to work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</a:t>
            </a:r>
            <a:r>
              <a:rPr lang="ja-JP" alt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“</a:t>
            </a:r>
            <a:r>
              <a:rPr lang="en-US" altLang="ja-JP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Mill Girls</a:t>
            </a:r>
            <a:r>
              <a:rPr lang="ja-JP" alt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”</a:t>
            </a:r>
            <a:r>
              <a:rPr lang="en-US" altLang="ja-JP" sz="1900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: </a:t>
            </a:r>
            <a:r>
              <a:rPr lang="en-US" altLang="ja-JP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Transient labor force</a:t>
            </a:r>
          </a:p>
          <a:p>
            <a:pPr lvl="1" eaLnBrk="1" hangingPunct="1"/>
            <a:r>
              <a:rPr lang="en-US" altLang="ja-JP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Built entire towns.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Growth of Immigration: </a:t>
            </a:r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1840s- 4 million </a:t>
            </a:r>
          </a:p>
          <a:p>
            <a:pPr lvl="1" eaLnBrk="1" hangingPunct="1"/>
            <a:r>
              <a:rPr lang="en-US" sz="19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Modernization of Agriculture, Industrial Revolution, Transportation</a:t>
            </a:r>
            <a:endParaRPr lang="en-US" sz="1900" smtClean="0">
              <a:solidFill>
                <a:srgbClr val="000000"/>
              </a:solidFill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Irish and German Newcomers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Irish: Great Famine- 1845-1851- low-skilled workers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Germans: Skilled workers: Artisans, shopkeepers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Rise of Nativism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Anti-Immigrant sentiment. Anti-Catholic sentiment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Transformation of Law</a:t>
            </a:r>
            <a:endParaRPr lang="en-US" sz="1900" u="sng" smtClean="0">
              <a:solidFill>
                <a:srgbClr val="000000"/>
              </a:solidFill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Supported entrepreneurs 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Corporations and the Supreme Court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Convictions: Strikers and Unions</a:t>
            </a:r>
          </a:p>
          <a:p>
            <a:pPr eaLnBrk="1" hangingPunct="1"/>
            <a:endParaRPr lang="en-US" smtClean="0">
              <a:latin typeface="Book Antiqua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7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7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7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7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7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7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7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7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7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Growth of the West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696913"/>
            <a:ext cx="9131300" cy="6161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The Rise of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West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/>
                <a:ea typeface="ＭＳ Ｐゴシック" charset="0"/>
                <a:cs typeface="Times New Roman"/>
              </a:rPr>
              <a:t>1790-1840. 4.5 million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Times New Roman"/>
                <a:ea typeface="ＭＳ Ｐゴシック" charset="0"/>
                <a:cs typeface="Times New Roman"/>
              </a:rPr>
              <a:t>After War of 1812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New States: 1815-1821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/>
                <a:ea typeface="ＭＳ Ｐゴシック" charset="0"/>
                <a:cs typeface="Times New Roman"/>
              </a:rPr>
              <a:t>Indiana, Illinois, Missouri, Alabama, Mississippi, Maine</a:t>
            </a:r>
            <a:endParaRPr lang="en-US" sz="2000" dirty="0"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Types of Settlers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/>
                <a:ea typeface="ＭＳ Ｐゴシック" charset="0"/>
                <a:cs typeface="Times New Roman"/>
              </a:rPr>
              <a:t>Small farmers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/>
                <a:ea typeface="ＭＳ Ｐゴシック" charset="0"/>
                <a:cs typeface="Times New Roman"/>
              </a:rPr>
              <a:t>Planters with slaves </a:t>
            </a:r>
          </a:p>
          <a:p>
            <a:pPr lvl="2" eaLnBrk="1" hangingPunct="1"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Slave Society: Cotton Kingdom- Antebellum period</a:t>
            </a:r>
            <a:endParaRPr lang="en-US" sz="2000" u="sng" dirty="0" smtClean="0">
              <a:latin typeface="Times New Roman"/>
              <a:ea typeface="ＭＳ Ｐゴシック" charset="0"/>
              <a:cs typeface="Times New Roman"/>
            </a:endParaRPr>
          </a:p>
          <a:p>
            <a:pPr lvl="1" eaLnBrk="1" hangingPunct="1">
              <a:defRPr/>
            </a:pPr>
            <a:r>
              <a:rPr lang="en-US" sz="2000" dirty="0" smtClean="0">
                <a:latin typeface="Times New Roman"/>
                <a:ea typeface="ＭＳ Ｐゴシック" charset="0"/>
                <a:cs typeface="Times New Roman"/>
              </a:rPr>
              <a:t>Farm Families- (Ohio, Indiana, Illinois)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 New Roman"/>
                <a:ea typeface="ＭＳ Ｐゴシック" charset="0"/>
                <a:cs typeface="Times New Roman"/>
              </a:rPr>
              <a:t>New Englanders (Michigan and Wisconsin)</a:t>
            </a:r>
          </a:p>
          <a:p>
            <a:pPr marL="514350" indent="-457200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National Boundaries</a:t>
            </a:r>
          </a:p>
          <a:p>
            <a:pPr marL="914400" lvl="1" indent="-4572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Settlement in Florida, later- Texas, Oregon</a:t>
            </a:r>
          </a:p>
          <a:p>
            <a:pPr marL="914400" lvl="1" indent="-4572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Andrew Jackson: Spanish Florida 1819</a:t>
            </a:r>
          </a:p>
          <a:p>
            <a:pPr marL="514350" indent="-457200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The West and Freedom</a:t>
            </a:r>
          </a:p>
          <a:p>
            <a:pPr marL="914400" lvl="1" indent="-4572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Growth: By 1840- 7 million</a:t>
            </a:r>
          </a:p>
          <a:p>
            <a:pPr marL="514350" indent="-457200" eaLnBrk="1" hangingPunct="1">
              <a:defRPr/>
            </a:pPr>
            <a:endParaRPr lang="en-US" sz="2400" dirty="0" smtClean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lvl="1"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63537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7463"/>
            <a:ext cx="7696200" cy="6397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Free Individual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8" y="838200"/>
            <a:ext cx="9136062" cy="6019800"/>
          </a:xfrm>
        </p:spPr>
        <p:txBody>
          <a:bodyPr/>
          <a:lstStyle/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Identifying Freedom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Absence of restraints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New definition of </a:t>
            </a:r>
            <a:r>
              <a:rPr lang="en-US" alt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“</a:t>
            </a:r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Pursuit of Happiness,</a:t>
            </a:r>
            <a:r>
              <a:rPr lang="en-US" alt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”</a:t>
            </a:r>
            <a:endParaRPr lang="en-US" sz="1900" smtClean="0">
              <a:solidFill>
                <a:srgbClr val="000000"/>
              </a:solidFill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Transcendentalists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New England intellectuals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Individual judgment- Ralph Waldo Emerson. Henry David Thoreau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Individualism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Associated with self-interests/ dependence on self/no matter costs to public good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Private self- no interference</a:t>
            </a:r>
            <a:endParaRPr lang="en-US" sz="1900" smtClean="0">
              <a:solidFill>
                <a:srgbClr val="FF0000"/>
              </a:solidFill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Second Great Awakening</a:t>
            </a:r>
            <a:endParaRPr lang="en-US" sz="1900" u="sng" smtClean="0">
              <a:solidFill>
                <a:srgbClr val="000000"/>
              </a:solidFill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Celebration of self-improvement, self-reliance, self-determination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Religious revivals; Charles Grandison Finney (New York)- good works</a:t>
            </a:r>
          </a:p>
          <a:p>
            <a:pPr eaLnBrk="1" hangingPunct="1"/>
            <a:r>
              <a:rPr lang="en-US" sz="19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Impact of the Awakening</a:t>
            </a:r>
            <a:endParaRPr lang="en-US" sz="1900" smtClean="0">
              <a:latin typeface="Book Antiqua" pitchFamily="18" charset="0"/>
              <a:ea typeface="ＭＳ Ｐゴシック" pitchFamily="34" charset="-128"/>
            </a:endParaRP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Democratized American Christianity- mass enterprise.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Smaller evangelical sects: Methodists and Baptists</a:t>
            </a:r>
          </a:p>
          <a:p>
            <a:pPr lvl="1" eaLnBrk="1" hangingPunct="1"/>
            <a:r>
              <a:rPr lang="en-US" sz="19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Evangelicalism: Controlled individualism, industry, sobriety, self-discipline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696200" cy="6397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Limits of Prosperity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en-US" sz="20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Liberty and Prosperity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Right to compete for economic advancement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Success stories: Opportunities- Idea of </a:t>
            </a:r>
            <a:r>
              <a:rPr lang="en-US" alt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“</a:t>
            </a:r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Self-made man</a:t>
            </a:r>
            <a:r>
              <a:rPr lang="en-US" alt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”</a:t>
            </a:r>
            <a:endParaRPr lang="en-US" sz="2000" smtClean="0"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Creation of a new middle class: clerks, teachers, lawyers*, doctors* </a:t>
            </a:r>
          </a:p>
          <a:p>
            <a:pPr eaLnBrk="1" hangingPunct="1"/>
            <a:r>
              <a:rPr lang="en-US" sz="20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Cult of Domesticity</a:t>
            </a: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No opportunities</a:t>
            </a: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Private sphere: no competition from market economy</a:t>
            </a: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Virtue: Frail, dependent on men, minimized participation in public life</a:t>
            </a:r>
          </a:p>
          <a:p>
            <a:pPr lvl="2" eaLnBrk="1" hangingPunct="1"/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Southern mistress</a:t>
            </a:r>
          </a:p>
          <a:p>
            <a:pPr lvl="2" eaLnBrk="1" hangingPunct="1"/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Middle Class</a:t>
            </a:r>
          </a:p>
          <a:p>
            <a:pPr eaLnBrk="1" hangingPunct="1"/>
            <a:r>
              <a:rPr lang="en-US" sz="20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Loss of Freedom: </a:t>
            </a:r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Recession (1819), Depression (1837) - unemployment</a:t>
            </a:r>
            <a:endParaRPr lang="en-US" sz="2000" u="sng" smtClean="0">
              <a:solidFill>
                <a:srgbClr val="FF0000"/>
              </a:solidFill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eaLnBrk="1" hangingPunct="1"/>
            <a:r>
              <a:rPr lang="en-US" sz="20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Early Labor Movement</a:t>
            </a: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Workingmen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’</a:t>
            </a:r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 Parties.</a:t>
            </a: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1830 Union &amp; Strikes</a:t>
            </a:r>
          </a:p>
          <a:p>
            <a:pPr lvl="1" eaLnBrk="1" hangingPunct="1"/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Concept of 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“</a:t>
            </a:r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wage-slavery</a:t>
            </a:r>
            <a:r>
              <a:rPr lang="en-US" alt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”</a:t>
            </a:r>
            <a:r>
              <a:rPr lang="en-US" sz="2000" smtClean="0">
                <a:solidFill>
                  <a:srgbClr val="00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: Problematic comparison to enslavement</a:t>
            </a:r>
          </a:p>
          <a:p>
            <a:pPr eaLnBrk="1" hangingPunct="1">
              <a:buFontTx/>
              <a:buNone/>
            </a:pPr>
            <a:endParaRPr lang="en-US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33400" y="457200"/>
            <a:ext cx="81534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750"/>
              </a:spcBef>
              <a:buClrTx/>
              <a:buFontTx/>
              <a:buNone/>
              <a:defRPr/>
            </a:pPr>
            <a:r>
              <a:rPr lang="en-US" sz="4400" b="1" smtClean="0">
                <a:solidFill>
                  <a:srgbClr val="BE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itor" charset="0"/>
              </a:rPr>
              <a:t>The American System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19200" y="1778000"/>
            <a:ext cx="76200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000"/>
              </a:spcBef>
              <a:buClr>
                <a:srgbClr val="006F96"/>
              </a:buClr>
              <a:buFont typeface="Transport MT" charset="2"/>
              <a:buChar char=""/>
              <a:defRPr/>
            </a:pPr>
            <a:r>
              <a:rPr lang="en-US" sz="3200" b="1" smtClean="0">
                <a:solidFill>
                  <a:srgbClr val="FFFFFF"/>
                </a:solidFill>
                <a:latin typeface="Comic Sans MS" pitchFamily="64" charset="0"/>
              </a:rPr>
              <a:t> </a:t>
            </a:r>
            <a:r>
              <a:rPr lang="en-US" sz="3200" b="1" smtClean="0">
                <a:solidFill>
                  <a:srgbClr val="E42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WEST</a:t>
            </a:r>
            <a:r>
              <a:rPr lang="en-US" sz="32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</a:rPr>
              <a:t>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got roads, canals, and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             federal aide.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</a:t>
            </a:r>
            <a:r>
              <a:rPr lang="en-US" sz="3200" b="1" smtClean="0">
                <a:solidFill>
                  <a:srgbClr val="E42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EAST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</a:rPr>
              <a:t>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got the backing of</a:t>
            </a:r>
            <a:b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             protective tariffs </a:t>
            </a:r>
          </a:p>
          <a:p>
            <a:pPr>
              <a:spcBef>
                <a:spcPts val="2000"/>
              </a:spcBef>
              <a:buClr>
                <a:srgbClr val="006F96"/>
              </a:buClr>
              <a:buFont typeface="Transport MT" charset="2"/>
              <a:buChar char=""/>
              <a:defRPr/>
            </a:pPr>
            <a:r>
              <a:rPr lang="en-US" sz="3200" b="1" smtClean="0">
                <a:solidFill>
                  <a:srgbClr val="E42B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SOUTH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Wingdings" charset="2"/>
              </a:rPr>
              <a:t>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 ??</a:t>
            </a:r>
          </a:p>
          <a:p>
            <a:pPr>
              <a:spcBef>
                <a:spcPts val="2000"/>
              </a:spcBef>
              <a:buClrTx/>
              <a:buFontTx/>
              <a:buNone/>
              <a:defRPr/>
            </a:pP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  <a:p>
            <a:pPr>
              <a:spcBef>
                <a:spcPts val="1750"/>
              </a:spcBef>
              <a:buClrTx/>
              <a:buFontTx/>
              <a:buNone/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mtClean="0"/>
              <a:t>Panic of 1819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marL="334963" indent="-334963" eaLnBrk="1" hangingPunct="1">
              <a:lnSpc>
                <a:spcPct val="80000"/>
              </a:lnSpc>
              <a:spcBef>
                <a:spcPts val="700"/>
              </a:spcBef>
              <a:buClr>
                <a:srgbClr val="E4005C"/>
              </a:buClr>
              <a:buSzPct val="70000"/>
              <a:buFont typeface="Wingdings" charset="2"/>
              <a:buChar char="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2800" smtClean="0"/>
              <a:t>During 1812 European Markets were closed to the U.S.  After the war they were opened and the farming sector profited</a:t>
            </a:r>
          </a:p>
          <a:p>
            <a:pPr marL="334963" indent="-334963" eaLnBrk="1" hangingPunct="1">
              <a:lnSpc>
                <a:spcPct val="80000"/>
              </a:lnSpc>
              <a:spcBef>
                <a:spcPts val="700"/>
              </a:spcBef>
              <a:buClr>
                <a:srgbClr val="E4005C"/>
              </a:buClr>
              <a:buSzPct val="70000"/>
              <a:buFont typeface="Wingdings" charset="2"/>
              <a:buChar char="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2800" smtClean="0"/>
              <a:t>Manufacturing however suffered with an influx of British goods</a:t>
            </a:r>
          </a:p>
          <a:p>
            <a:pPr marL="334963" indent="-334963" eaLnBrk="1" hangingPunct="1">
              <a:lnSpc>
                <a:spcPct val="80000"/>
              </a:lnSpc>
              <a:spcBef>
                <a:spcPts val="700"/>
              </a:spcBef>
              <a:buClr>
                <a:srgbClr val="E4005C"/>
              </a:buClr>
              <a:buSzPct val="70000"/>
              <a:buFont typeface="Wingdings" charset="2"/>
              <a:buChar char="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2800" smtClean="0"/>
              <a:t>The Bank of the U.S. expanded credit tremendously </a:t>
            </a:r>
          </a:p>
          <a:p>
            <a:pPr marL="334963" indent="-334963" eaLnBrk="1" hangingPunct="1">
              <a:lnSpc>
                <a:spcPct val="80000"/>
              </a:lnSpc>
              <a:spcBef>
                <a:spcPts val="700"/>
              </a:spcBef>
              <a:buClr>
                <a:srgbClr val="E4005C"/>
              </a:buClr>
              <a:buSzPct val="70000"/>
              <a:buFont typeface="Wingdings" charset="2"/>
              <a:buChar char="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2800" smtClean="0"/>
              <a:t>Not enough gold to cover the money</a:t>
            </a:r>
          </a:p>
          <a:p>
            <a:pPr marL="334963" indent="-334963" eaLnBrk="1" hangingPunct="1">
              <a:lnSpc>
                <a:spcPct val="80000"/>
              </a:lnSpc>
              <a:spcBef>
                <a:spcPts val="700"/>
              </a:spcBef>
              <a:buClr>
                <a:srgbClr val="E4005C"/>
              </a:buClr>
              <a:buSzPct val="70000"/>
              <a:buFont typeface="Wingdings" charset="2"/>
              <a:buChar char="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2800" smtClean="0"/>
              <a:t>Banks failed, the U.S. had a recession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1"/>
          <p:cNvSpPr>
            <a:spLocks noChangeArrowheads="1" noChangeShapeType="1" noTextEdit="1"/>
          </p:cNvSpPr>
          <p:nvPr/>
        </p:nvSpPr>
        <p:spPr bwMode="auto">
          <a:xfrm>
            <a:off x="1447800" y="914400"/>
            <a:ext cx="60960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9900"/>
                </a:solidFill>
                <a:effectLst>
                  <a:outerShdw dist="63504" dir="3183908" algn="ctr" rotWithShape="0">
                    <a:srgbClr val="996600"/>
                  </a:outerShdw>
                </a:effectLst>
                <a:latin typeface="Impact"/>
              </a:rPr>
              <a:t>The</a:t>
            </a:r>
          </a:p>
          <a:p>
            <a:pPr algn="ctr"/>
            <a:r>
              <a:rPr lang="en-US" kern="10"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9900"/>
                </a:solidFill>
                <a:effectLst>
                  <a:outerShdw dist="63504" dir="3183908" algn="ctr" rotWithShape="0">
                    <a:srgbClr val="996600"/>
                  </a:outerShdw>
                </a:effectLst>
                <a:latin typeface="Impact"/>
              </a:rPr>
              <a:t>Market</a:t>
            </a:r>
          </a:p>
          <a:p>
            <a:pPr algn="ctr"/>
            <a:r>
              <a:rPr lang="en-US" kern="10">
                <a:ln w="19080" cap="sq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C9900"/>
                </a:solidFill>
                <a:effectLst>
                  <a:outerShdw dist="63504" dir="3183908" algn="ctr" rotWithShape="0">
                    <a:srgbClr val="996600"/>
                  </a:outerShdw>
                </a:effectLst>
                <a:latin typeface="Impact"/>
              </a:rPr>
              <a:t>Revolution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563563"/>
          </a:xfrm>
        </p:spPr>
        <p:txBody>
          <a:bodyPr/>
          <a:lstStyle/>
          <a:p>
            <a:pPr eaLnBrk="1" hangingPunct="1"/>
            <a:r>
              <a:rPr lang="en-US" sz="40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A New Economy in the Nation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9144000" cy="6057900"/>
          </a:xfrm>
        </p:spPr>
        <p:txBody>
          <a:bodyPr/>
          <a:lstStyle/>
          <a:p>
            <a:pPr eaLnBrk="1" hangingPunct="1"/>
            <a:r>
              <a:rPr lang="en-US" sz="24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Economic changes</a:t>
            </a:r>
          </a:p>
          <a:p>
            <a:pPr lvl="1" eaLnBrk="1" hangingPunct="1"/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Colonial era</a:t>
            </a:r>
          </a:p>
          <a:p>
            <a:pPr lvl="1" eaLnBrk="1" hangingPunct="1"/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Innovations: transportation and communication</a:t>
            </a:r>
          </a:p>
          <a:p>
            <a:pPr eaLnBrk="1" hangingPunct="1"/>
            <a:r>
              <a:rPr lang="en-US" sz="24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Roads and Steamboats</a:t>
            </a:r>
          </a:p>
          <a:p>
            <a:pPr lvl="1" eaLnBrk="1" hangingPunct="1"/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Toll roads (Turnpikes)</a:t>
            </a:r>
          </a:p>
          <a:p>
            <a:pPr lvl="1" eaLnBrk="1" hangingPunct="1"/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Improvement of water technology</a:t>
            </a:r>
          </a:p>
          <a:p>
            <a:pPr lvl="1" eaLnBrk="1" hangingPunct="1"/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Steamboat: Robert Fulton</a:t>
            </a:r>
          </a:p>
          <a:p>
            <a:pPr eaLnBrk="1" hangingPunct="1"/>
            <a:r>
              <a:rPr lang="en-US" sz="24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The Erie Canal</a:t>
            </a:r>
          </a:p>
          <a:p>
            <a:pPr lvl="1" eaLnBrk="1" hangingPunct="1"/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1825 upstate New York</a:t>
            </a:r>
          </a:p>
          <a:p>
            <a:pPr eaLnBrk="1" hangingPunct="1"/>
            <a:r>
              <a:rPr lang="en-US" sz="24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</a:rPr>
              <a:t>The Daguerreotype</a:t>
            </a:r>
          </a:p>
          <a:p>
            <a:pPr lvl="1" eaLnBrk="1" hangingPunct="1"/>
            <a:r>
              <a:rPr lang="en-US" sz="2400" smtClean="0">
                <a:latin typeface="Times New Roman" pitchFamily="16" charset="0"/>
                <a:ea typeface="ＭＳ Ｐゴシック" pitchFamily="34" charset="-128"/>
              </a:rPr>
              <a:t>Early form of photography: Recording of events, people, life.</a:t>
            </a:r>
          </a:p>
          <a:p>
            <a:pPr lvl="1" eaLnBrk="1" hangingPunct="1"/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Robert Cornelius</a:t>
            </a:r>
            <a:r>
              <a:rPr lang="en-US" alt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’</a:t>
            </a:r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 Self-Portrait: The First Ever </a:t>
            </a:r>
            <a:r>
              <a:rPr lang="en-US" alt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“</a:t>
            </a:r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Selfie</a:t>
            </a:r>
            <a:r>
              <a:rPr lang="en-US" alt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”</a:t>
            </a:r>
            <a:r>
              <a:rPr lang="en-US" sz="24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 (1839)</a:t>
            </a:r>
          </a:p>
          <a:p>
            <a:pPr lvl="1" eaLnBrk="1" hangingPunct="1"/>
            <a:endParaRPr lang="en-US" smtClean="0"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lvl="1" eaLnBrk="1" hangingPunct="1">
              <a:buFontTx/>
              <a:buNone/>
            </a:pPr>
            <a:endParaRPr lang="en-US" sz="2400" smtClean="0"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Communication:</a:t>
            </a:r>
            <a:r>
              <a:rPr lang="en-US" sz="32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 </a:t>
            </a:r>
            <a:br>
              <a:rPr lang="en-US" sz="32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</a:br>
            <a:r>
              <a:rPr lang="en-US" sz="32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Railroads and the Telegraph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/>
            <a:r>
              <a:rPr lang="en-US" sz="24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Railroads 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Opening of new areas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Stimulated coal mining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Iron manufacturing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1828: Baltimore and Ohio- work on first railroad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1860: 30,000 miles long</a:t>
            </a:r>
            <a:endParaRPr lang="en-US" sz="2400" smtClean="0"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eaLnBrk="1" hangingPunct="1"/>
            <a:r>
              <a:rPr lang="en-US" sz="24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What Railroads Represent</a:t>
            </a:r>
          </a:p>
          <a:p>
            <a:pPr lvl="1" eaLnBrk="1" hangingPunct="1"/>
            <a:r>
              <a:rPr lang="en-US" sz="2000" b="1" u="sng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Time and Space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Settlement of Railroads</a:t>
            </a:r>
          </a:p>
          <a:p>
            <a:pPr lvl="1" eaLnBrk="1" hangingPunct="1"/>
            <a:r>
              <a:rPr lang="en-US" alt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“</a:t>
            </a:r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Bells and Whistles</a:t>
            </a:r>
            <a:r>
              <a:rPr lang="en-US" alt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”</a:t>
            </a:r>
            <a:endParaRPr lang="en-US" sz="2000" smtClean="0"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Carving out indigenous lands </a:t>
            </a:r>
          </a:p>
          <a:p>
            <a:pPr eaLnBrk="1" hangingPunct="1"/>
            <a:r>
              <a:rPr lang="en-US" sz="2400" u="sng" smtClean="0">
                <a:solidFill>
                  <a:srgbClr val="FF0000"/>
                </a:solidFill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Telegraph</a:t>
            </a:r>
          </a:p>
          <a:p>
            <a:pPr lvl="1" eaLnBrk="1" hangingPunct="1"/>
            <a:r>
              <a:rPr lang="en-US" sz="2000" smtClean="0">
                <a:latin typeface="Times New Roman" pitchFamily="16" charset="0"/>
                <a:ea typeface="ＭＳ Ｐゴシック" pitchFamily="34" charset="-128"/>
                <a:cs typeface="Times New Roman" pitchFamily="16" charset="0"/>
              </a:rPr>
              <a:t> Samuel F. B. Morse (1830s)</a:t>
            </a:r>
          </a:p>
          <a:p>
            <a:pPr lvl="1" eaLnBrk="1" hangingPunct="1"/>
            <a:endParaRPr lang="en-US" sz="2000" smtClean="0">
              <a:latin typeface="Times New Roman" pitchFamily="16" charset="0"/>
              <a:ea typeface="ＭＳ Ｐゴシック" pitchFamily="34" charset="-128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0" y="349250"/>
            <a:ext cx="91440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375"/>
              </a:spcBef>
              <a:buClrTx/>
              <a:buFontTx/>
              <a:buNone/>
            </a:pPr>
            <a:r>
              <a:rPr lang="en-US" sz="3800" b="1">
                <a:solidFill>
                  <a:srgbClr val="663300"/>
                </a:solidFill>
                <a:latin typeface="Comic Sans MS" pitchFamily="64" charset="0"/>
              </a:rPr>
              <a:t>First Turnpike- 1790 Lancaster, PA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553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5715000"/>
            <a:ext cx="8382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750"/>
              </a:spcBef>
              <a:buClrTx/>
              <a:buFontTx/>
              <a:buNone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By 1832, nearly 2400 mi. of road connected most major cities.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381000" y="349250"/>
            <a:ext cx="8382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n-US" sz="4000" b="1">
                <a:solidFill>
                  <a:srgbClr val="663300"/>
                </a:solidFill>
                <a:latin typeface="Comic Sans MS" pitchFamily="64" charset="0"/>
              </a:rPr>
              <a:t>Conestoga Covered Wagons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/>
          <a:stretch>
            <a:fillRect/>
          </a:stretch>
        </p:blipFill>
        <p:spPr bwMode="auto">
          <a:xfrm>
            <a:off x="533400" y="1492250"/>
            <a:ext cx="38862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1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5250"/>
            <a:ext cx="3886200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343400" y="5530850"/>
            <a:ext cx="45720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1625"/>
              </a:spcBef>
              <a:buClrTx/>
              <a:buFontTx/>
              <a:buNone/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Conestoga Trail, 1820s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Microsoft YaHei"/>
        <a:cs typeface=""/>
      </a:majorFont>
      <a:minorFont>
        <a:latin typeface="Garamon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Microsoft YaHei"/>
        <a:cs typeface=""/>
      </a:majorFont>
      <a:minorFont>
        <a:latin typeface="Garamon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25724</TotalTime>
  <Words>1217</Words>
  <Application>Microsoft Office PowerPoint</Application>
  <PresentationFormat>On-screen Show (4:3)</PresentationFormat>
  <Paragraphs>220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Default Design</vt:lpstr>
      <vt:lpstr>1_Default Design</vt:lpstr>
      <vt:lpstr>Unit 4.1: Era of Good Feelings</vt:lpstr>
      <vt:lpstr>PowerPoint Presentation</vt:lpstr>
      <vt:lpstr>PowerPoint Presentation</vt:lpstr>
      <vt:lpstr>Panic of 1819</vt:lpstr>
      <vt:lpstr>PowerPoint Presentation</vt:lpstr>
      <vt:lpstr>A New Economy in the Nation</vt:lpstr>
      <vt:lpstr>Communication:  Railroads and the Telegraph</vt:lpstr>
      <vt:lpstr>PowerPoint Presentation</vt:lpstr>
      <vt:lpstr>PowerPoint Presentation</vt:lpstr>
      <vt:lpstr>Erie Canal</vt:lpstr>
      <vt:lpstr>PowerPoint Presentation</vt:lpstr>
      <vt:lpstr>PowerPoint Presentation</vt:lpstr>
      <vt:lpstr>PowerPoint Presentation</vt:lpstr>
      <vt:lpstr>Robert Fulton and the Steamboat</vt:lpstr>
      <vt:lpstr>PowerPoint Presentation</vt:lpstr>
      <vt:lpstr>New Modes of Transportation</vt:lpstr>
      <vt:lpstr>PowerPoint Presentation</vt:lpstr>
      <vt:lpstr>PowerPoint Presentation</vt:lpstr>
      <vt:lpstr>The Economics and Politics of Cotton</vt:lpstr>
      <vt:lpstr>Exclusion from the Market Economy:  Black Responses to Inequality</vt:lpstr>
      <vt:lpstr>Market Society</vt:lpstr>
      <vt:lpstr>Labor and the Market Society</vt:lpstr>
      <vt:lpstr>The Growth of the West</vt:lpstr>
      <vt:lpstr>The Free Individual</vt:lpstr>
      <vt:lpstr>The Limits of Prosperity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</dc:title>
  <dc:creator>Ken</dc:creator>
  <cp:lastModifiedBy>Kenneth Groh</cp:lastModifiedBy>
  <cp:revision>63</cp:revision>
  <cp:lastPrinted>2014-10-14T13:38:03Z</cp:lastPrinted>
  <dcterms:created xsi:type="dcterms:W3CDTF">2007-09-14T01:31:59Z</dcterms:created>
  <dcterms:modified xsi:type="dcterms:W3CDTF">2017-10-02T18:40:15Z</dcterms:modified>
</cp:coreProperties>
</file>