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835" r:id="rId16"/>
    <p:sldMasterId id="2147483847" r:id="rId17"/>
    <p:sldMasterId id="2147483859" r:id="rId18"/>
    <p:sldMasterId id="2147483871" r:id="rId19"/>
    <p:sldMasterId id="2147483883" r:id="rId20"/>
    <p:sldMasterId id="2147483895" r:id="rId21"/>
    <p:sldMasterId id="2147483909" r:id="rId22"/>
  </p:sldMasterIdLst>
  <p:notesMasterIdLst>
    <p:notesMasterId r:id="rId69"/>
  </p:notesMasterIdLst>
  <p:sldIdLst>
    <p:sldId id="256" r:id="rId23"/>
    <p:sldId id="257" r:id="rId24"/>
    <p:sldId id="259" r:id="rId25"/>
    <p:sldId id="260" r:id="rId26"/>
    <p:sldId id="261" r:id="rId27"/>
    <p:sldId id="262" r:id="rId28"/>
    <p:sldId id="263" r:id="rId29"/>
    <p:sldId id="264" r:id="rId30"/>
    <p:sldId id="265" r:id="rId31"/>
    <p:sldId id="266" r:id="rId32"/>
    <p:sldId id="267" r:id="rId33"/>
    <p:sldId id="268" r:id="rId34"/>
    <p:sldId id="269" r:id="rId35"/>
    <p:sldId id="294" r:id="rId36"/>
    <p:sldId id="295" r:id="rId37"/>
    <p:sldId id="296"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97" r:id="rId53"/>
    <p:sldId id="284" r:id="rId54"/>
    <p:sldId id="285" r:id="rId55"/>
    <p:sldId id="286" r:id="rId56"/>
    <p:sldId id="287" r:id="rId57"/>
    <p:sldId id="288" r:id="rId58"/>
    <p:sldId id="300" r:id="rId59"/>
    <p:sldId id="298" r:id="rId60"/>
    <p:sldId id="299" r:id="rId61"/>
    <p:sldId id="301" r:id="rId62"/>
    <p:sldId id="302" r:id="rId63"/>
    <p:sldId id="290" r:id="rId64"/>
    <p:sldId id="291" r:id="rId65"/>
    <p:sldId id="292" r:id="rId66"/>
    <p:sldId id="293" r:id="rId67"/>
    <p:sldId id="303" r:id="rId68"/>
  </p:sldIdLst>
  <p:sldSz cx="9144000" cy="6858000" type="screen4x3"/>
  <p:notesSz cx="6858000" cy="929481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AutoShape 1"/>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9" name="AutoShape 2"/>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300" name="AutoShape 3"/>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301" name="Rectangle 4"/>
          <p:cNvSpPr>
            <a:spLocks noGrp="1" noChangeArrowheads="1"/>
          </p:cNvSpPr>
          <p:nvPr>
            <p:ph type="sldImg"/>
          </p:nvPr>
        </p:nvSpPr>
        <p:spPr bwMode="auto">
          <a:xfrm>
            <a:off x="-11798300" y="-11798300"/>
            <a:ext cx="11793537" cy="1249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6389" name="Rectangle 5"/>
          <p:cNvSpPr>
            <a:spLocks noGrp="1" noChangeArrowheads="1"/>
          </p:cNvSpPr>
          <p:nvPr>
            <p:ph type="body"/>
          </p:nvPr>
        </p:nvSpPr>
        <p:spPr bwMode="auto">
          <a:xfrm>
            <a:off x="685800" y="4414838"/>
            <a:ext cx="548005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2298380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txBox="1">
            <a:spLocks noChangeArrowheads="1" noTextEdit="1"/>
          </p:cNvSpPr>
          <p:nvPr>
            <p:ph type="sldImg"/>
          </p:nvPr>
        </p:nvSpPr>
        <p:spPr>
          <a:xfrm>
            <a:off x="1588" y="0"/>
            <a:ext cx="1587"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ChangeArrowheads="1" noTextEdit="1"/>
          </p:cNvSpPr>
          <p:nvPr>
            <p:ph type="sldImg"/>
          </p:nvPr>
        </p:nvSpPr>
        <p:spPr>
          <a:xfrm>
            <a:off x="1588" y="0"/>
            <a:ext cx="1587"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txBox="1">
            <a:spLocks noChangeArrowheads="1" noTextEdit="1"/>
          </p:cNvSpPr>
          <p:nvPr>
            <p:ph type="sldImg"/>
          </p:nvPr>
        </p:nvSpPr>
        <p:spPr>
          <a:xfrm>
            <a:off x="-14235113" y="-11798300"/>
            <a:ext cx="16671926" cy="125047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Text Box 2"/>
          <p:cNvSpPr txBox="1">
            <a:spLocks noChangeArrowheads="1"/>
          </p:cNvSpPr>
          <p:nvPr/>
        </p:nvSpPr>
        <p:spPr bwMode="auto">
          <a:xfrm>
            <a:off x="685800" y="4414838"/>
            <a:ext cx="548481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txBox="1">
            <a:spLocks noChangeArrowheads="1" noTextEdit="1"/>
          </p:cNvSpPr>
          <p:nvPr>
            <p:ph type="sldImg"/>
          </p:nvPr>
        </p:nvSpPr>
        <p:spPr>
          <a:xfrm>
            <a:off x="1106488" y="706438"/>
            <a:ext cx="4645025" cy="3484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Text Box 2"/>
          <p:cNvSpPr txBox="1">
            <a:spLocks noChangeArrowheads="1"/>
          </p:cNvSpPr>
          <p:nvPr/>
        </p:nvSpPr>
        <p:spPr bwMode="auto">
          <a:xfrm>
            <a:off x="685800" y="4414838"/>
            <a:ext cx="5486400"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D7F36EA9-AE42-4FDE-8447-90A3F68019A0}" type="slidenum">
              <a:rPr lang="en-US"/>
              <a:pPr>
                <a:defRPr/>
              </a:pPr>
              <a:t>‹#›</a:t>
            </a:fld>
            <a:endParaRPr lang="en-US"/>
          </a:p>
        </p:txBody>
      </p:sp>
    </p:spTree>
    <p:extLst>
      <p:ext uri="{BB962C8B-B14F-4D97-AF65-F5344CB8AC3E}">
        <p14:creationId xmlns:p14="http://schemas.microsoft.com/office/powerpoint/2010/main" val="356923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3476BA95-9DBF-4AEB-A7CD-36E6F6C72898}" type="slidenum">
              <a:rPr lang="en-US"/>
              <a:pPr>
                <a:defRPr/>
              </a:pPr>
              <a:t>‹#›</a:t>
            </a:fld>
            <a:endParaRPr lang="en-US"/>
          </a:p>
        </p:txBody>
      </p:sp>
    </p:spTree>
    <p:extLst>
      <p:ext uri="{BB962C8B-B14F-4D97-AF65-F5344CB8AC3E}">
        <p14:creationId xmlns:p14="http://schemas.microsoft.com/office/powerpoint/2010/main" val="6454839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B6E1A832-9523-4E4F-9F52-2488B05BB394}" type="slidenum">
              <a:rPr lang="en-US"/>
              <a:pPr>
                <a:defRPr/>
              </a:pPr>
              <a:t>‹#›</a:t>
            </a:fld>
            <a:endParaRPr lang="en-US"/>
          </a:p>
        </p:txBody>
      </p:sp>
    </p:spTree>
    <p:extLst>
      <p:ext uri="{BB962C8B-B14F-4D97-AF65-F5344CB8AC3E}">
        <p14:creationId xmlns:p14="http://schemas.microsoft.com/office/powerpoint/2010/main" val="38564606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96166B46-2043-4E44-A18B-779A1721C599}" type="slidenum">
              <a:rPr lang="en-US"/>
              <a:pPr>
                <a:defRPr/>
              </a:pPr>
              <a:t>‹#›</a:t>
            </a:fld>
            <a:endParaRPr lang="en-US"/>
          </a:p>
        </p:txBody>
      </p:sp>
    </p:spTree>
    <p:extLst>
      <p:ext uri="{BB962C8B-B14F-4D97-AF65-F5344CB8AC3E}">
        <p14:creationId xmlns:p14="http://schemas.microsoft.com/office/powerpoint/2010/main" val="36091645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0B4100E-BABB-4C76-9721-07C4E84CE946}" type="slidenum">
              <a:rPr lang="en-US"/>
              <a:pPr>
                <a:defRPr/>
              </a:pPr>
              <a:t>‹#›</a:t>
            </a:fld>
            <a:endParaRPr lang="en-US"/>
          </a:p>
        </p:txBody>
      </p:sp>
    </p:spTree>
    <p:extLst>
      <p:ext uri="{BB962C8B-B14F-4D97-AF65-F5344CB8AC3E}">
        <p14:creationId xmlns:p14="http://schemas.microsoft.com/office/powerpoint/2010/main" val="37823813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B817D5AC-A1E1-4CAB-BBA5-19DC2AB6D93B}" type="slidenum">
              <a:rPr lang="en-US"/>
              <a:pPr>
                <a:defRPr/>
              </a:pPr>
              <a:t>‹#›</a:t>
            </a:fld>
            <a:endParaRPr lang="en-US"/>
          </a:p>
        </p:txBody>
      </p:sp>
    </p:spTree>
    <p:extLst>
      <p:ext uri="{BB962C8B-B14F-4D97-AF65-F5344CB8AC3E}">
        <p14:creationId xmlns:p14="http://schemas.microsoft.com/office/powerpoint/2010/main" val="8446216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A556549-FBB8-4BCD-8759-C01D0A7E28B9}" type="slidenum">
              <a:rPr lang="en-US"/>
              <a:pPr>
                <a:defRPr/>
              </a:pPr>
              <a:t>‹#›</a:t>
            </a:fld>
            <a:endParaRPr lang="en-US"/>
          </a:p>
        </p:txBody>
      </p:sp>
    </p:spTree>
    <p:extLst>
      <p:ext uri="{BB962C8B-B14F-4D97-AF65-F5344CB8AC3E}">
        <p14:creationId xmlns:p14="http://schemas.microsoft.com/office/powerpoint/2010/main" val="37581929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90A3508-BB4A-468E-BA94-8DE397E18F0A}" type="slidenum">
              <a:rPr lang="en-US"/>
              <a:pPr>
                <a:defRPr/>
              </a:pPr>
              <a:t>‹#›</a:t>
            </a:fld>
            <a:endParaRPr lang="en-US"/>
          </a:p>
        </p:txBody>
      </p:sp>
    </p:spTree>
    <p:extLst>
      <p:ext uri="{BB962C8B-B14F-4D97-AF65-F5344CB8AC3E}">
        <p14:creationId xmlns:p14="http://schemas.microsoft.com/office/powerpoint/2010/main" val="9098020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3C9ACE94-CE75-4878-A8CE-A1E30F35A120}" type="slidenum">
              <a:rPr lang="en-US"/>
              <a:pPr>
                <a:defRPr/>
              </a:pPr>
              <a:t>‹#›</a:t>
            </a:fld>
            <a:endParaRPr lang="en-US"/>
          </a:p>
        </p:txBody>
      </p:sp>
      <p:sp>
        <p:nvSpPr>
          <p:cNvPr id="6"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52768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D34009A7-A87B-4D67-976B-6EE002BFCD44}" type="slidenum">
              <a:rPr lang="en-US"/>
              <a:pPr>
                <a:defRPr/>
              </a:pPr>
              <a:t>‹#›</a:t>
            </a:fld>
            <a:endParaRPr lang="en-US"/>
          </a:p>
        </p:txBody>
      </p:sp>
      <p:sp>
        <p:nvSpPr>
          <p:cNvPr id="6"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40316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noChangeArrowheads="1"/>
          </p:cNvSpPr>
          <p:nvPr>
            <p:ph type="ftr"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CE40A9BC-249D-4FE1-B8D5-82EF92C5D489}" type="slidenum">
              <a:rPr lang="en-US"/>
              <a:pPr>
                <a:defRPr/>
              </a:pPr>
              <a:t>‹#›</a:t>
            </a:fld>
            <a:endParaRPr lang="en-US"/>
          </a:p>
        </p:txBody>
      </p:sp>
      <p:sp>
        <p:nvSpPr>
          <p:cNvPr id="6"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968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5425"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4035425"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ftr"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74C09EF6-DDB6-445F-865F-12560ABFD603}" type="slidenum">
              <a:rPr lang="en-US"/>
              <a:pPr>
                <a:defRPr/>
              </a:pPr>
              <a:t>‹#›</a:t>
            </a:fld>
            <a:endParaRPr lang="en-US"/>
          </a:p>
        </p:txBody>
      </p:sp>
      <p:sp>
        <p:nvSpPr>
          <p:cNvPr id="7"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097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7813"/>
            <a:ext cx="2055812"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503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EB1B94C5-814B-4806-9BEC-A85FB40F20E7}" type="slidenum">
              <a:rPr lang="en-US"/>
              <a:pPr>
                <a:defRPr/>
              </a:pPr>
              <a:t>‹#›</a:t>
            </a:fld>
            <a:endParaRPr lang="en-US"/>
          </a:p>
        </p:txBody>
      </p:sp>
    </p:spTree>
    <p:extLst>
      <p:ext uri="{BB962C8B-B14F-4D97-AF65-F5344CB8AC3E}">
        <p14:creationId xmlns:p14="http://schemas.microsoft.com/office/powerpoint/2010/main" val="37141309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noChangeArrowheads="1"/>
          </p:cNvSpPr>
          <p:nvPr>
            <p:ph type="ftr" idx="10"/>
          </p:nvPr>
        </p:nvSpPr>
        <p:spPr>
          <a:ln/>
        </p:spPr>
        <p:txBody>
          <a:bodyPr/>
          <a:lstStyle>
            <a:lvl1pPr>
              <a:defRPr/>
            </a:lvl1pPr>
          </a:lstStyle>
          <a:p>
            <a:pPr>
              <a:defRPr/>
            </a:pPr>
            <a:endParaRPr lang="en-US"/>
          </a:p>
        </p:txBody>
      </p:sp>
      <p:sp>
        <p:nvSpPr>
          <p:cNvPr id="8" name="Rectangle 2"/>
          <p:cNvSpPr>
            <a:spLocks noGrp="1" noChangeArrowheads="1"/>
          </p:cNvSpPr>
          <p:nvPr>
            <p:ph type="sldNum" idx="11"/>
          </p:nvPr>
        </p:nvSpPr>
        <p:spPr>
          <a:ln/>
        </p:spPr>
        <p:txBody>
          <a:bodyPr/>
          <a:lstStyle>
            <a:lvl1pPr>
              <a:defRPr/>
            </a:lvl1pPr>
          </a:lstStyle>
          <a:p>
            <a:pPr>
              <a:defRPr/>
            </a:pPr>
            <a:fld id="{1C4165E0-3C22-4FE4-9806-B7A5BAD14759}" type="slidenum">
              <a:rPr lang="en-US"/>
              <a:pPr>
                <a:defRPr/>
              </a:pPr>
              <a:t>‹#›</a:t>
            </a:fld>
            <a:endParaRPr lang="en-US"/>
          </a:p>
        </p:txBody>
      </p:sp>
      <p:sp>
        <p:nvSpPr>
          <p:cNvPr id="9"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7521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noChangeArrowheads="1"/>
          </p:cNvSpPr>
          <p:nvPr>
            <p:ph type="ftr" idx="10"/>
          </p:nvPr>
        </p:nvSpPr>
        <p:spPr>
          <a:ln/>
        </p:spPr>
        <p:txBody>
          <a:bodyPr/>
          <a:lstStyle>
            <a:lvl1pPr>
              <a:defRPr/>
            </a:lvl1pPr>
          </a:lstStyle>
          <a:p>
            <a:pPr>
              <a:defRPr/>
            </a:pPr>
            <a:endParaRPr lang="en-US"/>
          </a:p>
        </p:txBody>
      </p:sp>
      <p:sp>
        <p:nvSpPr>
          <p:cNvPr id="4" name="Rectangle 2"/>
          <p:cNvSpPr>
            <a:spLocks noGrp="1" noChangeArrowheads="1"/>
          </p:cNvSpPr>
          <p:nvPr>
            <p:ph type="sldNum" idx="11"/>
          </p:nvPr>
        </p:nvSpPr>
        <p:spPr>
          <a:ln/>
        </p:spPr>
        <p:txBody>
          <a:bodyPr/>
          <a:lstStyle>
            <a:lvl1pPr>
              <a:defRPr/>
            </a:lvl1pPr>
          </a:lstStyle>
          <a:p>
            <a:pPr>
              <a:defRPr/>
            </a:pPr>
            <a:fld id="{BCF2E68E-0512-48D5-A9D5-018946DC9DAD}" type="slidenum">
              <a:rPr lang="en-US"/>
              <a:pPr>
                <a:defRPr/>
              </a:pPr>
              <a:t>‹#›</a:t>
            </a:fld>
            <a:endParaRPr lang="en-US"/>
          </a:p>
        </p:txBody>
      </p:sp>
      <p:sp>
        <p:nvSpPr>
          <p:cNvPr id="5"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7075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idx="10"/>
          </p:nvPr>
        </p:nvSpPr>
        <p:spPr>
          <a:ln/>
        </p:spPr>
        <p:txBody>
          <a:bodyPr/>
          <a:lstStyle>
            <a:lvl1pPr>
              <a:defRPr/>
            </a:lvl1pPr>
          </a:lstStyle>
          <a:p>
            <a:pPr>
              <a:defRPr/>
            </a:pPr>
            <a:endParaRPr lang="en-US"/>
          </a:p>
        </p:txBody>
      </p:sp>
      <p:sp>
        <p:nvSpPr>
          <p:cNvPr id="3" name="Rectangle 2"/>
          <p:cNvSpPr>
            <a:spLocks noGrp="1" noChangeArrowheads="1"/>
          </p:cNvSpPr>
          <p:nvPr>
            <p:ph type="sldNum" idx="11"/>
          </p:nvPr>
        </p:nvSpPr>
        <p:spPr>
          <a:ln/>
        </p:spPr>
        <p:txBody>
          <a:bodyPr/>
          <a:lstStyle>
            <a:lvl1pPr>
              <a:defRPr/>
            </a:lvl1pPr>
          </a:lstStyle>
          <a:p>
            <a:pPr>
              <a:defRPr/>
            </a:pPr>
            <a:fld id="{88B3878D-61FA-48CC-A3BA-2BF6D67B2930}" type="slidenum">
              <a:rPr lang="en-US"/>
              <a:pPr>
                <a:defRPr/>
              </a:pPr>
              <a:t>‹#›</a:t>
            </a:fld>
            <a:endParaRPr lang="en-US"/>
          </a:p>
        </p:txBody>
      </p:sp>
      <p:sp>
        <p:nvSpPr>
          <p:cNvPr id="4"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17116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373BA62A-0982-4894-AAFD-2A40710432DC}" type="slidenum">
              <a:rPr lang="en-US"/>
              <a:pPr>
                <a:defRPr/>
              </a:pPr>
              <a:t>‹#›</a:t>
            </a:fld>
            <a:endParaRPr lang="en-US"/>
          </a:p>
        </p:txBody>
      </p:sp>
      <p:sp>
        <p:nvSpPr>
          <p:cNvPr id="7"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02988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D523C639-8B07-4087-B2D3-53B532C8F569}" type="slidenum">
              <a:rPr lang="en-US"/>
              <a:pPr>
                <a:defRPr/>
              </a:pPr>
              <a:t>‹#›</a:t>
            </a:fld>
            <a:endParaRPr lang="en-US"/>
          </a:p>
        </p:txBody>
      </p:sp>
      <p:sp>
        <p:nvSpPr>
          <p:cNvPr id="7"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2577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970C9847-DD72-4902-B4F1-0DB0D40F999E}" type="slidenum">
              <a:rPr lang="en-US"/>
              <a:pPr>
                <a:defRPr/>
              </a:pPr>
              <a:t>‹#›</a:t>
            </a:fld>
            <a:endParaRPr lang="en-US"/>
          </a:p>
        </p:txBody>
      </p:sp>
      <p:sp>
        <p:nvSpPr>
          <p:cNvPr id="6"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2618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457200"/>
            <a:ext cx="2055812"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5038"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711797A9-5C4A-49E8-85DF-DF0FD7A71CE2}" type="slidenum">
              <a:rPr lang="en-US"/>
              <a:pPr>
                <a:defRPr/>
              </a:pPr>
              <a:t>‹#›</a:t>
            </a:fld>
            <a:endParaRPr lang="en-US"/>
          </a:p>
        </p:txBody>
      </p:sp>
      <p:sp>
        <p:nvSpPr>
          <p:cNvPr id="6"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61833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3250" cy="1365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5425" cy="387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981200"/>
            <a:ext cx="4035425" cy="387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ftr"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8F24AB01-8528-4FE8-B5E7-7C856E083E59}" type="slidenum">
              <a:rPr lang="en-US"/>
              <a:pPr>
                <a:defRPr/>
              </a:pPr>
              <a:t>‹#›</a:t>
            </a:fld>
            <a:endParaRPr lang="en-US"/>
          </a:p>
        </p:txBody>
      </p:sp>
      <p:sp>
        <p:nvSpPr>
          <p:cNvPr id="7" name="Rectangle 15"/>
          <p:cNvSpPr>
            <a:spLocks noGrp="1" noChangeArrowheads="1"/>
          </p:cNvSpPr>
          <p:nvPr>
            <p:ph type="dt"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6044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
          <p:cNvSpPr>
            <a:spLocks noGrp="1" noChangeArrowheads="1"/>
          </p:cNvSpPr>
          <p:nvPr>
            <p:ph type="dt" idx="10"/>
          </p:nvPr>
        </p:nvSpPr>
        <p:spPr>
          <a:ln/>
        </p:spPr>
        <p:txBody>
          <a:bodyPr/>
          <a:lstStyle>
            <a:lvl1pPr>
              <a:defRPr/>
            </a:lvl1pPr>
          </a:lstStyle>
          <a:p>
            <a:pPr>
              <a:defRPr/>
            </a:pPr>
            <a:endParaRPr lang="en-US"/>
          </a:p>
        </p:txBody>
      </p:sp>
      <p:sp>
        <p:nvSpPr>
          <p:cNvPr id="5" name="Rectangle 16"/>
          <p:cNvSpPr>
            <a:spLocks noGrp="1" noChangeArrowheads="1"/>
          </p:cNvSpPr>
          <p:nvPr>
            <p:ph type="ftr" idx="11"/>
          </p:nvPr>
        </p:nvSpPr>
        <p:spPr>
          <a:ln/>
        </p:spPr>
        <p:txBody>
          <a:bodyPr/>
          <a:lstStyle>
            <a:lvl1pPr>
              <a:defRPr/>
            </a:lvl1pPr>
          </a:lstStyle>
          <a:p>
            <a:pPr>
              <a:defRPr/>
            </a:pPr>
            <a:endParaRPr lang="en-US"/>
          </a:p>
        </p:txBody>
      </p:sp>
      <p:sp>
        <p:nvSpPr>
          <p:cNvPr id="6" name="Rectangle 17"/>
          <p:cNvSpPr>
            <a:spLocks noGrp="1" noChangeArrowheads="1"/>
          </p:cNvSpPr>
          <p:nvPr>
            <p:ph type="sldNum" idx="12"/>
          </p:nvPr>
        </p:nvSpPr>
        <p:spPr>
          <a:ln/>
        </p:spPr>
        <p:txBody>
          <a:bodyPr/>
          <a:lstStyle>
            <a:lvl1pPr>
              <a:defRPr/>
            </a:lvl1pPr>
          </a:lstStyle>
          <a:p>
            <a:pPr>
              <a:defRPr/>
            </a:pPr>
            <a:fld id="{30421E30-D036-4CEA-8189-32C421AD71A8}" type="slidenum">
              <a:rPr lang="en-US"/>
              <a:pPr>
                <a:defRPr/>
              </a:pPr>
              <a:t>‹#›</a:t>
            </a:fld>
            <a:endParaRPr lang="en-US"/>
          </a:p>
        </p:txBody>
      </p:sp>
    </p:spTree>
    <p:extLst>
      <p:ext uri="{BB962C8B-B14F-4D97-AF65-F5344CB8AC3E}">
        <p14:creationId xmlns:p14="http://schemas.microsoft.com/office/powerpoint/2010/main" val="23178168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idx="10"/>
          </p:nvPr>
        </p:nvSpPr>
        <p:spPr>
          <a:ln/>
        </p:spPr>
        <p:txBody>
          <a:bodyPr/>
          <a:lstStyle>
            <a:lvl1pPr>
              <a:defRPr/>
            </a:lvl1pPr>
          </a:lstStyle>
          <a:p>
            <a:pPr>
              <a:defRPr/>
            </a:pPr>
            <a:endParaRPr lang="en-US"/>
          </a:p>
        </p:txBody>
      </p:sp>
      <p:sp>
        <p:nvSpPr>
          <p:cNvPr id="5" name="Rectangle 16"/>
          <p:cNvSpPr>
            <a:spLocks noGrp="1" noChangeArrowheads="1"/>
          </p:cNvSpPr>
          <p:nvPr>
            <p:ph type="ftr" idx="11"/>
          </p:nvPr>
        </p:nvSpPr>
        <p:spPr>
          <a:ln/>
        </p:spPr>
        <p:txBody>
          <a:bodyPr/>
          <a:lstStyle>
            <a:lvl1pPr>
              <a:defRPr/>
            </a:lvl1pPr>
          </a:lstStyle>
          <a:p>
            <a:pPr>
              <a:defRPr/>
            </a:pPr>
            <a:endParaRPr lang="en-US"/>
          </a:p>
        </p:txBody>
      </p:sp>
      <p:sp>
        <p:nvSpPr>
          <p:cNvPr id="6" name="Rectangle 17"/>
          <p:cNvSpPr>
            <a:spLocks noGrp="1" noChangeArrowheads="1"/>
          </p:cNvSpPr>
          <p:nvPr>
            <p:ph type="sldNum" idx="12"/>
          </p:nvPr>
        </p:nvSpPr>
        <p:spPr>
          <a:ln/>
        </p:spPr>
        <p:txBody>
          <a:bodyPr/>
          <a:lstStyle>
            <a:lvl1pPr>
              <a:defRPr/>
            </a:lvl1pPr>
          </a:lstStyle>
          <a:p>
            <a:pPr>
              <a:defRPr/>
            </a:pPr>
            <a:fld id="{912ECE95-8591-4AE9-A7A7-891A0DDFB14D}" type="slidenum">
              <a:rPr lang="en-US"/>
              <a:pPr>
                <a:defRPr/>
              </a:pPr>
              <a:t>‹#›</a:t>
            </a:fld>
            <a:endParaRPr lang="en-US"/>
          </a:p>
        </p:txBody>
      </p:sp>
    </p:spTree>
    <p:extLst>
      <p:ext uri="{BB962C8B-B14F-4D97-AF65-F5344CB8AC3E}">
        <p14:creationId xmlns:p14="http://schemas.microsoft.com/office/powerpoint/2010/main" val="195781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3250" cy="1133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A2F3A472-6F7E-45A1-9035-8B24B0BE6893}" type="slidenum">
              <a:rPr lang="en-US"/>
              <a:pPr>
                <a:defRPr/>
              </a:pPr>
              <a:t>‹#›</a:t>
            </a:fld>
            <a:endParaRPr lang="en-US"/>
          </a:p>
        </p:txBody>
      </p:sp>
    </p:spTree>
    <p:extLst>
      <p:ext uri="{BB962C8B-B14F-4D97-AF65-F5344CB8AC3E}">
        <p14:creationId xmlns:p14="http://schemas.microsoft.com/office/powerpoint/2010/main" val="17306597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idx="10"/>
          </p:nvPr>
        </p:nvSpPr>
        <p:spPr>
          <a:ln/>
        </p:spPr>
        <p:txBody>
          <a:bodyPr/>
          <a:lstStyle>
            <a:lvl1pPr>
              <a:defRPr/>
            </a:lvl1pPr>
          </a:lstStyle>
          <a:p>
            <a:pPr>
              <a:defRPr/>
            </a:pPr>
            <a:endParaRPr lang="en-US"/>
          </a:p>
        </p:txBody>
      </p:sp>
      <p:sp>
        <p:nvSpPr>
          <p:cNvPr id="5" name="Rectangle 16"/>
          <p:cNvSpPr>
            <a:spLocks noGrp="1" noChangeArrowheads="1"/>
          </p:cNvSpPr>
          <p:nvPr>
            <p:ph type="ftr" idx="11"/>
          </p:nvPr>
        </p:nvSpPr>
        <p:spPr>
          <a:ln/>
        </p:spPr>
        <p:txBody>
          <a:bodyPr/>
          <a:lstStyle>
            <a:lvl1pPr>
              <a:defRPr/>
            </a:lvl1pPr>
          </a:lstStyle>
          <a:p>
            <a:pPr>
              <a:defRPr/>
            </a:pPr>
            <a:endParaRPr lang="en-US"/>
          </a:p>
        </p:txBody>
      </p:sp>
      <p:sp>
        <p:nvSpPr>
          <p:cNvPr id="6" name="Rectangle 17"/>
          <p:cNvSpPr>
            <a:spLocks noGrp="1" noChangeArrowheads="1"/>
          </p:cNvSpPr>
          <p:nvPr>
            <p:ph type="sldNum" idx="12"/>
          </p:nvPr>
        </p:nvSpPr>
        <p:spPr>
          <a:ln/>
        </p:spPr>
        <p:txBody>
          <a:bodyPr/>
          <a:lstStyle>
            <a:lvl1pPr>
              <a:defRPr/>
            </a:lvl1pPr>
          </a:lstStyle>
          <a:p>
            <a:pPr>
              <a:defRPr/>
            </a:pPr>
            <a:fld id="{220CB1A3-C1EF-416A-B109-21CD5D99155C}" type="slidenum">
              <a:rPr lang="en-US"/>
              <a:pPr>
                <a:defRPr/>
              </a:pPr>
              <a:t>‹#›</a:t>
            </a:fld>
            <a:endParaRPr lang="en-US"/>
          </a:p>
        </p:txBody>
      </p:sp>
    </p:spTree>
    <p:extLst>
      <p:ext uri="{BB962C8B-B14F-4D97-AF65-F5344CB8AC3E}">
        <p14:creationId xmlns:p14="http://schemas.microsoft.com/office/powerpoint/2010/main" val="17736879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idx="10"/>
          </p:nvPr>
        </p:nvSpPr>
        <p:spPr>
          <a:ln/>
        </p:spPr>
        <p:txBody>
          <a:bodyPr/>
          <a:lstStyle>
            <a:lvl1pPr>
              <a:defRPr/>
            </a:lvl1pPr>
          </a:lstStyle>
          <a:p>
            <a:pPr>
              <a:defRPr/>
            </a:pPr>
            <a:endParaRPr lang="en-US"/>
          </a:p>
        </p:txBody>
      </p:sp>
      <p:sp>
        <p:nvSpPr>
          <p:cNvPr id="6" name="Rectangle 16"/>
          <p:cNvSpPr>
            <a:spLocks noGrp="1" noChangeArrowheads="1"/>
          </p:cNvSpPr>
          <p:nvPr>
            <p:ph type="ftr" idx="11"/>
          </p:nvPr>
        </p:nvSpPr>
        <p:spPr>
          <a:ln/>
        </p:spPr>
        <p:txBody>
          <a:bodyPr/>
          <a:lstStyle>
            <a:lvl1pPr>
              <a:defRPr/>
            </a:lvl1pPr>
          </a:lstStyle>
          <a:p>
            <a:pPr>
              <a:defRPr/>
            </a:pPr>
            <a:endParaRPr lang="en-US"/>
          </a:p>
        </p:txBody>
      </p:sp>
      <p:sp>
        <p:nvSpPr>
          <p:cNvPr id="7" name="Rectangle 17"/>
          <p:cNvSpPr>
            <a:spLocks noGrp="1" noChangeArrowheads="1"/>
          </p:cNvSpPr>
          <p:nvPr>
            <p:ph type="sldNum" idx="12"/>
          </p:nvPr>
        </p:nvSpPr>
        <p:spPr>
          <a:ln/>
        </p:spPr>
        <p:txBody>
          <a:bodyPr/>
          <a:lstStyle>
            <a:lvl1pPr>
              <a:defRPr/>
            </a:lvl1pPr>
          </a:lstStyle>
          <a:p>
            <a:pPr>
              <a:defRPr/>
            </a:pPr>
            <a:fld id="{6D547BE9-E024-4D6B-9B63-A0D5F36A9A04}" type="slidenum">
              <a:rPr lang="en-US"/>
              <a:pPr>
                <a:defRPr/>
              </a:pPr>
              <a:t>‹#›</a:t>
            </a:fld>
            <a:endParaRPr lang="en-US"/>
          </a:p>
        </p:txBody>
      </p:sp>
    </p:spTree>
    <p:extLst>
      <p:ext uri="{BB962C8B-B14F-4D97-AF65-F5344CB8AC3E}">
        <p14:creationId xmlns:p14="http://schemas.microsoft.com/office/powerpoint/2010/main" val="35260140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idx="10"/>
          </p:nvPr>
        </p:nvSpPr>
        <p:spPr>
          <a:ln/>
        </p:spPr>
        <p:txBody>
          <a:bodyPr/>
          <a:lstStyle>
            <a:lvl1pPr>
              <a:defRPr/>
            </a:lvl1pPr>
          </a:lstStyle>
          <a:p>
            <a:pPr>
              <a:defRPr/>
            </a:pPr>
            <a:endParaRPr lang="en-US"/>
          </a:p>
        </p:txBody>
      </p:sp>
      <p:sp>
        <p:nvSpPr>
          <p:cNvPr id="8" name="Rectangle 16"/>
          <p:cNvSpPr>
            <a:spLocks noGrp="1" noChangeArrowheads="1"/>
          </p:cNvSpPr>
          <p:nvPr>
            <p:ph type="ftr" idx="11"/>
          </p:nvPr>
        </p:nvSpPr>
        <p:spPr>
          <a:ln/>
        </p:spPr>
        <p:txBody>
          <a:bodyPr/>
          <a:lstStyle>
            <a:lvl1pPr>
              <a:defRPr/>
            </a:lvl1pPr>
          </a:lstStyle>
          <a:p>
            <a:pPr>
              <a:defRPr/>
            </a:pPr>
            <a:endParaRPr lang="en-US"/>
          </a:p>
        </p:txBody>
      </p:sp>
      <p:sp>
        <p:nvSpPr>
          <p:cNvPr id="9" name="Rectangle 17"/>
          <p:cNvSpPr>
            <a:spLocks noGrp="1" noChangeArrowheads="1"/>
          </p:cNvSpPr>
          <p:nvPr>
            <p:ph type="sldNum" idx="12"/>
          </p:nvPr>
        </p:nvSpPr>
        <p:spPr>
          <a:ln/>
        </p:spPr>
        <p:txBody>
          <a:bodyPr/>
          <a:lstStyle>
            <a:lvl1pPr>
              <a:defRPr/>
            </a:lvl1pPr>
          </a:lstStyle>
          <a:p>
            <a:pPr>
              <a:defRPr/>
            </a:pPr>
            <a:fld id="{6D58A58B-D85A-49F7-9C9B-A825051A18CE}" type="slidenum">
              <a:rPr lang="en-US"/>
              <a:pPr>
                <a:defRPr/>
              </a:pPr>
              <a:t>‹#›</a:t>
            </a:fld>
            <a:endParaRPr lang="en-US"/>
          </a:p>
        </p:txBody>
      </p:sp>
    </p:spTree>
    <p:extLst>
      <p:ext uri="{BB962C8B-B14F-4D97-AF65-F5344CB8AC3E}">
        <p14:creationId xmlns:p14="http://schemas.microsoft.com/office/powerpoint/2010/main" val="2532693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idx="10"/>
          </p:nvPr>
        </p:nvSpPr>
        <p:spPr>
          <a:ln/>
        </p:spPr>
        <p:txBody>
          <a:bodyPr/>
          <a:lstStyle>
            <a:lvl1pPr>
              <a:defRPr/>
            </a:lvl1pPr>
          </a:lstStyle>
          <a:p>
            <a:pPr>
              <a:defRPr/>
            </a:pPr>
            <a:endParaRPr lang="en-US"/>
          </a:p>
        </p:txBody>
      </p:sp>
      <p:sp>
        <p:nvSpPr>
          <p:cNvPr id="4" name="Rectangle 16"/>
          <p:cNvSpPr>
            <a:spLocks noGrp="1" noChangeArrowheads="1"/>
          </p:cNvSpPr>
          <p:nvPr>
            <p:ph type="ftr" idx="11"/>
          </p:nvPr>
        </p:nvSpPr>
        <p:spPr>
          <a:ln/>
        </p:spPr>
        <p:txBody>
          <a:bodyPr/>
          <a:lstStyle>
            <a:lvl1pPr>
              <a:defRPr/>
            </a:lvl1pPr>
          </a:lstStyle>
          <a:p>
            <a:pPr>
              <a:defRPr/>
            </a:pPr>
            <a:endParaRPr lang="en-US"/>
          </a:p>
        </p:txBody>
      </p:sp>
      <p:sp>
        <p:nvSpPr>
          <p:cNvPr id="5" name="Rectangle 17"/>
          <p:cNvSpPr>
            <a:spLocks noGrp="1" noChangeArrowheads="1"/>
          </p:cNvSpPr>
          <p:nvPr>
            <p:ph type="sldNum" idx="12"/>
          </p:nvPr>
        </p:nvSpPr>
        <p:spPr>
          <a:ln/>
        </p:spPr>
        <p:txBody>
          <a:bodyPr/>
          <a:lstStyle>
            <a:lvl1pPr>
              <a:defRPr/>
            </a:lvl1pPr>
          </a:lstStyle>
          <a:p>
            <a:pPr>
              <a:defRPr/>
            </a:pPr>
            <a:fld id="{6DB7D2E5-636B-44C8-989D-FAE8594C0192}" type="slidenum">
              <a:rPr lang="en-US"/>
              <a:pPr>
                <a:defRPr/>
              </a:pPr>
              <a:t>‹#›</a:t>
            </a:fld>
            <a:endParaRPr lang="en-US"/>
          </a:p>
        </p:txBody>
      </p:sp>
    </p:spTree>
    <p:extLst>
      <p:ext uri="{BB962C8B-B14F-4D97-AF65-F5344CB8AC3E}">
        <p14:creationId xmlns:p14="http://schemas.microsoft.com/office/powerpoint/2010/main" val="1118366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idx="10"/>
          </p:nvPr>
        </p:nvSpPr>
        <p:spPr>
          <a:ln/>
        </p:spPr>
        <p:txBody>
          <a:bodyPr/>
          <a:lstStyle>
            <a:lvl1pPr>
              <a:defRPr/>
            </a:lvl1pPr>
          </a:lstStyle>
          <a:p>
            <a:pPr>
              <a:defRPr/>
            </a:pPr>
            <a:endParaRPr lang="en-US"/>
          </a:p>
        </p:txBody>
      </p:sp>
      <p:sp>
        <p:nvSpPr>
          <p:cNvPr id="3" name="Rectangle 16"/>
          <p:cNvSpPr>
            <a:spLocks noGrp="1" noChangeArrowheads="1"/>
          </p:cNvSpPr>
          <p:nvPr>
            <p:ph type="ftr" idx="11"/>
          </p:nvPr>
        </p:nvSpPr>
        <p:spPr>
          <a:ln/>
        </p:spPr>
        <p:txBody>
          <a:bodyPr/>
          <a:lstStyle>
            <a:lvl1pPr>
              <a:defRPr/>
            </a:lvl1pPr>
          </a:lstStyle>
          <a:p>
            <a:pPr>
              <a:defRPr/>
            </a:pPr>
            <a:endParaRPr lang="en-US"/>
          </a:p>
        </p:txBody>
      </p:sp>
      <p:sp>
        <p:nvSpPr>
          <p:cNvPr id="4" name="Rectangle 17"/>
          <p:cNvSpPr>
            <a:spLocks noGrp="1" noChangeArrowheads="1"/>
          </p:cNvSpPr>
          <p:nvPr>
            <p:ph type="sldNum" idx="12"/>
          </p:nvPr>
        </p:nvSpPr>
        <p:spPr>
          <a:ln/>
        </p:spPr>
        <p:txBody>
          <a:bodyPr/>
          <a:lstStyle>
            <a:lvl1pPr>
              <a:defRPr/>
            </a:lvl1pPr>
          </a:lstStyle>
          <a:p>
            <a:pPr>
              <a:defRPr/>
            </a:pPr>
            <a:fld id="{50E93AB1-03D5-4292-B2E1-83D953AC07F5}" type="slidenum">
              <a:rPr lang="en-US"/>
              <a:pPr>
                <a:defRPr/>
              </a:pPr>
              <a:t>‹#›</a:t>
            </a:fld>
            <a:endParaRPr lang="en-US"/>
          </a:p>
        </p:txBody>
      </p:sp>
    </p:spTree>
    <p:extLst>
      <p:ext uri="{BB962C8B-B14F-4D97-AF65-F5344CB8AC3E}">
        <p14:creationId xmlns:p14="http://schemas.microsoft.com/office/powerpoint/2010/main" val="41230425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idx="10"/>
          </p:nvPr>
        </p:nvSpPr>
        <p:spPr>
          <a:ln/>
        </p:spPr>
        <p:txBody>
          <a:bodyPr/>
          <a:lstStyle>
            <a:lvl1pPr>
              <a:defRPr/>
            </a:lvl1pPr>
          </a:lstStyle>
          <a:p>
            <a:pPr>
              <a:defRPr/>
            </a:pPr>
            <a:endParaRPr lang="en-US"/>
          </a:p>
        </p:txBody>
      </p:sp>
      <p:sp>
        <p:nvSpPr>
          <p:cNvPr id="6" name="Rectangle 16"/>
          <p:cNvSpPr>
            <a:spLocks noGrp="1" noChangeArrowheads="1"/>
          </p:cNvSpPr>
          <p:nvPr>
            <p:ph type="ftr" idx="11"/>
          </p:nvPr>
        </p:nvSpPr>
        <p:spPr>
          <a:ln/>
        </p:spPr>
        <p:txBody>
          <a:bodyPr/>
          <a:lstStyle>
            <a:lvl1pPr>
              <a:defRPr/>
            </a:lvl1pPr>
          </a:lstStyle>
          <a:p>
            <a:pPr>
              <a:defRPr/>
            </a:pPr>
            <a:endParaRPr lang="en-US"/>
          </a:p>
        </p:txBody>
      </p:sp>
      <p:sp>
        <p:nvSpPr>
          <p:cNvPr id="7" name="Rectangle 17"/>
          <p:cNvSpPr>
            <a:spLocks noGrp="1" noChangeArrowheads="1"/>
          </p:cNvSpPr>
          <p:nvPr>
            <p:ph type="sldNum" idx="12"/>
          </p:nvPr>
        </p:nvSpPr>
        <p:spPr>
          <a:ln/>
        </p:spPr>
        <p:txBody>
          <a:bodyPr/>
          <a:lstStyle>
            <a:lvl1pPr>
              <a:defRPr/>
            </a:lvl1pPr>
          </a:lstStyle>
          <a:p>
            <a:pPr>
              <a:defRPr/>
            </a:pPr>
            <a:fld id="{259AA065-6F69-4F63-B4CC-6611E62EEAAB}" type="slidenum">
              <a:rPr lang="en-US"/>
              <a:pPr>
                <a:defRPr/>
              </a:pPr>
              <a:t>‹#›</a:t>
            </a:fld>
            <a:endParaRPr lang="en-US"/>
          </a:p>
        </p:txBody>
      </p:sp>
    </p:spTree>
    <p:extLst>
      <p:ext uri="{BB962C8B-B14F-4D97-AF65-F5344CB8AC3E}">
        <p14:creationId xmlns:p14="http://schemas.microsoft.com/office/powerpoint/2010/main" val="28992578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idx="10"/>
          </p:nvPr>
        </p:nvSpPr>
        <p:spPr>
          <a:ln/>
        </p:spPr>
        <p:txBody>
          <a:bodyPr/>
          <a:lstStyle>
            <a:lvl1pPr>
              <a:defRPr/>
            </a:lvl1pPr>
          </a:lstStyle>
          <a:p>
            <a:pPr>
              <a:defRPr/>
            </a:pPr>
            <a:endParaRPr lang="en-US"/>
          </a:p>
        </p:txBody>
      </p:sp>
      <p:sp>
        <p:nvSpPr>
          <p:cNvPr id="6" name="Rectangle 16"/>
          <p:cNvSpPr>
            <a:spLocks noGrp="1" noChangeArrowheads="1"/>
          </p:cNvSpPr>
          <p:nvPr>
            <p:ph type="ftr" idx="11"/>
          </p:nvPr>
        </p:nvSpPr>
        <p:spPr>
          <a:ln/>
        </p:spPr>
        <p:txBody>
          <a:bodyPr/>
          <a:lstStyle>
            <a:lvl1pPr>
              <a:defRPr/>
            </a:lvl1pPr>
          </a:lstStyle>
          <a:p>
            <a:pPr>
              <a:defRPr/>
            </a:pPr>
            <a:endParaRPr lang="en-US"/>
          </a:p>
        </p:txBody>
      </p:sp>
      <p:sp>
        <p:nvSpPr>
          <p:cNvPr id="7" name="Rectangle 17"/>
          <p:cNvSpPr>
            <a:spLocks noGrp="1" noChangeArrowheads="1"/>
          </p:cNvSpPr>
          <p:nvPr>
            <p:ph type="sldNum" idx="12"/>
          </p:nvPr>
        </p:nvSpPr>
        <p:spPr>
          <a:ln/>
        </p:spPr>
        <p:txBody>
          <a:bodyPr/>
          <a:lstStyle>
            <a:lvl1pPr>
              <a:defRPr/>
            </a:lvl1pPr>
          </a:lstStyle>
          <a:p>
            <a:pPr>
              <a:defRPr/>
            </a:pPr>
            <a:fld id="{ED20DFAE-F650-491C-8803-DA72582D4D9D}" type="slidenum">
              <a:rPr lang="en-US"/>
              <a:pPr>
                <a:defRPr/>
              </a:pPr>
              <a:t>‹#›</a:t>
            </a:fld>
            <a:endParaRPr lang="en-US"/>
          </a:p>
        </p:txBody>
      </p:sp>
    </p:spTree>
    <p:extLst>
      <p:ext uri="{BB962C8B-B14F-4D97-AF65-F5344CB8AC3E}">
        <p14:creationId xmlns:p14="http://schemas.microsoft.com/office/powerpoint/2010/main" val="19712006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idx="10"/>
          </p:nvPr>
        </p:nvSpPr>
        <p:spPr>
          <a:ln/>
        </p:spPr>
        <p:txBody>
          <a:bodyPr/>
          <a:lstStyle>
            <a:lvl1pPr>
              <a:defRPr/>
            </a:lvl1pPr>
          </a:lstStyle>
          <a:p>
            <a:pPr>
              <a:defRPr/>
            </a:pPr>
            <a:endParaRPr lang="en-US"/>
          </a:p>
        </p:txBody>
      </p:sp>
      <p:sp>
        <p:nvSpPr>
          <p:cNvPr id="5" name="Rectangle 16"/>
          <p:cNvSpPr>
            <a:spLocks noGrp="1" noChangeArrowheads="1"/>
          </p:cNvSpPr>
          <p:nvPr>
            <p:ph type="ftr" idx="11"/>
          </p:nvPr>
        </p:nvSpPr>
        <p:spPr>
          <a:ln/>
        </p:spPr>
        <p:txBody>
          <a:bodyPr/>
          <a:lstStyle>
            <a:lvl1pPr>
              <a:defRPr/>
            </a:lvl1pPr>
          </a:lstStyle>
          <a:p>
            <a:pPr>
              <a:defRPr/>
            </a:pPr>
            <a:endParaRPr lang="en-US"/>
          </a:p>
        </p:txBody>
      </p:sp>
      <p:sp>
        <p:nvSpPr>
          <p:cNvPr id="6" name="Rectangle 17"/>
          <p:cNvSpPr>
            <a:spLocks noGrp="1" noChangeArrowheads="1"/>
          </p:cNvSpPr>
          <p:nvPr>
            <p:ph type="sldNum" idx="12"/>
          </p:nvPr>
        </p:nvSpPr>
        <p:spPr>
          <a:ln/>
        </p:spPr>
        <p:txBody>
          <a:bodyPr/>
          <a:lstStyle>
            <a:lvl1pPr>
              <a:defRPr/>
            </a:lvl1pPr>
          </a:lstStyle>
          <a:p>
            <a:pPr>
              <a:defRPr/>
            </a:pPr>
            <a:fld id="{9F1F95FF-3C8E-4D3B-A977-92A242E47C1A}" type="slidenum">
              <a:rPr lang="en-US"/>
              <a:pPr>
                <a:defRPr/>
              </a:pPr>
              <a:t>‹#›</a:t>
            </a:fld>
            <a:endParaRPr lang="en-US"/>
          </a:p>
        </p:txBody>
      </p:sp>
    </p:spTree>
    <p:extLst>
      <p:ext uri="{BB962C8B-B14F-4D97-AF65-F5344CB8AC3E}">
        <p14:creationId xmlns:p14="http://schemas.microsoft.com/office/powerpoint/2010/main" val="10622895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1600200"/>
            <a:ext cx="2132012"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243638"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idx="10"/>
          </p:nvPr>
        </p:nvSpPr>
        <p:spPr>
          <a:ln/>
        </p:spPr>
        <p:txBody>
          <a:bodyPr/>
          <a:lstStyle>
            <a:lvl1pPr>
              <a:defRPr/>
            </a:lvl1pPr>
          </a:lstStyle>
          <a:p>
            <a:pPr>
              <a:defRPr/>
            </a:pPr>
            <a:endParaRPr lang="en-US"/>
          </a:p>
        </p:txBody>
      </p:sp>
      <p:sp>
        <p:nvSpPr>
          <p:cNvPr id="5" name="Rectangle 16"/>
          <p:cNvSpPr>
            <a:spLocks noGrp="1" noChangeArrowheads="1"/>
          </p:cNvSpPr>
          <p:nvPr>
            <p:ph type="ftr" idx="11"/>
          </p:nvPr>
        </p:nvSpPr>
        <p:spPr>
          <a:ln/>
        </p:spPr>
        <p:txBody>
          <a:bodyPr/>
          <a:lstStyle>
            <a:lvl1pPr>
              <a:defRPr/>
            </a:lvl1pPr>
          </a:lstStyle>
          <a:p>
            <a:pPr>
              <a:defRPr/>
            </a:pPr>
            <a:endParaRPr lang="en-US"/>
          </a:p>
        </p:txBody>
      </p:sp>
      <p:sp>
        <p:nvSpPr>
          <p:cNvPr id="6" name="Rectangle 17"/>
          <p:cNvSpPr>
            <a:spLocks noGrp="1" noChangeArrowheads="1"/>
          </p:cNvSpPr>
          <p:nvPr>
            <p:ph type="sldNum" idx="12"/>
          </p:nvPr>
        </p:nvSpPr>
        <p:spPr>
          <a:ln/>
        </p:spPr>
        <p:txBody>
          <a:bodyPr/>
          <a:lstStyle>
            <a:lvl1pPr>
              <a:defRPr/>
            </a:lvl1pPr>
          </a:lstStyle>
          <a:p>
            <a:pPr>
              <a:defRPr/>
            </a:pPr>
            <a:fld id="{771B444A-CA70-49DB-AFA3-FE3104FD5A8C}" type="slidenum">
              <a:rPr lang="en-US"/>
              <a:pPr>
                <a:defRPr/>
              </a:pPr>
              <a:t>‹#›</a:t>
            </a:fld>
            <a:endParaRPr lang="en-US"/>
          </a:p>
        </p:txBody>
      </p:sp>
    </p:spTree>
    <p:extLst>
      <p:ext uri="{BB962C8B-B14F-4D97-AF65-F5344CB8AC3E}">
        <p14:creationId xmlns:p14="http://schemas.microsoft.com/office/powerpoint/2010/main" val="13190644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34D9F78-A1DF-4078-B1BA-61DF3260BC34}" type="slidenum">
              <a:rPr lang="en-US"/>
              <a:pPr>
                <a:defRPr/>
              </a:pPr>
              <a:t>‹#›</a:t>
            </a:fld>
            <a:endParaRPr lang="en-US"/>
          </a:p>
        </p:txBody>
      </p:sp>
    </p:spTree>
    <p:extLst>
      <p:ext uri="{BB962C8B-B14F-4D97-AF65-F5344CB8AC3E}">
        <p14:creationId xmlns:p14="http://schemas.microsoft.com/office/powerpoint/2010/main" val="416538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3250" cy="1133475"/>
          </a:xfrm>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92A24372-319B-4CA0-8AA8-F76BE1EE2098}" type="slidenum">
              <a:rPr lang="en-US"/>
              <a:pPr>
                <a:defRPr/>
              </a:pPr>
              <a:t>‹#›</a:t>
            </a:fld>
            <a:endParaRPr lang="en-US"/>
          </a:p>
        </p:txBody>
      </p:sp>
    </p:spTree>
    <p:extLst>
      <p:ext uri="{BB962C8B-B14F-4D97-AF65-F5344CB8AC3E}">
        <p14:creationId xmlns:p14="http://schemas.microsoft.com/office/powerpoint/2010/main" val="10955590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A865351-E875-413C-BF8A-9B7FB32A18F4}" type="slidenum">
              <a:rPr lang="en-US"/>
              <a:pPr>
                <a:defRPr/>
              </a:pPr>
              <a:t>‹#›</a:t>
            </a:fld>
            <a:endParaRPr lang="en-US"/>
          </a:p>
        </p:txBody>
      </p:sp>
    </p:spTree>
    <p:extLst>
      <p:ext uri="{BB962C8B-B14F-4D97-AF65-F5344CB8AC3E}">
        <p14:creationId xmlns:p14="http://schemas.microsoft.com/office/powerpoint/2010/main" val="11035578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6785E7F-E230-4742-9E17-A0A6486C5DA1}" type="slidenum">
              <a:rPr lang="en-US"/>
              <a:pPr>
                <a:defRPr/>
              </a:pPr>
              <a:t>‹#›</a:t>
            </a:fld>
            <a:endParaRPr lang="en-US"/>
          </a:p>
        </p:txBody>
      </p:sp>
    </p:spTree>
    <p:extLst>
      <p:ext uri="{BB962C8B-B14F-4D97-AF65-F5344CB8AC3E}">
        <p14:creationId xmlns:p14="http://schemas.microsoft.com/office/powerpoint/2010/main" val="38539706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542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828800"/>
            <a:ext cx="403542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80C6A68-2E97-4DC4-9579-18672055D15F}" type="slidenum">
              <a:rPr lang="en-US"/>
              <a:pPr>
                <a:defRPr/>
              </a:pPr>
              <a:t>‹#›</a:t>
            </a:fld>
            <a:endParaRPr lang="en-US"/>
          </a:p>
        </p:txBody>
      </p:sp>
    </p:spTree>
    <p:extLst>
      <p:ext uri="{BB962C8B-B14F-4D97-AF65-F5344CB8AC3E}">
        <p14:creationId xmlns:p14="http://schemas.microsoft.com/office/powerpoint/2010/main" val="36018692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DEF6DD61-0A90-448A-BF22-199A66D24C01}" type="slidenum">
              <a:rPr lang="en-US"/>
              <a:pPr>
                <a:defRPr/>
              </a:pPr>
              <a:t>‹#›</a:t>
            </a:fld>
            <a:endParaRPr lang="en-US"/>
          </a:p>
        </p:txBody>
      </p:sp>
    </p:spTree>
    <p:extLst>
      <p:ext uri="{BB962C8B-B14F-4D97-AF65-F5344CB8AC3E}">
        <p14:creationId xmlns:p14="http://schemas.microsoft.com/office/powerpoint/2010/main" val="447282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D554C10-F5DE-43AF-ABAD-F1A3E29BE100}" type="slidenum">
              <a:rPr lang="en-US"/>
              <a:pPr>
                <a:defRPr/>
              </a:pPr>
              <a:t>‹#›</a:t>
            </a:fld>
            <a:endParaRPr lang="en-US"/>
          </a:p>
        </p:txBody>
      </p:sp>
    </p:spTree>
    <p:extLst>
      <p:ext uri="{BB962C8B-B14F-4D97-AF65-F5344CB8AC3E}">
        <p14:creationId xmlns:p14="http://schemas.microsoft.com/office/powerpoint/2010/main" val="6986542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AA279E8E-8F65-4C63-89F8-9F7FA2BF45F8}" type="slidenum">
              <a:rPr lang="en-US"/>
              <a:pPr>
                <a:defRPr/>
              </a:pPr>
              <a:t>‹#›</a:t>
            </a:fld>
            <a:endParaRPr lang="en-US"/>
          </a:p>
        </p:txBody>
      </p:sp>
    </p:spTree>
    <p:extLst>
      <p:ext uri="{BB962C8B-B14F-4D97-AF65-F5344CB8AC3E}">
        <p14:creationId xmlns:p14="http://schemas.microsoft.com/office/powerpoint/2010/main" val="42877114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92B626C-CA9E-4D6E-9BC3-EBF172192548}" type="slidenum">
              <a:rPr lang="en-US"/>
              <a:pPr>
                <a:defRPr/>
              </a:pPr>
              <a:t>‹#›</a:t>
            </a:fld>
            <a:endParaRPr lang="en-US"/>
          </a:p>
        </p:txBody>
      </p:sp>
    </p:spTree>
    <p:extLst>
      <p:ext uri="{BB962C8B-B14F-4D97-AF65-F5344CB8AC3E}">
        <p14:creationId xmlns:p14="http://schemas.microsoft.com/office/powerpoint/2010/main" val="38828292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2A9211B-84A2-4C3B-8ABF-07DA90690E20}" type="slidenum">
              <a:rPr lang="en-US"/>
              <a:pPr>
                <a:defRPr/>
              </a:pPr>
              <a:t>‹#›</a:t>
            </a:fld>
            <a:endParaRPr lang="en-US"/>
          </a:p>
        </p:txBody>
      </p:sp>
    </p:spTree>
    <p:extLst>
      <p:ext uri="{BB962C8B-B14F-4D97-AF65-F5344CB8AC3E}">
        <p14:creationId xmlns:p14="http://schemas.microsoft.com/office/powerpoint/2010/main" val="34518933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6FF52FF-22F5-4EFD-84DA-89C9436825DD}" type="slidenum">
              <a:rPr lang="en-US"/>
              <a:pPr>
                <a:defRPr/>
              </a:pPr>
              <a:t>‹#›</a:t>
            </a:fld>
            <a:endParaRPr lang="en-US"/>
          </a:p>
        </p:txBody>
      </p:sp>
    </p:spTree>
    <p:extLst>
      <p:ext uri="{BB962C8B-B14F-4D97-AF65-F5344CB8AC3E}">
        <p14:creationId xmlns:p14="http://schemas.microsoft.com/office/powerpoint/2010/main" val="13292866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533400"/>
            <a:ext cx="2055812" cy="5591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5038" cy="5591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9B53A51-C33C-46EA-8174-337522D6A06B}" type="slidenum">
              <a:rPr lang="en-US"/>
              <a:pPr>
                <a:defRPr/>
              </a:pPr>
              <a:t>‹#›</a:t>
            </a:fld>
            <a:endParaRPr lang="en-US"/>
          </a:p>
        </p:txBody>
      </p:sp>
    </p:spTree>
    <p:extLst>
      <p:ext uri="{BB962C8B-B14F-4D97-AF65-F5344CB8AC3E}">
        <p14:creationId xmlns:p14="http://schemas.microsoft.com/office/powerpoint/2010/main" val="68899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9"/>
          <p:cNvSpPr>
            <a:spLocks noGrp="1" noChangeArrowheads="1"/>
          </p:cNvSpPr>
          <p:nvPr>
            <p:ph type="dt" idx="10"/>
          </p:nvPr>
        </p:nvSpPr>
        <p:spPr>
          <a:ln/>
        </p:spPr>
        <p:txBody>
          <a:bodyPr/>
          <a:lstStyle>
            <a:lvl1pPr>
              <a:defRPr/>
            </a:lvl1pPr>
          </a:lstStyle>
          <a:p>
            <a:pPr>
              <a:defRPr/>
            </a:pPr>
            <a:endParaRPr lang="en-US"/>
          </a:p>
        </p:txBody>
      </p:sp>
      <p:sp>
        <p:nvSpPr>
          <p:cNvPr id="5" name="Rectangle 20"/>
          <p:cNvSpPr>
            <a:spLocks noGrp="1" noChangeArrowheads="1"/>
          </p:cNvSpPr>
          <p:nvPr>
            <p:ph type="ftr" idx="11"/>
          </p:nvPr>
        </p:nvSpPr>
        <p:spPr>
          <a:ln/>
        </p:spPr>
        <p:txBody>
          <a:bodyPr/>
          <a:lstStyle>
            <a:lvl1pPr>
              <a:defRPr/>
            </a:lvl1pPr>
          </a:lstStyle>
          <a:p>
            <a:pPr>
              <a:defRPr/>
            </a:pPr>
            <a:endParaRPr lang="en-US"/>
          </a:p>
        </p:txBody>
      </p:sp>
      <p:sp>
        <p:nvSpPr>
          <p:cNvPr id="6" name="Rectangle 21"/>
          <p:cNvSpPr>
            <a:spLocks noGrp="1" noChangeArrowheads="1"/>
          </p:cNvSpPr>
          <p:nvPr>
            <p:ph type="sldNum" idx="12"/>
          </p:nvPr>
        </p:nvSpPr>
        <p:spPr>
          <a:ln/>
        </p:spPr>
        <p:txBody>
          <a:bodyPr/>
          <a:lstStyle>
            <a:lvl1pPr>
              <a:defRPr/>
            </a:lvl1pPr>
          </a:lstStyle>
          <a:p>
            <a:pPr>
              <a:defRPr/>
            </a:pPr>
            <a:fld id="{C8900E8D-FF19-4631-9B94-0BA1E3A9EFA5}" type="slidenum">
              <a:rPr lang="en-US"/>
              <a:pPr>
                <a:defRPr/>
              </a:pPr>
              <a:t>‹#›</a:t>
            </a:fld>
            <a:endParaRPr lang="en-US"/>
          </a:p>
        </p:txBody>
      </p:sp>
    </p:spTree>
    <p:extLst>
      <p:ext uri="{BB962C8B-B14F-4D97-AF65-F5344CB8AC3E}">
        <p14:creationId xmlns:p14="http://schemas.microsoft.com/office/powerpoint/2010/main" val="22680361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BD74BBF-A9C8-4C57-8401-E42BA825E155}" type="slidenum">
              <a:rPr lang="en-US"/>
              <a:pPr>
                <a:defRPr/>
              </a:pPr>
              <a:t>‹#›</a:t>
            </a:fld>
            <a:endParaRPr lang="en-US"/>
          </a:p>
        </p:txBody>
      </p:sp>
    </p:spTree>
    <p:extLst>
      <p:ext uri="{BB962C8B-B14F-4D97-AF65-F5344CB8AC3E}">
        <p14:creationId xmlns:p14="http://schemas.microsoft.com/office/powerpoint/2010/main" val="6522354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8768E65-5A1D-4CE0-B6BE-726B5C29CBD6}" type="slidenum">
              <a:rPr lang="en-US"/>
              <a:pPr>
                <a:defRPr/>
              </a:pPr>
              <a:t>‹#›</a:t>
            </a:fld>
            <a:endParaRPr lang="en-US"/>
          </a:p>
        </p:txBody>
      </p:sp>
    </p:spTree>
    <p:extLst>
      <p:ext uri="{BB962C8B-B14F-4D97-AF65-F5344CB8AC3E}">
        <p14:creationId xmlns:p14="http://schemas.microsoft.com/office/powerpoint/2010/main" val="38703250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173C50E-08EE-4773-A520-829249A86987}" type="slidenum">
              <a:rPr lang="en-US"/>
              <a:pPr>
                <a:defRPr/>
              </a:pPr>
              <a:t>‹#›</a:t>
            </a:fld>
            <a:endParaRPr lang="en-US"/>
          </a:p>
        </p:txBody>
      </p:sp>
    </p:spTree>
    <p:extLst>
      <p:ext uri="{BB962C8B-B14F-4D97-AF65-F5344CB8AC3E}">
        <p14:creationId xmlns:p14="http://schemas.microsoft.com/office/powerpoint/2010/main" val="19631973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318132D5-1227-46BD-8F6A-6990F00CF8ED}" type="slidenum">
              <a:rPr lang="en-US"/>
              <a:pPr>
                <a:defRPr/>
              </a:pPr>
              <a:t>‹#›</a:t>
            </a:fld>
            <a:endParaRPr lang="en-US"/>
          </a:p>
        </p:txBody>
      </p:sp>
    </p:spTree>
    <p:extLst>
      <p:ext uri="{BB962C8B-B14F-4D97-AF65-F5344CB8AC3E}">
        <p14:creationId xmlns:p14="http://schemas.microsoft.com/office/powerpoint/2010/main" val="33410836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748846FB-53BE-4A8A-A659-6F5EC10AD888}" type="slidenum">
              <a:rPr lang="en-US"/>
              <a:pPr>
                <a:defRPr/>
              </a:pPr>
              <a:t>‹#›</a:t>
            </a:fld>
            <a:endParaRPr lang="en-US"/>
          </a:p>
        </p:txBody>
      </p:sp>
    </p:spTree>
    <p:extLst>
      <p:ext uri="{BB962C8B-B14F-4D97-AF65-F5344CB8AC3E}">
        <p14:creationId xmlns:p14="http://schemas.microsoft.com/office/powerpoint/2010/main" val="11439880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B304FBBE-4D73-4065-A5E9-F486ADD8C075}" type="slidenum">
              <a:rPr lang="en-US"/>
              <a:pPr>
                <a:defRPr/>
              </a:pPr>
              <a:t>‹#›</a:t>
            </a:fld>
            <a:endParaRPr lang="en-US"/>
          </a:p>
        </p:txBody>
      </p:sp>
    </p:spTree>
    <p:extLst>
      <p:ext uri="{BB962C8B-B14F-4D97-AF65-F5344CB8AC3E}">
        <p14:creationId xmlns:p14="http://schemas.microsoft.com/office/powerpoint/2010/main" val="16370589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7FDFA111-44CF-4DD1-B831-CFC9FEB4815C}" type="slidenum">
              <a:rPr lang="en-US"/>
              <a:pPr>
                <a:defRPr/>
              </a:pPr>
              <a:t>‹#›</a:t>
            </a:fld>
            <a:endParaRPr lang="en-US"/>
          </a:p>
        </p:txBody>
      </p:sp>
    </p:spTree>
    <p:extLst>
      <p:ext uri="{BB962C8B-B14F-4D97-AF65-F5344CB8AC3E}">
        <p14:creationId xmlns:p14="http://schemas.microsoft.com/office/powerpoint/2010/main" val="18482372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10449E7E-A64A-4593-BD5F-1C09791649B3}" type="slidenum">
              <a:rPr lang="en-US"/>
              <a:pPr>
                <a:defRPr/>
              </a:pPr>
              <a:t>‹#›</a:t>
            </a:fld>
            <a:endParaRPr lang="en-US"/>
          </a:p>
        </p:txBody>
      </p:sp>
    </p:spTree>
    <p:extLst>
      <p:ext uri="{BB962C8B-B14F-4D97-AF65-F5344CB8AC3E}">
        <p14:creationId xmlns:p14="http://schemas.microsoft.com/office/powerpoint/2010/main" val="38425139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736CAF47-AE5F-466C-B43E-456972E26123}" type="slidenum">
              <a:rPr lang="en-US"/>
              <a:pPr>
                <a:defRPr/>
              </a:pPr>
              <a:t>‹#›</a:t>
            </a:fld>
            <a:endParaRPr lang="en-US"/>
          </a:p>
        </p:txBody>
      </p:sp>
    </p:spTree>
    <p:extLst>
      <p:ext uri="{BB962C8B-B14F-4D97-AF65-F5344CB8AC3E}">
        <p14:creationId xmlns:p14="http://schemas.microsoft.com/office/powerpoint/2010/main" val="8470311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B805FD57-A416-484E-9B4A-BF0113C53818}" type="slidenum">
              <a:rPr lang="en-US"/>
              <a:pPr>
                <a:defRPr/>
              </a:pPr>
              <a:t>‹#›</a:t>
            </a:fld>
            <a:endParaRPr lang="en-US"/>
          </a:p>
        </p:txBody>
      </p:sp>
    </p:spTree>
    <p:extLst>
      <p:ext uri="{BB962C8B-B14F-4D97-AF65-F5344CB8AC3E}">
        <p14:creationId xmlns:p14="http://schemas.microsoft.com/office/powerpoint/2010/main" val="46904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idx="10"/>
          </p:nvPr>
        </p:nvSpPr>
        <p:spPr>
          <a:ln/>
        </p:spPr>
        <p:txBody>
          <a:bodyPr/>
          <a:lstStyle>
            <a:lvl1pPr>
              <a:defRPr/>
            </a:lvl1pPr>
          </a:lstStyle>
          <a:p>
            <a:pPr>
              <a:defRPr/>
            </a:pPr>
            <a:endParaRPr lang="en-US"/>
          </a:p>
        </p:txBody>
      </p:sp>
      <p:sp>
        <p:nvSpPr>
          <p:cNvPr id="5" name="Rectangle 20"/>
          <p:cNvSpPr>
            <a:spLocks noGrp="1" noChangeArrowheads="1"/>
          </p:cNvSpPr>
          <p:nvPr>
            <p:ph type="ftr" idx="11"/>
          </p:nvPr>
        </p:nvSpPr>
        <p:spPr>
          <a:ln/>
        </p:spPr>
        <p:txBody>
          <a:bodyPr/>
          <a:lstStyle>
            <a:lvl1pPr>
              <a:defRPr/>
            </a:lvl1pPr>
          </a:lstStyle>
          <a:p>
            <a:pPr>
              <a:defRPr/>
            </a:pPr>
            <a:endParaRPr lang="en-US"/>
          </a:p>
        </p:txBody>
      </p:sp>
      <p:sp>
        <p:nvSpPr>
          <p:cNvPr id="6" name="Rectangle 21"/>
          <p:cNvSpPr>
            <a:spLocks noGrp="1" noChangeArrowheads="1"/>
          </p:cNvSpPr>
          <p:nvPr>
            <p:ph type="sldNum" idx="12"/>
          </p:nvPr>
        </p:nvSpPr>
        <p:spPr>
          <a:ln/>
        </p:spPr>
        <p:txBody>
          <a:bodyPr/>
          <a:lstStyle>
            <a:lvl1pPr>
              <a:defRPr/>
            </a:lvl1pPr>
          </a:lstStyle>
          <a:p>
            <a:pPr>
              <a:defRPr/>
            </a:pPr>
            <a:fld id="{CA73D3D0-BF97-4D89-9481-0E719C4E9FDB}" type="slidenum">
              <a:rPr lang="en-US"/>
              <a:pPr>
                <a:defRPr/>
              </a:pPr>
              <a:t>‹#›</a:t>
            </a:fld>
            <a:endParaRPr lang="en-US"/>
          </a:p>
        </p:txBody>
      </p:sp>
    </p:spTree>
    <p:extLst>
      <p:ext uri="{BB962C8B-B14F-4D97-AF65-F5344CB8AC3E}">
        <p14:creationId xmlns:p14="http://schemas.microsoft.com/office/powerpoint/2010/main" val="15653210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89A2A975-B18A-4DA6-9424-DFA580AA5587}" type="slidenum">
              <a:rPr lang="en-US"/>
              <a:pPr>
                <a:defRPr/>
              </a:pPr>
              <a:t>‹#›</a:t>
            </a:fld>
            <a:endParaRPr lang="en-US"/>
          </a:p>
        </p:txBody>
      </p:sp>
    </p:spTree>
    <p:extLst>
      <p:ext uri="{BB962C8B-B14F-4D97-AF65-F5344CB8AC3E}">
        <p14:creationId xmlns:p14="http://schemas.microsoft.com/office/powerpoint/2010/main" val="40809983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4829ADB8-8ECA-46C3-BBBB-3C67B57ACCF9}" type="slidenum">
              <a:rPr lang="en-US"/>
              <a:pPr>
                <a:defRPr/>
              </a:pPr>
              <a:t>‹#›</a:t>
            </a:fld>
            <a:endParaRPr lang="en-US"/>
          </a:p>
        </p:txBody>
      </p:sp>
    </p:spTree>
    <p:extLst>
      <p:ext uri="{BB962C8B-B14F-4D97-AF65-F5344CB8AC3E}">
        <p14:creationId xmlns:p14="http://schemas.microsoft.com/office/powerpoint/2010/main" val="31548650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C3F17AE2-C27E-4963-9241-CF0EEDE94E55}" type="slidenum">
              <a:rPr lang="en-US"/>
              <a:pPr>
                <a:defRPr/>
              </a:pPr>
              <a:t>‹#›</a:t>
            </a:fld>
            <a:endParaRPr lang="en-US"/>
          </a:p>
        </p:txBody>
      </p:sp>
    </p:spTree>
    <p:extLst>
      <p:ext uri="{BB962C8B-B14F-4D97-AF65-F5344CB8AC3E}">
        <p14:creationId xmlns:p14="http://schemas.microsoft.com/office/powerpoint/2010/main" val="36233644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B8306B85-CE58-49F8-A4B6-E762D12B6FAF}" type="slidenum">
              <a:rPr lang="en-US"/>
              <a:pPr>
                <a:defRPr/>
              </a:pPr>
              <a:t>‹#›</a:t>
            </a:fld>
            <a:endParaRPr lang="en-US"/>
          </a:p>
        </p:txBody>
      </p:sp>
    </p:spTree>
    <p:extLst>
      <p:ext uri="{BB962C8B-B14F-4D97-AF65-F5344CB8AC3E}">
        <p14:creationId xmlns:p14="http://schemas.microsoft.com/office/powerpoint/2010/main" val="34484363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48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48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ftr" idx="11"/>
          </p:nvPr>
        </p:nvSpPr>
        <p:spPr>
          <a:ln/>
        </p:spPr>
        <p:txBody>
          <a:bodyPr/>
          <a:lstStyle>
            <a:lvl1pPr>
              <a:defRPr/>
            </a:lvl1pPr>
          </a:lstStyle>
          <a:p>
            <a:pPr>
              <a:defRPr/>
            </a:pPr>
            <a:endParaRPr lang="en-US"/>
          </a:p>
        </p:txBody>
      </p:sp>
      <p:sp>
        <p:nvSpPr>
          <p:cNvPr id="7" name="Rectangle 8"/>
          <p:cNvSpPr>
            <a:spLocks noGrp="1" noChangeArrowheads="1"/>
          </p:cNvSpPr>
          <p:nvPr>
            <p:ph type="sldNum" idx="12"/>
          </p:nvPr>
        </p:nvSpPr>
        <p:spPr>
          <a:ln/>
        </p:spPr>
        <p:txBody>
          <a:bodyPr/>
          <a:lstStyle>
            <a:lvl1pPr>
              <a:defRPr/>
            </a:lvl1pPr>
          </a:lstStyle>
          <a:p>
            <a:pPr>
              <a:defRPr/>
            </a:pPr>
            <a:fld id="{67C191A7-B9E2-4DBF-9DC6-5FE8772FCFEC}" type="slidenum">
              <a:rPr lang="en-US"/>
              <a:pPr>
                <a:defRPr/>
              </a:pPr>
              <a:t>‹#›</a:t>
            </a:fld>
            <a:endParaRPr lang="en-US"/>
          </a:p>
        </p:txBody>
      </p:sp>
    </p:spTree>
    <p:extLst>
      <p:ext uri="{BB962C8B-B14F-4D97-AF65-F5344CB8AC3E}">
        <p14:creationId xmlns:p14="http://schemas.microsoft.com/office/powerpoint/2010/main" val="22825554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ftr" idx="11"/>
          </p:nvPr>
        </p:nvSpPr>
        <p:spPr>
          <a:ln/>
        </p:spPr>
        <p:txBody>
          <a:bodyPr/>
          <a:lstStyle>
            <a:lvl1pPr>
              <a:defRPr/>
            </a:lvl1pPr>
          </a:lstStyle>
          <a:p>
            <a:pPr>
              <a:defRPr/>
            </a:pPr>
            <a:endParaRPr lang="en-US"/>
          </a:p>
        </p:txBody>
      </p:sp>
      <p:sp>
        <p:nvSpPr>
          <p:cNvPr id="9" name="Rectangle 8"/>
          <p:cNvSpPr>
            <a:spLocks noGrp="1" noChangeArrowheads="1"/>
          </p:cNvSpPr>
          <p:nvPr>
            <p:ph type="sldNum" idx="12"/>
          </p:nvPr>
        </p:nvSpPr>
        <p:spPr>
          <a:ln/>
        </p:spPr>
        <p:txBody>
          <a:bodyPr/>
          <a:lstStyle>
            <a:lvl1pPr>
              <a:defRPr/>
            </a:lvl1pPr>
          </a:lstStyle>
          <a:p>
            <a:pPr>
              <a:defRPr/>
            </a:pPr>
            <a:fld id="{ABA3AB0D-AA1A-4690-AAC3-BE5DB1895B93}" type="slidenum">
              <a:rPr lang="en-US"/>
              <a:pPr>
                <a:defRPr/>
              </a:pPr>
              <a:t>‹#›</a:t>
            </a:fld>
            <a:endParaRPr lang="en-US"/>
          </a:p>
        </p:txBody>
      </p:sp>
    </p:spTree>
    <p:extLst>
      <p:ext uri="{BB962C8B-B14F-4D97-AF65-F5344CB8AC3E}">
        <p14:creationId xmlns:p14="http://schemas.microsoft.com/office/powerpoint/2010/main" val="37617080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ftr" idx="11"/>
          </p:nvPr>
        </p:nvSpPr>
        <p:spPr>
          <a:ln/>
        </p:spPr>
        <p:txBody>
          <a:bodyPr/>
          <a:lstStyle>
            <a:lvl1pPr>
              <a:defRPr/>
            </a:lvl1pPr>
          </a:lstStyle>
          <a:p>
            <a:pPr>
              <a:defRPr/>
            </a:pPr>
            <a:endParaRPr lang="en-US"/>
          </a:p>
        </p:txBody>
      </p:sp>
      <p:sp>
        <p:nvSpPr>
          <p:cNvPr id="5" name="Rectangle 8"/>
          <p:cNvSpPr>
            <a:spLocks noGrp="1" noChangeArrowheads="1"/>
          </p:cNvSpPr>
          <p:nvPr>
            <p:ph type="sldNum" idx="12"/>
          </p:nvPr>
        </p:nvSpPr>
        <p:spPr>
          <a:ln/>
        </p:spPr>
        <p:txBody>
          <a:bodyPr/>
          <a:lstStyle>
            <a:lvl1pPr>
              <a:defRPr/>
            </a:lvl1pPr>
          </a:lstStyle>
          <a:p>
            <a:pPr>
              <a:defRPr/>
            </a:pPr>
            <a:fld id="{02D76210-1962-464F-A4A6-47B34DA17316}" type="slidenum">
              <a:rPr lang="en-US"/>
              <a:pPr>
                <a:defRPr/>
              </a:pPr>
              <a:t>‹#›</a:t>
            </a:fld>
            <a:endParaRPr lang="en-US"/>
          </a:p>
        </p:txBody>
      </p:sp>
    </p:spTree>
    <p:extLst>
      <p:ext uri="{BB962C8B-B14F-4D97-AF65-F5344CB8AC3E}">
        <p14:creationId xmlns:p14="http://schemas.microsoft.com/office/powerpoint/2010/main" val="30443700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ftr" idx="11"/>
          </p:nvPr>
        </p:nvSpPr>
        <p:spPr>
          <a:ln/>
        </p:spPr>
        <p:txBody>
          <a:bodyPr/>
          <a:lstStyle>
            <a:lvl1pPr>
              <a:defRPr/>
            </a:lvl1pPr>
          </a:lstStyle>
          <a:p>
            <a:pPr>
              <a:defRPr/>
            </a:pPr>
            <a:endParaRPr lang="en-US"/>
          </a:p>
        </p:txBody>
      </p:sp>
      <p:sp>
        <p:nvSpPr>
          <p:cNvPr id="4" name="Rectangle 8"/>
          <p:cNvSpPr>
            <a:spLocks noGrp="1" noChangeArrowheads="1"/>
          </p:cNvSpPr>
          <p:nvPr>
            <p:ph type="sldNum" idx="12"/>
          </p:nvPr>
        </p:nvSpPr>
        <p:spPr>
          <a:ln/>
        </p:spPr>
        <p:txBody>
          <a:bodyPr/>
          <a:lstStyle>
            <a:lvl1pPr>
              <a:defRPr/>
            </a:lvl1pPr>
          </a:lstStyle>
          <a:p>
            <a:pPr>
              <a:defRPr/>
            </a:pPr>
            <a:fld id="{00685533-0BF0-4A9E-80CE-902AB08F703E}" type="slidenum">
              <a:rPr lang="en-US"/>
              <a:pPr>
                <a:defRPr/>
              </a:pPr>
              <a:t>‹#›</a:t>
            </a:fld>
            <a:endParaRPr lang="en-US"/>
          </a:p>
        </p:txBody>
      </p:sp>
    </p:spTree>
    <p:extLst>
      <p:ext uri="{BB962C8B-B14F-4D97-AF65-F5344CB8AC3E}">
        <p14:creationId xmlns:p14="http://schemas.microsoft.com/office/powerpoint/2010/main" val="21073675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ftr" idx="11"/>
          </p:nvPr>
        </p:nvSpPr>
        <p:spPr>
          <a:ln/>
        </p:spPr>
        <p:txBody>
          <a:bodyPr/>
          <a:lstStyle>
            <a:lvl1pPr>
              <a:defRPr/>
            </a:lvl1pPr>
          </a:lstStyle>
          <a:p>
            <a:pPr>
              <a:defRPr/>
            </a:pPr>
            <a:endParaRPr lang="en-US"/>
          </a:p>
        </p:txBody>
      </p:sp>
      <p:sp>
        <p:nvSpPr>
          <p:cNvPr id="7" name="Rectangle 8"/>
          <p:cNvSpPr>
            <a:spLocks noGrp="1" noChangeArrowheads="1"/>
          </p:cNvSpPr>
          <p:nvPr>
            <p:ph type="sldNum" idx="12"/>
          </p:nvPr>
        </p:nvSpPr>
        <p:spPr>
          <a:ln/>
        </p:spPr>
        <p:txBody>
          <a:bodyPr/>
          <a:lstStyle>
            <a:lvl1pPr>
              <a:defRPr/>
            </a:lvl1pPr>
          </a:lstStyle>
          <a:p>
            <a:pPr>
              <a:defRPr/>
            </a:pPr>
            <a:fld id="{7B776AF2-209A-4232-A48E-13D55E7D4CEE}" type="slidenum">
              <a:rPr lang="en-US"/>
              <a:pPr>
                <a:defRPr/>
              </a:pPr>
              <a:t>‹#›</a:t>
            </a:fld>
            <a:endParaRPr lang="en-US"/>
          </a:p>
        </p:txBody>
      </p:sp>
    </p:spTree>
    <p:extLst>
      <p:ext uri="{BB962C8B-B14F-4D97-AF65-F5344CB8AC3E}">
        <p14:creationId xmlns:p14="http://schemas.microsoft.com/office/powerpoint/2010/main" val="38019828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ftr" idx="11"/>
          </p:nvPr>
        </p:nvSpPr>
        <p:spPr>
          <a:ln/>
        </p:spPr>
        <p:txBody>
          <a:bodyPr/>
          <a:lstStyle>
            <a:lvl1pPr>
              <a:defRPr/>
            </a:lvl1pPr>
          </a:lstStyle>
          <a:p>
            <a:pPr>
              <a:defRPr/>
            </a:pPr>
            <a:endParaRPr lang="en-US"/>
          </a:p>
        </p:txBody>
      </p:sp>
      <p:sp>
        <p:nvSpPr>
          <p:cNvPr id="7" name="Rectangle 8"/>
          <p:cNvSpPr>
            <a:spLocks noGrp="1" noChangeArrowheads="1"/>
          </p:cNvSpPr>
          <p:nvPr>
            <p:ph type="sldNum" idx="12"/>
          </p:nvPr>
        </p:nvSpPr>
        <p:spPr>
          <a:ln/>
        </p:spPr>
        <p:txBody>
          <a:bodyPr/>
          <a:lstStyle>
            <a:lvl1pPr>
              <a:defRPr/>
            </a:lvl1pPr>
          </a:lstStyle>
          <a:p>
            <a:pPr>
              <a:defRPr/>
            </a:pPr>
            <a:fld id="{B8421ED7-542D-4D80-BAAD-9333A91D5318}" type="slidenum">
              <a:rPr lang="en-US"/>
              <a:pPr>
                <a:defRPr/>
              </a:pPr>
              <a:t>‹#›</a:t>
            </a:fld>
            <a:endParaRPr lang="en-US"/>
          </a:p>
        </p:txBody>
      </p:sp>
    </p:spTree>
    <p:extLst>
      <p:ext uri="{BB962C8B-B14F-4D97-AF65-F5344CB8AC3E}">
        <p14:creationId xmlns:p14="http://schemas.microsoft.com/office/powerpoint/2010/main" val="79950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idx="10"/>
          </p:nvPr>
        </p:nvSpPr>
        <p:spPr>
          <a:ln/>
        </p:spPr>
        <p:txBody>
          <a:bodyPr/>
          <a:lstStyle>
            <a:lvl1pPr>
              <a:defRPr/>
            </a:lvl1pPr>
          </a:lstStyle>
          <a:p>
            <a:pPr>
              <a:defRPr/>
            </a:pPr>
            <a:endParaRPr lang="en-US"/>
          </a:p>
        </p:txBody>
      </p:sp>
      <p:sp>
        <p:nvSpPr>
          <p:cNvPr id="5" name="Rectangle 20"/>
          <p:cNvSpPr>
            <a:spLocks noGrp="1" noChangeArrowheads="1"/>
          </p:cNvSpPr>
          <p:nvPr>
            <p:ph type="ftr" idx="11"/>
          </p:nvPr>
        </p:nvSpPr>
        <p:spPr>
          <a:ln/>
        </p:spPr>
        <p:txBody>
          <a:bodyPr/>
          <a:lstStyle>
            <a:lvl1pPr>
              <a:defRPr/>
            </a:lvl1pPr>
          </a:lstStyle>
          <a:p>
            <a:pPr>
              <a:defRPr/>
            </a:pPr>
            <a:endParaRPr lang="en-US"/>
          </a:p>
        </p:txBody>
      </p:sp>
      <p:sp>
        <p:nvSpPr>
          <p:cNvPr id="6" name="Rectangle 21"/>
          <p:cNvSpPr>
            <a:spLocks noGrp="1" noChangeArrowheads="1"/>
          </p:cNvSpPr>
          <p:nvPr>
            <p:ph type="sldNum" idx="12"/>
          </p:nvPr>
        </p:nvSpPr>
        <p:spPr>
          <a:ln/>
        </p:spPr>
        <p:txBody>
          <a:bodyPr/>
          <a:lstStyle>
            <a:lvl1pPr>
              <a:defRPr/>
            </a:lvl1pPr>
          </a:lstStyle>
          <a:p>
            <a:pPr>
              <a:defRPr/>
            </a:pPr>
            <a:fld id="{59548561-CBD2-4FD0-970A-633E06EC216F}" type="slidenum">
              <a:rPr lang="en-US"/>
              <a:pPr>
                <a:defRPr/>
              </a:pPr>
              <a:t>‹#›</a:t>
            </a:fld>
            <a:endParaRPr lang="en-US"/>
          </a:p>
        </p:txBody>
      </p:sp>
    </p:spTree>
    <p:extLst>
      <p:ext uri="{BB962C8B-B14F-4D97-AF65-F5344CB8AC3E}">
        <p14:creationId xmlns:p14="http://schemas.microsoft.com/office/powerpoint/2010/main" val="42349758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9B678E44-5B39-4BA7-B58C-7DCEA06E2708}" type="slidenum">
              <a:rPr lang="en-US"/>
              <a:pPr>
                <a:defRPr/>
              </a:pPr>
              <a:t>‹#›</a:t>
            </a:fld>
            <a:endParaRPr lang="en-US"/>
          </a:p>
        </p:txBody>
      </p:sp>
    </p:spTree>
    <p:extLst>
      <p:ext uri="{BB962C8B-B14F-4D97-AF65-F5344CB8AC3E}">
        <p14:creationId xmlns:p14="http://schemas.microsoft.com/office/powerpoint/2010/main" val="2463037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742B4AD2-B01A-4720-8DB1-E41496D28514}" type="slidenum">
              <a:rPr lang="en-US"/>
              <a:pPr>
                <a:defRPr/>
              </a:pPr>
              <a:t>‹#›</a:t>
            </a:fld>
            <a:endParaRPr lang="en-US"/>
          </a:p>
        </p:txBody>
      </p:sp>
    </p:spTree>
    <p:extLst>
      <p:ext uri="{BB962C8B-B14F-4D97-AF65-F5344CB8AC3E}">
        <p14:creationId xmlns:p14="http://schemas.microsoft.com/office/powerpoint/2010/main" val="11981382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7B9CE0E3-0CD8-4CBA-80EB-0B9A8BBFA934}" type="slidenum">
              <a:rPr lang="en-US"/>
              <a:pPr>
                <a:defRPr/>
              </a:pPr>
              <a:t>‹#›</a:t>
            </a:fld>
            <a:endParaRPr lang="en-US"/>
          </a:p>
        </p:txBody>
      </p:sp>
    </p:spTree>
    <p:extLst>
      <p:ext uri="{BB962C8B-B14F-4D97-AF65-F5344CB8AC3E}">
        <p14:creationId xmlns:p14="http://schemas.microsoft.com/office/powerpoint/2010/main" val="27064689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9FBA8FC7-E49F-4095-B8CD-7D847921F8CB}" type="slidenum">
              <a:rPr lang="en-US"/>
              <a:pPr>
                <a:defRPr/>
              </a:pPr>
              <a:t>‹#›</a:t>
            </a:fld>
            <a:endParaRPr lang="en-US"/>
          </a:p>
        </p:txBody>
      </p:sp>
    </p:spTree>
    <p:extLst>
      <p:ext uri="{BB962C8B-B14F-4D97-AF65-F5344CB8AC3E}">
        <p14:creationId xmlns:p14="http://schemas.microsoft.com/office/powerpoint/2010/main" val="5218700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274D9F67-AE70-47D4-8A4D-E1D11AB129EE}" type="slidenum">
              <a:rPr lang="en-US"/>
              <a:pPr>
                <a:defRPr/>
              </a:pPr>
              <a:t>‹#›</a:t>
            </a:fld>
            <a:endParaRPr lang="en-US"/>
          </a:p>
        </p:txBody>
      </p:sp>
    </p:spTree>
    <p:extLst>
      <p:ext uri="{BB962C8B-B14F-4D97-AF65-F5344CB8AC3E}">
        <p14:creationId xmlns:p14="http://schemas.microsoft.com/office/powerpoint/2010/main" val="19147691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BB3468B6-60C4-42AD-B35F-59C0D3B7A3B9}" type="slidenum">
              <a:rPr lang="en-US"/>
              <a:pPr>
                <a:defRPr/>
              </a:pPr>
              <a:t>‹#›</a:t>
            </a:fld>
            <a:endParaRPr lang="en-US"/>
          </a:p>
        </p:txBody>
      </p:sp>
    </p:spTree>
    <p:extLst>
      <p:ext uri="{BB962C8B-B14F-4D97-AF65-F5344CB8AC3E}">
        <p14:creationId xmlns:p14="http://schemas.microsoft.com/office/powerpoint/2010/main" val="42348340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ftr" idx="11"/>
          </p:nvPr>
        </p:nvSpPr>
        <p:spPr>
          <a:ln/>
        </p:spPr>
        <p:txBody>
          <a:bodyPr/>
          <a:lstStyle>
            <a:lvl1pPr>
              <a:defRPr/>
            </a:lvl1pPr>
          </a:lstStyle>
          <a:p>
            <a:pPr>
              <a:defRPr/>
            </a:pPr>
            <a:endParaRPr lang="en-US"/>
          </a:p>
        </p:txBody>
      </p:sp>
      <p:sp>
        <p:nvSpPr>
          <p:cNvPr id="9" name="Rectangle 7"/>
          <p:cNvSpPr>
            <a:spLocks noGrp="1" noChangeArrowheads="1"/>
          </p:cNvSpPr>
          <p:nvPr>
            <p:ph type="sldNum" idx="12"/>
          </p:nvPr>
        </p:nvSpPr>
        <p:spPr>
          <a:ln/>
        </p:spPr>
        <p:txBody>
          <a:bodyPr/>
          <a:lstStyle>
            <a:lvl1pPr>
              <a:defRPr/>
            </a:lvl1pPr>
          </a:lstStyle>
          <a:p>
            <a:pPr>
              <a:defRPr/>
            </a:pPr>
            <a:fld id="{BE603532-D4D9-4C85-A49A-D2D8F7B071FF}" type="slidenum">
              <a:rPr lang="en-US"/>
              <a:pPr>
                <a:defRPr/>
              </a:pPr>
              <a:t>‹#›</a:t>
            </a:fld>
            <a:endParaRPr lang="en-US"/>
          </a:p>
        </p:txBody>
      </p:sp>
    </p:spTree>
    <p:extLst>
      <p:ext uri="{BB962C8B-B14F-4D97-AF65-F5344CB8AC3E}">
        <p14:creationId xmlns:p14="http://schemas.microsoft.com/office/powerpoint/2010/main" val="35945492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ftr" idx="11"/>
          </p:nvPr>
        </p:nvSpPr>
        <p:spPr>
          <a:ln/>
        </p:spPr>
        <p:txBody>
          <a:bodyPr/>
          <a:lstStyle>
            <a:lvl1pPr>
              <a:defRPr/>
            </a:lvl1pPr>
          </a:lstStyle>
          <a:p>
            <a:pPr>
              <a:defRPr/>
            </a:pPr>
            <a:endParaRPr lang="en-US"/>
          </a:p>
        </p:txBody>
      </p:sp>
      <p:sp>
        <p:nvSpPr>
          <p:cNvPr id="5" name="Rectangle 7"/>
          <p:cNvSpPr>
            <a:spLocks noGrp="1" noChangeArrowheads="1"/>
          </p:cNvSpPr>
          <p:nvPr>
            <p:ph type="sldNum" idx="12"/>
          </p:nvPr>
        </p:nvSpPr>
        <p:spPr>
          <a:ln/>
        </p:spPr>
        <p:txBody>
          <a:bodyPr/>
          <a:lstStyle>
            <a:lvl1pPr>
              <a:defRPr/>
            </a:lvl1pPr>
          </a:lstStyle>
          <a:p>
            <a:pPr>
              <a:defRPr/>
            </a:pPr>
            <a:fld id="{6CEF5396-AEC5-4868-AD94-254A555761FA}" type="slidenum">
              <a:rPr lang="en-US"/>
              <a:pPr>
                <a:defRPr/>
              </a:pPr>
              <a:t>‹#›</a:t>
            </a:fld>
            <a:endParaRPr lang="en-US"/>
          </a:p>
        </p:txBody>
      </p:sp>
    </p:spTree>
    <p:extLst>
      <p:ext uri="{BB962C8B-B14F-4D97-AF65-F5344CB8AC3E}">
        <p14:creationId xmlns:p14="http://schemas.microsoft.com/office/powerpoint/2010/main" val="33432668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ftr" idx="11"/>
          </p:nvPr>
        </p:nvSpPr>
        <p:spPr>
          <a:ln/>
        </p:spPr>
        <p:txBody>
          <a:bodyPr/>
          <a:lstStyle>
            <a:lvl1pPr>
              <a:defRPr/>
            </a:lvl1pPr>
          </a:lstStyle>
          <a:p>
            <a:pPr>
              <a:defRPr/>
            </a:pPr>
            <a:endParaRPr lang="en-US"/>
          </a:p>
        </p:txBody>
      </p:sp>
      <p:sp>
        <p:nvSpPr>
          <p:cNvPr id="4" name="Rectangle 7"/>
          <p:cNvSpPr>
            <a:spLocks noGrp="1" noChangeArrowheads="1"/>
          </p:cNvSpPr>
          <p:nvPr>
            <p:ph type="sldNum" idx="12"/>
          </p:nvPr>
        </p:nvSpPr>
        <p:spPr>
          <a:ln/>
        </p:spPr>
        <p:txBody>
          <a:bodyPr/>
          <a:lstStyle>
            <a:lvl1pPr>
              <a:defRPr/>
            </a:lvl1pPr>
          </a:lstStyle>
          <a:p>
            <a:pPr>
              <a:defRPr/>
            </a:pPr>
            <a:fld id="{F9552818-39F4-4CF3-8B24-B86B6E6BF9AA}" type="slidenum">
              <a:rPr lang="en-US"/>
              <a:pPr>
                <a:defRPr/>
              </a:pPr>
              <a:t>‹#›</a:t>
            </a:fld>
            <a:endParaRPr lang="en-US"/>
          </a:p>
        </p:txBody>
      </p:sp>
    </p:spTree>
    <p:extLst>
      <p:ext uri="{BB962C8B-B14F-4D97-AF65-F5344CB8AC3E}">
        <p14:creationId xmlns:p14="http://schemas.microsoft.com/office/powerpoint/2010/main" val="29034281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DF5A8EB1-AF06-4B29-B795-08DAA69576F5}" type="slidenum">
              <a:rPr lang="en-US"/>
              <a:pPr>
                <a:defRPr/>
              </a:pPr>
              <a:t>‹#›</a:t>
            </a:fld>
            <a:endParaRPr lang="en-US"/>
          </a:p>
        </p:txBody>
      </p:sp>
    </p:spTree>
    <p:extLst>
      <p:ext uri="{BB962C8B-B14F-4D97-AF65-F5344CB8AC3E}">
        <p14:creationId xmlns:p14="http://schemas.microsoft.com/office/powerpoint/2010/main" val="20968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idx="10"/>
          </p:nvPr>
        </p:nvSpPr>
        <p:spPr>
          <a:ln/>
        </p:spPr>
        <p:txBody>
          <a:bodyPr/>
          <a:lstStyle>
            <a:lvl1pPr>
              <a:defRPr/>
            </a:lvl1pPr>
          </a:lstStyle>
          <a:p>
            <a:pPr>
              <a:defRPr/>
            </a:pPr>
            <a:endParaRPr lang="en-US"/>
          </a:p>
        </p:txBody>
      </p:sp>
      <p:sp>
        <p:nvSpPr>
          <p:cNvPr id="6" name="Rectangle 20"/>
          <p:cNvSpPr>
            <a:spLocks noGrp="1" noChangeArrowheads="1"/>
          </p:cNvSpPr>
          <p:nvPr>
            <p:ph type="ftr" idx="11"/>
          </p:nvPr>
        </p:nvSpPr>
        <p:spPr>
          <a:ln/>
        </p:spPr>
        <p:txBody>
          <a:bodyPr/>
          <a:lstStyle>
            <a:lvl1pPr>
              <a:defRPr/>
            </a:lvl1pPr>
          </a:lstStyle>
          <a:p>
            <a:pPr>
              <a:defRPr/>
            </a:pPr>
            <a:endParaRPr lang="en-US"/>
          </a:p>
        </p:txBody>
      </p:sp>
      <p:sp>
        <p:nvSpPr>
          <p:cNvPr id="7" name="Rectangle 21"/>
          <p:cNvSpPr>
            <a:spLocks noGrp="1" noChangeArrowheads="1"/>
          </p:cNvSpPr>
          <p:nvPr>
            <p:ph type="sldNum" idx="12"/>
          </p:nvPr>
        </p:nvSpPr>
        <p:spPr>
          <a:ln/>
        </p:spPr>
        <p:txBody>
          <a:bodyPr/>
          <a:lstStyle>
            <a:lvl1pPr>
              <a:defRPr/>
            </a:lvl1pPr>
          </a:lstStyle>
          <a:p>
            <a:pPr>
              <a:defRPr/>
            </a:pPr>
            <a:fld id="{2FFF18AA-54DC-4287-8D00-16F2151FFED7}" type="slidenum">
              <a:rPr lang="en-US"/>
              <a:pPr>
                <a:defRPr/>
              </a:pPr>
              <a:t>‹#›</a:t>
            </a:fld>
            <a:endParaRPr lang="en-US"/>
          </a:p>
        </p:txBody>
      </p:sp>
    </p:spTree>
    <p:extLst>
      <p:ext uri="{BB962C8B-B14F-4D97-AF65-F5344CB8AC3E}">
        <p14:creationId xmlns:p14="http://schemas.microsoft.com/office/powerpoint/2010/main" val="22538433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882EF1A7-0D43-4D1C-8CB7-982E94F6FFA6}" type="slidenum">
              <a:rPr lang="en-US"/>
              <a:pPr>
                <a:defRPr/>
              </a:pPr>
              <a:t>‹#›</a:t>
            </a:fld>
            <a:endParaRPr lang="en-US"/>
          </a:p>
        </p:txBody>
      </p:sp>
    </p:spTree>
    <p:extLst>
      <p:ext uri="{BB962C8B-B14F-4D97-AF65-F5344CB8AC3E}">
        <p14:creationId xmlns:p14="http://schemas.microsoft.com/office/powerpoint/2010/main" val="322678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866C34F1-50B5-4F09-9239-FC4D90C626B8}" type="slidenum">
              <a:rPr lang="en-US"/>
              <a:pPr>
                <a:defRPr/>
              </a:pPr>
              <a:t>‹#›</a:t>
            </a:fld>
            <a:endParaRPr lang="en-US"/>
          </a:p>
        </p:txBody>
      </p:sp>
    </p:spTree>
    <p:extLst>
      <p:ext uri="{BB962C8B-B14F-4D97-AF65-F5344CB8AC3E}">
        <p14:creationId xmlns:p14="http://schemas.microsoft.com/office/powerpoint/2010/main" val="5355410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882C6EE5-682A-4898-A286-8E421A2852E6}" type="slidenum">
              <a:rPr lang="en-US"/>
              <a:pPr>
                <a:defRPr/>
              </a:pPr>
              <a:t>‹#›</a:t>
            </a:fld>
            <a:endParaRPr lang="en-US"/>
          </a:p>
        </p:txBody>
      </p:sp>
    </p:spTree>
    <p:extLst>
      <p:ext uri="{BB962C8B-B14F-4D97-AF65-F5344CB8AC3E}">
        <p14:creationId xmlns:p14="http://schemas.microsoft.com/office/powerpoint/2010/main" val="23781245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6CCBC-0994-4E71-A60B-CBABF98DFB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14342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D123F-353E-49E4-8736-2B4F1D93A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4445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7734-0529-496B-BC80-B39C66EA38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30723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4F71C6-1E59-4B74-81A5-2ED9AEEBD6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6906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D41F589-A0D5-4070-A2C6-96C70CB175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11913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A0ACA0C-FDF5-4197-B900-CDDED0C366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69956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591485-94C9-4D7F-B34D-0C1C60987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673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idx="10"/>
          </p:nvPr>
        </p:nvSpPr>
        <p:spPr>
          <a:ln/>
        </p:spPr>
        <p:txBody>
          <a:bodyPr/>
          <a:lstStyle>
            <a:lvl1pPr>
              <a:defRPr/>
            </a:lvl1pPr>
          </a:lstStyle>
          <a:p>
            <a:pPr>
              <a:defRPr/>
            </a:pPr>
            <a:endParaRPr lang="en-US"/>
          </a:p>
        </p:txBody>
      </p:sp>
      <p:sp>
        <p:nvSpPr>
          <p:cNvPr id="8" name="Rectangle 20"/>
          <p:cNvSpPr>
            <a:spLocks noGrp="1" noChangeArrowheads="1"/>
          </p:cNvSpPr>
          <p:nvPr>
            <p:ph type="ftr" idx="11"/>
          </p:nvPr>
        </p:nvSpPr>
        <p:spPr>
          <a:ln/>
        </p:spPr>
        <p:txBody>
          <a:bodyPr/>
          <a:lstStyle>
            <a:lvl1pPr>
              <a:defRPr/>
            </a:lvl1pPr>
          </a:lstStyle>
          <a:p>
            <a:pPr>
              <a:defRPr/>
            </a:pPr>
            <a:endParaRPr lang="en-US"/>
          </a:p>
        </p:txBody>
      </p:sp>
      <p:sp>
        <p:nvSpPr>
          <p:cNvPr id="9" name="Rectangle 21"/>
          <p:cNvSpPr>
            <a:spLocks noGrp="1" noChangeArrowheads="1"/>
          </p:cNvSpPr>
          <p:nvPr>
            <p:ph type="sldNum" idx="12"/>
          </p:nvPr>
        </p:nvSpPr>
        <p:spPr>
          <a:ln/>
        </p:spPr>
        <p:txBody>
          <a:bodyPr/>
          <a:lstStyle>
            <a:lvl1pPr>
              <a:defRPr/>
            </a:lvl1pPr>
          </a:lstStyle>
          <a:p>
            <a:pPr>
              <a:defRPr/>
            </a:pPr>
            <a:fld id="{C58517A4-7D31-4B9F-95EE-375770614676}" type="slidenum">
              <a:rPr lang="en-US"/>
              <a:pPr>
                <a:defRPr/>
              </a:pPr>
              <a:t>‹#›</a:t>
            </a:fld>
            <a:endParaRPr lang="en-US"/>
          </a:p>
        </p:txBody>
      </p:sp>
    </p:spTree>
    <p:extLst>
      <p:ext uri="{BB962C8B-B14F-4D97-AF65-F5344CB8AC3E}">
        <p14:creationId xmlns:p14="http://schemas.microsoft.com/office/powerpoint/2010/main" val="39206201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FECB0E-C744-4D6B-AE40-DF1C12DDF3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81783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31A75-3C56-461B-9034-C63D3734A3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75794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973EDE-0C0A-4DCA-B704-91103A8182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17704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664930-994A-482F-8DDB-6B6FD39901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78543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6CCBC-0994-4E71-A60B-CBABF98DFB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97821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D123F-353E-49E4-8736-2B4F1D93A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14565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7734-0529-496B-BC80-B39C66EA38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25290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4F71C6-1E59-4B74-81A5-2ED9AEEBD6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63302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D41F589-A0D5-4070-A2C6-96C70CB175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59550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A0ACA0C-FDF5-4197-B900-CDDED0C366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820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idx="10"/>
          </p:nvPr>
        </p:nvSpPr>
        <p:spPr>
          <a:ln/>
        </p:spPr>
        <p:txBody>
          <a:bodyPr/>
          <a:lstStyle>
            <a:lvl1pPr>
              <a:defRPr/>
            </a:lvl1pPr>
          </a:lstStyle>
          <a:p>
            <a:pPr>
              <a:defRPr/>
            </a:pPr>
            <a:endParaRPr lang="en-US"/>
          </a:p>
        </p:txBody>
      </p:sp>
      <p:sp>
        <p:nvSpPr>
          <p:cNvPr id="4" name="Rectangle 20"/>
          <p:cNvSpPr>
            <a:spLocks noGrp="1" noChangeArrowheads="1"/>
          </p:cNvSpPr>
          <p:nvPr>
            <p:ph type="ftr" idx="11"/>
          </p:nvPr>
        </p:nvSpPr>
        <p:spPr>
          <a:ln/>
        </p:spPr>
        <p:txBody>
          <a:bodyPr/>
          <a:lstStyle>
            <a:lvl1pPr>
              <a:defRPr/>
            </a:lvl1pPr>
          </a:lstStyle>
          <a:p>
            <a:pPr>
              <a:defRPr/>
            </a:pPr>
            <a:endParaRPr lang="en-US"/>
          </a:p>
        </p:txBody>
      </p:sp>
      <p:sp>
        <p:nvSpPr>
          <p:cNvPr id="5" name="Rectangle 21"/>
          <p:cNvSpPr>
            <a:spLocks noGrp="1" noChangeArrowheads="1"/>
          </p:cNvSpPr>
          <p:nvPr>
            <p:ph type="sldNum" idx="12"/>
          </p:nvPr>
        </p:nvSpPr>
        <p:spPr>
          <a:ln/>
        </p:spPr>
        <p:txBody>
          <a:bodyPr/>
          <a:lstStyle>
            <a:lvl1pPr>
              <a:defRPr/>
            </a:lvl1pPr>
          </a:lstStyle>
          <a:p>
            <a:pPr>
              <a:defRPr/>
            </a:pPr>
            <a:fld id="{5A5D6FBD-88F5-4D13-AD1D-2FB09FA70315}" type="slidenum">
              <a:rPr lang="en-US"/>
              <a:pPr>
                <a:defRPr/>
              </a:pPr>
              <a:t>‹#›</a:t>
            </a:fld>
            <a:endParaRPr lang="en-US"/>
          </a:p>
        </p:txBody>
      </p:sp>
    </p:spTree>
    <p:extLst>
      <p:ext uri="{BB962C8B-B14F-4D97-AF65-F5344CB8AC3E}">
        <p14:creationId xmlns:p14="http://schemas.microsoft.com/office/powerpoint/2010/main" val="25746017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591485-94C9-4D7F-B34D-0C1C60987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27173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FECB0E-C744-4D6B-AE40-DF1C12DDF3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73560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31A75-3C56-461B-9034-C63D3734A3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48194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973EDE-0C0A-4DCA-B704-91103A8182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64134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664930-994A-482F-8DDB-6B6FD39901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10240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6CCBC-0994-4E71-A60B-CBABF98DFB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16642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D123F-353E-49E4-8736-2B4F1D93A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0365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7734-0529-496B-BC80-B39C66EA38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72512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4F71C6-1E59-4B74-81A5-2ED9AEEBD6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62635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D41F589-A0D5-4070-A2C6-96C70CB175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895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A912F8ED-C9EC-4F16-AC2F-99BE6B04F676}" type="slidenum">
              <a:rPr lang="en-US"/>
              <a:pPr>
                <a:defRPr/>
              </a:pPr>
              <a:t>‹#›</a:t>
            </a:fld>
            <a:endParaRPr lang="en-US"/>
          </a:p>
        </p:txBody>
      </p:sp>
    </p:spTree>
    <p:extLst>
      <p:ext uri="{BB962C8B-B14F-4D97-AF65-F5344CB8AC3E}">
        <p14:creationId xmlns:p14="http://schemas.microsoft.com/office/powerpoint/2010/main" val="2899230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idx="10"/>
          </p:nvPr>
        </p:nvSpPr>
        <p:spPr>
          <a:ln/>
        </p:spPr>
        <p:txBody>
          <a:bodyPr/>
          <a:lstStyle>
            <a:lvl1pPr>
              <a:defRPr/>
            </a:lvl1pPr>
          </a:lstStyle>
          <a:p>
            <a:pPr>
              <a:defRPr/>
            </a:pPr>
            <a:endParaRPr lang="en-US"/>
          </a:p>
        </p:txBody>
      </p:sp>
      <p:sp>
        <p:nvSpPr>
          <p:cNvPr id="3" name="Rectangle 20"/>
          <p:cNvSpPr>
            <a:spLocks noGrp="1" noChangeArrowheads="1"/>
          </p:cNvSpPr>
          <p:nvPr>
            <p:ph type="ftr" idx="11"/>
          </p:nvPr>
        </p:nvSpPr>
        <p:spPr>
          <a:ln/>
        </p:spPr>
        <p:txBody>
          <a:bodyPr/>
          <a:lstStyle>
            <a:lvl1pPr>
              <a:defRPr/>
            </a:lvl1pPr>
          </a:lstStyle>
          <a:p>
            <a:pPr>
              <a:defRPr/>
            </a:pPr>
            <a:endParaRPr lang="en-US"/>
          </a:p>
        </p:txBody>
      </p:sp>
      <p:sp>
        <p:nvSpPr>
          <p:cNvPr id="4" name="Rectangle 21"/>
          <p:cNvSpPr>
            <a:spLocks noGrp="1" noChangeArrowheads="1"/>
          </p:cNvSpPr>
          <p:nvPr>
            <p:ph type="sldNum" idx="12"/>
          </p:nvPr>
        </p:nvSpPr>
        <p:spPr>
          <a:ln/>
        </p:spPr>
        <p:txBody>
          <a:bodyPr/>
          <a:lstStyle>
            <a:lvl1pPr>
              <a:defRPr/>
            </a:lvl1pPr>
          </a:lstStyle>
          <a:p>
            <a:pPr>
              <a:defRPr/>
            </a:pPr>
            <a:fld id="{37D6D78C-DD15-4E16-8327-37F72BFC7271}" type="slidenum">
              <a:rPr lang="en-US"/>
              <a:pPr>
                <a:defRPr/>
              </a:pPr>
              <a:t>‹#›</a:t>
            </a:fld>
            <a:endParaRPr lang="en-US"/>
          </a:p>
        </p:txBody>
      </p:sp>
    </p:spTree>
    <p:extLst>
      <p:ext uri="{BB962C8B-B14F-4D97-AF65-F5344CB8AC3E}">
        <p14:creationId xmlns:p14="http://schemas.microsoft.com/office/powerpoint/2010/main" val="21910301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A0ACA0C-FDF5-4197-B900-CDDED0C366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20360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591485-94C9-4D7F-B34D-0C1C60987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19972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FECB0E-C744-4D6B-AE40-DF1C12DDF3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40557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31A75-3C56-461B-9034-C63D3734A3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26376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973EDE-0C0A-4DCA-B704-91103A8182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535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664930-994A-482F-8DDB-6B6FD39901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59210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1FF44-22DC-4E2C-8163-3EB9FAB6F5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68724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B24D96-7562-4286-8577-0E17C55C55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640331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08EF78-86AC-471F-8346-E8670851F3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7203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FD9AD7-1496-4948-9E99-8D33666356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544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idx="10"/>
          </p:nvPr>
        </p:nvSpPr>
        <p:spPr>
          <a:ln/>
        </p:spPr>
        <p:txBody>
          <a:bodyPr/>
          <a:lstStyle>
            <a:lvl1pPr>
              <a:defRPr/>
            </a:lvl1pPr>
          </a:lstStyle>
          <a:p>
            <a:pPr>
              <a:defRPr/>
            </a:pPr>
            <a:endParaRPr lang="en-US"/>
          </a:p>
        </p:txBody>
      </p:sp>
      <p:sp>
        <p:nvSpPr>
          <p:cNvPr id="6" name="Rectangle 20"/>
          <p:cNvSpPr>
            <a:spLocks noGrp="1" noChangeArrowheads="1"/>
          </p:cNvSpPr>
          <p:nvPr>
            <p:ph type="ftr" idx="11"/>
          </p:nvPr>
        </p:nvSpPr>
        <p:spPr>
          <a:ln/>
        </p:spPr>
        <p:txBody>
          <a:bodyPr/>
          <a:lstStyle>
            <a:lvl1pPr>
              <a:defRPr/>
            </a:lvl1pPr>
          </a:lstStyle>
          <a:p>
            <a:pPr>
              <a:defRPr/>
            </a:pPr>
            <a:endParaRPr lang="en-US"/>
          </a:p>
        </p:txBody>
      </p:sp>
      <p:sp>
        <p:nvSpPr>
          <p:cNvPr id="7" name="Rectangle 21"/>
          <p:cNvSpPr>
            <a:spLocks noGrp="1" noChangeArrowheads="1"/>
          </p:cNvSpPr>
          <p:nvPr>
            <p:ph type="sldNum" idx="12"/>
          </p:nvPr>
        </p:nvSpPr>
        <p:spPr>
          <a:ln/>
        </p:spPr>
        <p:txBody>
          <a:bodyPr/>
          <a:lstStyle>
            <a:lvl1pPr>
              <a:defRPr/>
            </a:lvl1pPr>
          </a:lstStyle>
          <a:p>
            <a:pPr>
              <a:defRPr/>
            </a:pPr>
            <a:fld id="{39C24608-3C33-46B8-9A81-96F2D7A01854}" type="slidenum">
              <a:rPr lang="en-US"/>
              <a:pPr>
                <a:defRPr/>
              </a:pPr>
              <a:t>‹#›</a:t>
            </a:fld>
            <a:endParaRPr lang="en-US"/>
          </a:p>
        </p:txBody>
      </p:sp>
    </p:spTree>
    <p:extLst>
      <p:ext uri="{BB962C8B-B14F-4D97-AF65-F5344CB8AC3E}">
        <p14:creationId xmlns:p14="http://schemas.microsoft.com/office/powerpoint/2010/main" val="9680681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EBD6F6-19B9-4AFD-ABFE-DAEC66EBC1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9883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DCA88D-60B7-4C9D-8A82-26BE226024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07468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C46BA65-87A3-43C9-8B3B-60A9571C77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82169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611CC9-BDB7-4694-B477-15909F1BFE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9644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7F124C-8C49-40C7-9190-58B1C9957D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14297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C4A51A-0E7B-4B61-B495-AC48212ACD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002831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F13FD3-5098-422D-952D-CB661FA57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75729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1FF44-22DC-4E2C-8163-3EB9FAB6F5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892818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B24D96-7562-4286-8577-0E17C55C55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5156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08EF78-86AC-471F-8346-E8670851F3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566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idx="10"/>
          </p:nvPr>
        </p:nvSpPr>
        <p:spPr>
          <a:ln/>
        </p:spPr>
        <p:txBody>
          <a:bodyPr/>
          <a:lstStyle>
            <a:lvl1pPr>
              <a:defRPr/>
            </a:lvl1pPr>
          </a:lstStyle>
          <a:p>
            <a:pPr>
              <a:defRPr/>
            </a:pPr>
            <a:endParaRPr lang="en-US"/>
          </a:p>
        </p:txBody>
      </p:sp>
      <p:sp>
        <p:nvSpPr>
          <p:cNvPr id="6" name="Rectangle 20"/>
          <p:cNvSpPr>
            <a:spLocks noGrp="1" noChangeArrowheads="1"/>
          </p:cNvSpPr>
          <p:nvPr>
            <p:ph type="ftr" idx="11"/>
          </p:nvPr>
        </p:nvSpPr>
        <p:spPr>
          <a:ln/>
        </p:spPr>
        <p:txBody>
          <a:bodyPr/>
          <a:lstStyle>
            <a:lvl1pPr>
              <a:defRPr/>
            </a:lvl1pPr>
          </a:lstStyle>
          <a:p>
            <a:pPr>
              <a:defRPr/>
            </a:pPr>
            <a:endParaRPr lang="en-US"/>
          </a:p>
        </p:txBody>
      </p:sp>
      <p:sp>
        <p:nvSpPr>
          <p:cNvPr id="7" name="Rectangle 21"/>
          <p:cNvSpPr>
            <a:spLocks noGrp="1" noChangeArrowheads="1"/>
          </p:cNvSpPr>
          <p:nvPr>
            <p:ph type="sldNum" idx="12"/>
          </p:nvPr>
        </p:nvSpPr>
        <p:spPr>
          <a:ln/>
        </p:spPr>
        <p:txBody>
          <a:bodyPr/>
          <a:lstStyle>
            <a:lvl1pPr>
              <a:defRPr/>
            </a:lvl1pPr>
          </a:lstStyle>
          <a:p>
            <a:pPr>
              <a:defRPr/>
            </a:pPr>
            <a:fld id="{2C5274EE-0560-4858-AC56-5D32329FDA4A}" type="slidenum">
              <a:rPr lang="en-US"/>
              <a:pPr>
                <a:defRPr/>
              </a:pPr>
              <a:t>‹#›</a:t>
            </a:fld>
            <a:endParaRPr lang="en-US"/>
          </a:p>
        </p:txBody>
      </p:sp>
    </p:spTree>
    <p:extLst>
      <p:ext uri="{BB962C8B-B14F-4D97-AF65-F5344CB8AC3E}">
        <p14:creationId xmlns:p14="http://schemas.microsoft.com/office/powerpoint/2010/main" val="21224872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FD9AD7-1496-4948-9E99-8D33666356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7398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EBD6F6-19B9-4AFD-ABFE-DAEC66EBC1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95623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DCA88D-60B7-4C9D-8A82-26BE226024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6643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C46BA65-87A3-43C9-8B3B-60A9571C77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047612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611CC9-BDB7-4694-B477-15909F1BFE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59456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7F124C-8C49-40C7-9190-58B1C9957D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83528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C4A51A-0E7B-4B61-B495-AC48212ACD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96334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F13FD3-5098-422D-952D-CB661FA57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68327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9DC80E-1D8C-448D-82A8-BC7D084A70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309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D4A401-B25D-4A06-B6E3-C8768CA008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971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idx="10"/>
          </p:nvPr>
        </p:nvSpPr>
        <p:spPr>
          <a:ln/>
        </p:spPr>
        <p:txBody>
          <a:bodyPr/>
          <a:lstStyle>
            <a:lvl1pPr>
              <a:defRPr/>
            </a:lvl1pPr>
          </a:lstStyle>
          <a:p>
            <a:pPr>
              <a:defRPr/>
            </a:pPr>
            <a:endParaRPr lang="en-US"/>
          </a:p>
        </p:txBody>
      </p:sp>
      <p:sp>
        <p:nvSpPr>
          <p:cNvPr id="5" name="Rectangle 20"/>
          <p:cNvSpPr>
            <a:spLocks noGrp="1" noChangeArrowheads="1"/>
          </p:cNvSpPr>
          <p:nvPr>
            <p:ph type="ftr" idx="11"/>
          </p:nvPr>
        </p:nvSpPr>
        <p:spPr>
          <a:ln/>
        </p:spPr>
        <p:txBody>
          <a:bodyPr/>
          <a:lstStyle>
            <a:lvl1pPr>
              <a:defRPr/>
            </a:lvl1pPr>
          </a:lstStyle>
          <a:p>
            <a:pPr>
              <a:defRPr/>
            </a:pPr>
            <a:endParaRPr lang="en-US"/>
          </a:p>
        </p:txBody>
      </p:sp>
      <p:sp>
        <p:nvSpPr>
          <p:cNvPr id="6" name="Rectangle 21"/>
          <p:cNvSpPr>
            <a:spLocks noGrp="1" noChangeArrowheads="1"/>
          </p:cNvSpPr>
          <p:nvPr>
            <p:ph type="sldNum" idx="12"/>
          </p:nvPr>
        </p:nvSpPr>
        <p:spPr>
          <a:ln/>
        </p:spPr>
        <p:txBody>
          <a:bodyPr/>
          <a:lstStyle>
            <a:lvl1pPr>
              <a:defRPr/>
            </a:lvl1pPr>
          </a:lstStyle>
          <a:p>
            <a:pPr>
              <a:defRPr/>
            </a:pPr>
            <a:fld id="{63D304D2-09CF-4DA1-BA5A-9F5B809E270D}" type="slidenum">
              <a:rPr lang="en-US"/>
              <a:pPr>
                <a:defRPr/>
              </a:pPr>
              <a:t>‹#›</a:t>
            </a:fld>
            <a:endParaRPr lang="en-US"/>
          </a:p>
        </p:txBody>
      </p:sp>
    </p:spTree>
    <p:extLst>
      <p:ext uri="{BB962C8B-B14F-4D97-AF65-F5344CB8AC3E}">
        <p14:creationId xmlns:p14="http://schemas.microsoft.com/office/powerpoint/2010/main" val="4849878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D76F6F-DF3F-4130-8A63-7D489D14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77337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7A1403-05EF-44BD-B316-2F292B13D8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07490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6C69FFC-81A8-4508-A4CE-EAA782FE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93250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FA8709-37C5-466D-BE96-42F26AE41C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03753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277F185-99D5-4128-A0BD-345B539669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3896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377C1F-7DA2-440D-9A35-57F29A7C35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732060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20625-3C1B-4965-907A-7D1E0BA443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332160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A0EDF2-84A0-4FB9-9B13-F497CEBA59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521388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C80FB5-7CD8-4AB7-A76D-990F4F127B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65708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43ABDAB-FB59-408B-8236-BE13171CA0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5625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idx="10"/>
          </p:nvPr>
        </p:nvSpPr>
        <p:spPr>
          <a:ln/>
        </p:spPr>
        <p:txBody>
          <a:bodyPr/>
          <a:lstStyle>
            <a:lvl1pPr>
              <a:defRPr/>
            </a:lvl1pPr>
          </a:lstStyle>
          <a:p>
            <a:pPr>
              <a:defRPr/>
            </a:pPr>
            <a:endParaRPr lang="en-US"/>
          </a:p>
        </p:txBody>
      </p:sp>
      <p:sp>
        <p:nvSpPr>
          <p:cNvPr id="5" name="Rectangle 20"/>
          <p:cNvSpPr>
            <a:spLocks noGrp="1" noChangeArrowheads="1"/>
          </p:cNvSpPr>
          <p:nvPr>
            <p:ph type="ftr" idx="11"/>
          </p:nvPr>
        </p:nvSpPr>
        <p:spPr>
          <a:ln/>
        </p:spPr>
        <p:txBody>
          <a:bodyPr/>
          <a:lstStyle>
            <a:lvl1pPr>
              <a:defRPr/>
            </a:lvl1pPr>
          </a:lstStyle>
          <a:p>
            <a:pPr>
              <a:defRPr/>
            </a:pPr>
            <a:endParaRPr lang="en-US"/>
          </a:p>
        </p:txBody>
      </p:sp>
      <p:sp>
        <p:nvSpPr>
          <p:cNvPr id="6" name="Rectangle 21"/>
          <p:cNvSpPr>
            <a:spLocks noGrp="1" noChangeArrowheads="1"/>
          </p:cNvSpPr>
          <p:nvPr>
            <p:ph type="sldNum" idx="12"/>
          </p:nvPr>
        </p:nvSpPr>
        <p:spPr>
          <a:ln/>
        </p:spPr>
        <p:txBody>
          <a:bodyPr/>
          <a:lstStyle>
            <a:lvl1pPr>
              <a:defRPr/>
            </a:lvl1pPr>
          </a:lstStyle>
          <a:p>
            <a:pPr>
              <a:defRPr/>
            </a:pPr>
            <a:fld id="{5EEC48AE-D4F0-47DB-88BF-DA4459351DDB}" type="slidenum">
              <a:rPr lang="en-US"/>
              <a:pPr>
                <a:defRPr/>
              </a:pPr>
              <a:t>‹#›</a:t>
            </a:fld>
            <a:endParaRPr lang="en-US"/>
          </a:p>
        </p:txBody>
      </p:sp>
    </p:spTree>
    <p:extLst>
      <p:ext uri="{BB962C8B-B14F-4D97-AF65-F5344CB8AC3E}">
        <p14:creationId xmlns:p14="http://schemas.microsoft.com/office/powerpoint/2010/main" val="26546317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9576B22-2735-4FD0-96BB-EEE445E522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3928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9DC80E-1D8C-448D-82A8-BC7D084A70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568195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D4A401-B25D-4A06-B6E3-C8768CA008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274811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D76F6F-DF3F-4130-8A63-7D489D14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18059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7A1403-05EF-44BD-B316-2F292B13D8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96572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6C69FFC-81A8-4508-A4CE-EAA782FE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53884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FA8709-37C5-466D-BE96-42F26AE41C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969816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277F185-99D5-4128-A0BD-345B539669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1717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377C1F-7DA2-440D-9A35-57F29A7C35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093306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20625-3C1B-4965-907A-7D1E0BA443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4670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66050" cy="1822450"/>
          </a:xfrm>
        </p:spPr>
        <p:txBody>
          <a:bodyPr/>
          <a:lstStyle/>
          <a:p>
            <a:r>
              <a:rPr lang="en-US" smtClean="0"/>
              <a:t>Click to edit Master title style</a:t>
            </a:r>
            <a:endParaRPr lang="en-US"/>
          </a:p>
        </p:txBody>
      </p:sp>
      <p:sp>
        <p:nvSpPr>
          <p:cNvPr id="3" name="Rectangle 19"/>
          <p:cNvSpPr>
            <a:spLocks noGrp="1" noChangeArrowheads="1"/>
          </p:cNvSpPr>
          <p:nvPr>
            <p:ph type="dt" idx="10"/>
          </p:nvPr>
        </p:nvSpPr>
        <p:spPr>
          <a:ln/>
        </p:spPr>
        <p:txBody>
          <a:bodyPr/>
          <a:lstStyle>
            <a:lvl1pPr>
              <a:defRPr/>
            </a:lvl1pPr>
          </a:lstStyle>
          <a:p>
            <a:pPr>
              <a:defRPr/>
            </a:pPr>
            <a:endParaRPr lang="en-US"/>
          </a:p>
        </p:txBody>
      </p:sp>
      <p:sp>
        <p:nvSpPr>
          <p:cNvPr id="4" name="Rectangle 20"/>
          <p:cNvSpPr>
            <a:spLocks noGrp="1" noChangeArrowheads="1"/>
          </p:cNvSpPr>
          <p:nvPr>
            <p:ph type="ftr" idx="11"/>
          </p:nvPr>
        </p:nvSpPr>
        <p:spPr>
          <a:ln/>
        </p:spPr>
        <p:txBody>
          <a:bodyPr/>
          <a:lstStyle>
            <a:lvl1pPr>
              <a:defRPr/>
            </a:lvl1pPr>
          </a:lstStyle>
          <a:p>
            <a:pPr>
              <a:defRPr/>
            </a:pPr>
            <a:endParaRPr lang="en-US"/>
          </a:p>
        </p:txBody>
      </p:sp>
      <p:sp>
        <p:nvSpPr>
          <p:cNvPr id="5" name="Rectangle 21"/>
          <p:cNvSpPr>
            <a:spLocks noGrp="1" noChangeArrowheads="1"/>
          </p:cNvSpPr>
          <p:nvPr>
            <p:ph type="sldNum" idx="12"/>
          </p:nvPr>
        </p:nvSpPr>
        <p:spPr>
          <a:ln/>
        </p:spPr>
        <p:txBody>
          <a:bodyPr/>
          <a:lstStyle>
            <a:lvl1pPr>
              <a:defRPr/>
            </a:lvl1pPr>
          </a:lstStyle>
          <a:p>
            <a:pPr>
              <a:defRPr/>
            </a:pPr>
            <a:fld id="{44077A77-AA28-4B4F-822D-C362366A1C7B}" type="slidenum">
              <a:rPr lang="en-US"/>
              <a:pPr>
                <a:defRPr/>
              </a:pPr>
              <a:t>‹#›</a:t>
            </a:fld>
            <a:endParaRPr lang="en-US"/>
          </a:p>
        </p:txBody>
      </p:sp>
    </p:spTree>
    <p:extLst>
      <p:ext uri="{BB962C8B-B14F-4D97-AF65-F5344CB8AC3E}">
        <p14:creationId xmlns:p14="http://schemas.microsoft.com/office/powerpoint/2010/main" val="239800591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A0EDF2-84A0-4FB9-9B13-F497CEBA59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988395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C80FB5-7CD8-4AB7-A76D-990F4F127B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485713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43ABDAB-FB59-408B-8236-BE13171CA0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03095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9576B22-2735-4FD0-96BB-EEE445E522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352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0F3D59A5-B743-4910-B5E3-7B659DCEFB2C}" type="slidenum">
              <a:rPr lang="en-US"/>
              <a:pPr>
                <a:defRPr/>
              </a:pPr>
              <a:t>‹#›</a:t>
            </a:fld>
            <a:endParaRPr lang="en-US"/>
          </a:p>
        </p:txBody>
      </p:sp>
      <p:sp>
        <p:nvSpPr>
          <p:cNvPr id="6"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0716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948B53C4-22D7-4B0C-8E35-05433300FD60}" type="slidenum">
              <a:rPr lang="en-US"/>
              <a:pPr>
                <a:defRPr/>
              </a:pPr>
              <a:t>‹#›</a:t>
            </a:fld>
            <a:endParaRPr lang="en-US"/>
          </a:p>
        </p:txBody>
      </p:sp>
      <p:sp>
        <p:nvSpPr>
          <p:cNvPr id="6"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8450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A300C82B-23C5-4B05-867D-747FAECB8635}" type="slidenum">
              <a:rPr lang="en-US"/>
              <a:pPr>
                <a:defRPr/>
              </a:pPr>
              <a:t>‹#›</a:t>
            </a:fld>
            <a:endParaRPr lang="en-US"/>
          </a:p>
        </p:txBody>
      </p:sp>
      <p:sp>
        <p:nvSpPr>
          <p:cNvPr id="6"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00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D8C9FC90-8078-48F5-9A2E-0C6AAB6BF0A8}" type="slidenum">
              <a:rPr lang="en-US"/>
              <a:pPr>
                <a:defRPr/>
              </a:pPr>
              <a:t>‹#›</a:t>
            </a:fld>
            <a:endParaRPr lang="en-US"/>
          </a:p>
        </p:txBody>
      </p:sp>
      <p:sp>
        <p:nvSpPr>
          <p:cNvPr id="7"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99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EB22508E-8A1F-4DD0-B14D-B33FA50848C8}" type="slidenum">
              <a:rPr lang="en-US"/>
              <a:pPr>
                <a:defRPr/>
              </a:pPr>
              <a:t>‹#›</a:t>
            </a:fld>
            <a:endParaRPr lang="en-US"/>
          </a:p>
        </p:txBody>
      </p:sp>
    </p:spTree>
    <p:extLst>
      <p:ext uri="{BB962C8B-B14F-4D97-AF65-F5344CB8AC3E}">
        <p14:creationId xmlns:p14="http://schemas.microsoft.com/office/powerpoint/2010/main" val="1291931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noChangeArrowheads="1"/>
          </p:cNvSpPr>
          <p:nvPr>
            <p:ph type="dt" idx="10"/>
          </p:nvPr>
        </p:nvSpPr>
        <p:spPr>
          <a:ln/>
        </p:spPr>
        <p:txBody>
          <a:bodyPr/>
          <a:lstStyle>
            <a:lvl1pPr>
              <a:defRPr/>
            </a:lvl1pPr>
          </a:lstStyle>
          <a:p>
            <a:pPr>
              <a:defRPr/>
            </a:pPr>
            <a:endParaRPr lang="en-US"/>
          </a:p>
        </p:txBody>
      </p:sp>
      <p:sp>
        <p:nvSpPr>
          <p:cNvPr id="8" name="Rectangle 2"/>
          <p:cNvSpPr>
            <a:spLocks noGrp="1" noChangeArrowheads="1"/>
          </p:cNvSpPr>
          <p:nvPr>
            <p:ph type="sldNum" idx="11"/>
          </p:nvPr>
        </p:nvSpPr>
        <p:spPr>
          <a:ln/>
        </p:spPr>
        <p:txBody>
          <a:bodyPr/>
          <a:lstStyle>
            <a:lvl1pPr>
              <a:defRPr/>
            </a:lvl1pPr>
          </a:lstStyle>
          <a:p>
            <a:pPr>
              <a:defRPr/>
            </a:pPr>
            <a:fld id="{438AB881-0786-4E51-BB6E-31C0FC13AEAE}" type="slidenum">
              <a:rPr lang="en-US"/>
              <a:pPr>
                <a:defRPr/>
              </a:pPr>
              <a:t>‹#›</a:t>
            </a:fld>
            <a:endParaRPr lang="en-US"/>
          </a:p>
        </p:txBody>
      </p:sp>
      <p:sp>
        <p:nvSpPr>
          <p:cNvPr id="9"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38637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endParaRPr lang="en-US"/>
          </a:p>
        </p:txBody>
      </p:sp>
      <p:sp>
        <p:nvSpPr>
          <p:cNvPr id="4" name="Rectangle 2"/>
          <p:cNvSpPr>
            <a:spLocks noGrp="1" noChangeArrowheads="1"/>
          </p:cNvSpPr>
          <p:nvPr>
            <p:ph type="sldNum" idx="11"/>
          </p:nvPr>
        </p:nvSpPr>
        <p:spPr>
          <a:ln/>
        </p:spPr>
        <p:txBody>
          <a:bodyPr/>
          <a:lstStyle>
            <a:lvl1pPr>
              <a:defRPr/>
            </a:lvl1pPr>
          </a:lstStyle>
          <a:p>
            <a:pPr>
              <a:defRPr/>
            </a:pPr>
            <a:fld id="{14637D73-CAB5-46AB-8656-1B8508516FBC}" type="slidenum">
              <a:rPr lang="en-US"/>
              <a:pPr>
                <a:defRPr/>
              </a:pPr>
              <a:t>‹#›</a:t>
            </a:fld>
            <a:endParaRPr lang="en-US"/>
          </a:p>
        </p:txBody>
      </p:sp>
      <p:sp>
        <p:nvSpPr>
          <p:cNvPr id="5"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4557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en-US"/>
          </a:p>
        </p:txBody>
      </p:sp>
      <p:sp>
        <p:nvSpPr>
          <p:cNvPr id="3" name="Rectangle 2"/>
          <p:cNvSpPr>
            <a:spLocks noGrp="1" noChangeArrowheads="1"/>
          </p:cNvSpPr>
          <p:nvPr>
            <p:ph type="sldNum" idx="11"/>
          </p:nvPr>
        </p:nvSpPr>
        <p:spPr>
          <a:ln/>
        </p:spPr>
        <p:txBody>
          <a:bodyPr/>
          <a:lstStyle>
            <a:lvl1pPr>
              <a:defRPr/>
            </a:lvl1pPr>
          </a:lstStyle>
          <a:p>
            <a:pPr>
              <a:defRPr/>
            </a:pPr>
            <a:fld id="{B97519E6-F20F-41C3-9692-384B0FCDD529}" type="slidenum">
              <a:rPr lang="en-US"/>
              <a:pPr>
                <a:defRPr/>
              </a:pPr>
              <a:t>‹#›</a:t>
            </a:fld>
            <a:endParaRPr lang="en-US"/>
          </a:p>
        </p:txBody>
      </p:sp>
      <p:sp>
        <p:nvSpPr>
          <p:cNvPr id="4"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7092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158874D9-927C-4D9C-A116-F17AC4426114}" type="slidenum">
              <a:rPr lang="en-US"/>
              <a:pPr>
                <a:defRPr/>
              </a:pPr>
              <a:t>‹#›</a:t>
            </a:fld>
            <a:endParaRPr lang="en-US"/>
          </a:p>
        </p:txBody>
      </p:sp>
      <p:sp>
        <p:nvSpPr>
          <p:cNvPr id="7"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69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sldNum" idx="11"/>
          </p:nvPr>
        </p:nvSpPr>
        <p:spPr>
          <a:ln/>
        </p:spPr>
        <p:txBody>
          <a:bodyPr/>
          <a:lstStyle>
            <a:lvl1pPr>
              <a:defRPr/>
            </a:lvl1pPr>
          </a:lstStyle>
          <a:p>
            <a:pPr>
              <a:defRPr/>
            </a:pPr>
            <a:fld id="{F98F75FB-10E3-4618-BCDC-51C3A1868CA4}" type="slidenum">
              <a:rPr lang="en-US"/>
              <a:pPr>
                <a:defRPr/>
              </a:pPr>
              <a:t>‹#›</a:t>
            </a:fld>
            <a:endParaRPr lang="en-US"/>
          </a:p>
        </p:txBody>
      </p:sp>
      <p:sp>
        <p:nvSpPr>
          <p:cNvPr id="7"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7619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60250E22-5A21-4DDF-A4D0-4C49BB00D80F}" type="slidenum">
              <a:rPr lang="en-US"/>
              <a:pPr>
                <a:defRPr/>
              </a:pPr>
              <a:t>‹#›</a:t>
            </a:fld>
            <a:endParaRPr lang="en-US"/>
          </a:p>
        </p:txBody>
      </p:sp>
      <p:sp>
        <p:nvSpPr>
          <p:cNvPr id="6"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3248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sldNum" idx="11"/>
          </p:nvPr>
        </p:nvSpPr>
        <p:spPr>
          <a:ln/>
        </p:spPr>
        <p:txBody>
          <a:bodyPr/>
          <a:lstStyle>
            <a:lvl1pPr>
              <a:defRPr/>
            </a:lvl1pPr>
          </a:lstStyle>
          <a:p>
            <a:pPr>
              <a:defRPr/>
            </a:pPr>
            <a:fld id="{F6CFEE59-1E63-467E-B9F3-B570FA96C884}" type="slidenum">
              <a:rPr lang="en-US"/>
              <a:pPr>
                <a:defRPr/>
              </a:pPr>
              <a:t>‹#›</a:t>
            </a:fld>
            <a:endParaRPr lang="en-US"/>
          </a:p>
        </p:txBody>
      </p:sp>
      <p:sp>
        <p:nvSpPr>
          <p:cNvPr id="6" name="Rectangle 13"/>
          <p:cNvSpPr>
            <a:spLocks noGrp="1" noChangeArrowheads="1"/>
          </p:cNvSpPr>
          <p:nvPr>
            <p:ph type="ft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8887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idx="10"/>
          </p:nvPr>
        </p:nvSpPr>
        <p:spPr>
          <a:ln/>
        </p:spPr>
        <p:txBody>
          <a:bodyPr/>
          <a:lstStyle>
            <a:lvl1pPr>
              <a:defRPr/>
            </a:lvl1pPr>
          </a:lstStyle>
          <a:p>
            <a:pPr>
              <a:defRPr/>
            </a:pPr>
            <a:endParaRPr lang="en-US"/>
          </a:p>
        </p:txBody>
      </p:sp>
      <p:sp>
        <p:nvSpPr>
          <p:cNvPr id="5" name="Rectangle 13"/>
          <p:cNvSpPr>
            <a:spLocks noGrp="1" noChangeArrowheads="1"/>
          </p:cNvSpPr>
          <p:nvPr>
            <p:ph type="ftr" idx="11"/>
          </p:nvPr>
        </p:nvSpPr>
        <p:spPr>
          <a:ln/>
        </p:spPr>
        <p:txBody>
          <a:bodyPr/>
          <a:lstStyle>
            <a:lvl1pPr>
              <a:defRPr/>
            </a:lvl1pPr>
          </a:lstStyle>
          <a:p>
            <a:pPr>
              <a:defRPr/>
            </a:pPr>
            <a:endParaRPr lang="en-US"/>
          </a:p>
        </p:txBody>
      </p:sp>
      <p:sp>
        <p:nvSpPr>
          <p:cNvPr id="6" name="Rectangle 14"/>
          <p:cNvSpPr>
            <a:spLocks noGrp="1" noChangeArrowheads="1"/>
          </p:cNvSpPr>
          <p:nvPr>
            <p:ph type="sldNum" idx="12"/>
          </p:nvPr>
        </p:nvSpPr>
        <p:spPr>
          <a:ln/>
        </p:spPr>
        <p:txBody>
          <a:bodyPr/>
          <a:lstStyle>
            <a:lvl1pPr>
              <a:defRPr/>
            </a:lvl1pPr>
          </a:lstStyle>
          <a:p>
            <a:pPr>
              <a:defRPr/>
            </a:pPr>
            <a:fld id="{92932E36-ED80-40EB-8FB2-7DCBE7F43026}" type="slidenum">
              <a:rPr lang="en-US"/>
              <a:pPr>
                <a:defRPr/>
              </a:pPr>
              <a:t>‹#›</a:t>
            </a:fld>
            <a:endParaRPr lang="en-US"/>
          </a:p>
        </p:txBody>
      </p:sp>
    </p:spTree>
    <p:extLst>
      <p:ext uri="{BB962C8B-B14F-4D97-AF65-F5344CB8AC3E}">
        <p14:creationId xmlns:p14="http://schemas.microsoft.com/office/powerpoint/2010/main" val="177093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idx="10"/>
          </p:nvPr>
        </p:nvSpPr>
        <p:spPr>
          <a:ln/>
        </p:spPr>
        <p:txBody>
          <a:bodyPr/>
          <a:lstStyle>
            <a:lvl1pPr>
              <a:defRPr/>
            </a:lvl1pPr>
          </a:lstStyle>
          <a:p>
            <a:pPr>
              <a:defRPr/>
            </a:pPr>
            <a:endParaRPr lang="en-US"/>
          </a:p>
        </p:txBody>
      </p:sp>
      <p:sp>
        <p:nvSpPr>
          <p:cNvPr id="5" name="Rectangle 13"/>
          <p:cNvSpPr>
            <a:spLocks noGrp="1" noChangeArrowheads="1"/>
          </p:cNvSpPr>
          <p:nvPr>
            <p:ph type="ftr" idx="11"/>
          </p:nvPr>
        </p:nvSpPr>
        <p:spPr>
          <a:ln/>
        </p:spPr>
        <p:txBody>
          <a:bodyPr/>
          <a:lstStyle>
            <a:lvl1pPr>
              <a:defRPr/>
            </a:lvl1pPr>
          </a:lstStyle>
          <a:p>
            <a:pPr>
              <a:defRPr/>
            </a:pPr>
            <a:endParaRPr lang="en-US"/>
          </a:p>
        </p:txBody>
      </p:sp>
      <p:sp>
        <p:nvSpPr>
          <p:cNvPr id="6" name="Rectangle 14"/>
          <p:cNvSpPr>
            <a:spLocks noGrp="1" noChangeArrowheads="1"/>
          </p:cNvSpPr>
          <p:nvPr>
            <p:ph type="sldNum" idx="12"/>
          </p:nvPr>
        </p:nvSpPr>
        <p:spPr>
          <a:ln/>
        </p:spPr>
        <p:txBody>
          <a:bodyPr/>
          <a:lstStyle>
            <a:lvl1pPr>
              <a:defRPr/>
            </a:lvl1pPr>
          </a:lstStyle>
          <a:p>
            <a:pPr>
              <a:defRPr/>
            </a:pPr>
            <a:fld id="{054A0E2A-C0EB-4B54-A97D-1346B6198FFC}" type="slidenum">
              <a:rPr lang="en-US"/>
              <a:pPr>
                <a:defRPr/>
              </a:pPr>
              <a:t>‹#›</a:t>
            </a:fld>
            <a:endParaRPr lang="en-US"/>
          </a:p>
        </p:txBody>
      </p:sp>
    </p:spTree>
    <p:extLst>
      <p:ext uri="{BB962C8B-B14F-4D97-AF65-F5344CB8AC3E}">
        <p14:creationId xmlns:p14="http://schemas.microsoft.com/office/powerpoint/2010/main" val="3691835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idx="10"/>
          </p:nvPr>
        </p:nvSpPr>
        <p:spPr>
          <a:ln/>
        </p:spPr>
        <p:txBody>
          <a:bodyPr/>
          <a:lstStyle>
            <a:lvl1pPr>
              <a:defRPr/>
            </a:lvl1pPr>
          </a:lstStyle>
          <a:p>
            <a:pPr>
              <a:defRPr/>
            </a:pPr>
            <a:endParaRPr lang="en-US"/>
          </a:p>
        </p:txBody>
      </p:sp>
      <p:sp>
        <p:nvSpPr>
          <p:cNvPr id="5" name="Rectangle 13"/>
          <p:cNvSpPr>
            <a:spLocks noGrp="1" noChangeArrowheads="1"/>
          </p:cNvSpPr>
          <p:nvPr>
            <p:ph type="ftr" idx="11"/>
          </p:nvPr>
        </p:nvSpPr>
        <p:spPr>
          <a:ln/>
        </p:spPr>
        <p:txBody>
          <a:bodyPr/>
          <a:lstStyle>
            <a:lvl1pPr>
              <a:defRPr/>
            </a:lvl1pPr>
          </a:lstStyle>
          <a:p>
            <a:pPr>
              <a:defRPr/>
            </a:pPr>
            <a:endParaRPr lang="en-US"/>
          </a:p>
        </p:txBody>
      </p:sp>
      <p:sp>
        <p:nvSpPr>
          <p:cNvPr id="6" name="Rectangle 14"/>
          <p:cNvSpPr>
            <a:spLocks noGrp="1" noChangeArrowheads="1"/>
          </p:cNvSpPr>
          <p:nvPr>
            <p:ph type="sldNum" idx="12"/>
          </p:nvPr>
        </p:nvSpPr>
        <p:spPr>
          <a:ln/>
        </p:spPr>
        <p:txBody>
          <a:bodyPr/>
          <a:lstStyle>
            <a:lvl1pPr>
              <a:defRPr/>
            </a:lvl1pPr>
          </a:lstStyle>
          <a:p>
            <a:pPr>
              <a:defRPr/>
            </a:pPr>
            <a:fld id="{71B999E0-667D-43F4-90D3-822CE74A328A}" type="slidenum">
              <a:rPr lang="en-US"/>
              <a:pPr>
                <a:defRPr/>
              </a:pPr>
              <a:t>‹#›</a:t>
            </a:fld>
            <a:endParaRPr lang="en-US"/>
          </a:p>
        </p:txBody>
      </p:sp>
    </p:spTree>
    <p:extLst>
      <p:ext uri="{BB962C8B-B14F-4D97-AF65-F5344CB8AC3E}">
        <p14:creationId xmlns:p14="http://schemas.microsoft.com/office/powerpoint/2010/main" val="4464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C01780C9-AFF8-4DEA-8A4B-6AE8D1C9103F}" type="slidenum">
              <a:rPr lang="en-US"/>
              <a:pPr>
                <a:defRPr/>
              </a:pPr>
              <a:t>‹#›</a:t>
            </a:fld>
            <a:endParaRPr lang="en-US"/>
          </a:p>
        </p:txBody>
      </p:sp>
    </p:spTree>
    <p:extLst>
      <p:ext uri="{BB962C8B-B14F-4D97-AF65-F5344CB8AC3E}">
        <p14:creationId xmlns:p14="http://schemas.microsoft.com/office/powerpoint/2010/main" val="2164921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idx="10"/>
          </p:nvPr>
        </p:nvSpPr>
        <p:spPr>
          <a:ln/>
        </p:spPr>
        <p:txBody>
          <a:bodyPr/>
          <a:lstStyle>
            <a:lvl1pPr>
              <a:defRPr/>
            </a:lvl1pPr>
          </a:lstStyle>
          <a:p>
            <a:pPr>
              <a:defRPr/>
            </a:pPr>
            <a:endParaRPr lang="en-US"/>
          </a:p>
        </p:txBody>
      </p:sp>
      <p:sp>
        <p:nvSpPr>
          <p:cNvPr id="6" name="Rectangle 13"/>
          <p:cNvSpPr>
            <a:spLocks noGrp="1" noChangeArrowheads="1"/>
          </p:cNvSpPr>
          <p:nvPr>
            <p:ph type="ftr" idx="11"/>
          </p:nvPr>
        </p:nvSpPr>
        <p:spPr>
          <a:ln/>
        </p:spPr>
        <p:txBody>
          <a:bodyPr/>
          <a:lstStyle>
            <a:lvl1pPr>
              <a:defRPr/>
            </a:lvl1pPr>
          </a:lstStyle>
          <a:p>
            <a:pPr>
              <a:defRPr/>
            </a:pPr>
            <a:endParaRPr lang="en-US"/>
          </a:p>
        </p:txBody>
      </p:sp>
      <p:sp>
        <p:nvSpPr>
          <p:cNvPr id="7" name="Rectangle 14"/>
          <p:cNvSpPr>
            <a:spLocks noGrp="1" noChangeArrowheads="1"/>
          </p:cNvSpPr>
          <p:nvPr>
            <p:ph type="sldNum" idx="12"/>
          </p:nvPr>
        </p:nvSpPr>
        <p:spPr>
          <a:ln/>
        </p:spPr>
        <p:txBody>
          <a:bodyPr/>
          <a:lstStyle>
            <a:lvl1pPr>
              <a:defRPr/>
            </a:lvl1pPr>
          </a:lstStyle>
          <a:p>
            <a:pPr>
              <a:defRPr/>
            </a:pPr>
            <a:fld id="{76EB056C-CAAF-414E-90F2-94EBA8B0F2D7}" type="slidenum">
              <a:rPr lang="en-US"/>
              <a:pPr>
                <a:defRPr/>
              </a:pPr>
              <a:t>‹#›</a:t>
            </a:fld>
            <a:endParaRPr lang="en-US"/>
          </a:p>
        </p:txBody>
      </p:sp>
    </p:spTree>
    <p:extLst>
      <p:ext uri="{BB962C8B-B14F-4D97-AF65-F5344CB8AC3E}">
        <p14:creationId xmlns:p14="http://schemas.microsoft.com/office/powerpoint/2010/main" val="1363937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idx="10"/>
          </p:nvPr>
        </p:nvSpPr>
        <p:spPr>
          <a:ln/>
        </p:spPr>
        <p:txBody>
          <a:bodyPr/>
          <a:lstStyle>
            <a:lvl1pPr>
              <a:defRPr/>
            </a:lvl1pPr>
          </a:lstStyle>
          <a:p>
            <a:pPr>
              <a:defRPr/>
            </a:pPr>
            <a:endParaRPr lang="en-US"/>
          </a:p>
        </p:txBody>
      </p:sp>
      <p:sp>
        <p:nvSpPr>
          <p:cNvPr id="8" name="Rectangle 13"/>
          <p:cNvSpPr>
            <a:spLocks noGrp="1" noChangeArrowheads="1"/>
          </p:cNvSpPr>
          <p:nvPr>
            <p:ph type="ftr" idx="11"/>
          </p:nvPr>
        </p:nvSpPr>
        <p:spPr>
          <a:ln/>
        </p:spPr>
        <p:txBody>
          <a:bodyPr/>
          <a:lstStyle>
            <a:lvl1pPr>
              <a:defRPr/>
            </a:lvl1pPr>
          </a:lstStyle>
          <a:p>
            <a:pPr>
              <a:defRPr/>
            </a:pPr>
            <a:endParaRPr lang="en-US"/>
          </a:p>
        </p:txBody>
      </p:sp>
      <p:sp>
        <p:nvSpPr>
          <p:cNvPr id="9" name="Rectangle 14"/>
          <p:cNvSpPr>
            <a:spLocks noGrp="1" noChangeArrowheads="1"/>
          </p:cNvSpPr>
          <p:nvPr>
            <p:ph type="sldNum" idx="12"/>
          </p:nvPr>
        </p:nvSpPr>
        <p:spPr>
          <a:ln/>
        </p:spPr>
        <p:txBody>
          <a:bodyPr/>
          <a:lstStyle>
            <a:lvl1pPr>
              <a:defRPr/>
            </a:lvl1pPr>
          </a:lstStyle>
          <a:p>
            <a:pPr>
              <a:defRPr/>
            </a:pPr>
            <a:fld id="{5920DF34-8DEF-4049-8646-86CF06C1DDEA}" type="slidenum">
              <a:rPr lang="en-US"/>
              <a:pPr>
                <a:defRPr/>
              </a:pPr>
              <a:t>‹#›</a:t>
            </a:fld>
            <a:endParaRPr lang="en-US"/>
          </a:p>
        </p:txBody>
      </p:sp>
    </p:spTree>
    <p:extLst>
      <p:ext uri="{BB962C8B-B14F-4D97-AF65-F5344CB8AC3E}">
        <p14:creationId xmlns:p14="http://schemas.microsoft.com/office/powerpoint/2010/main" val="3384251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idx="10"/>
          </p:nvPr>
        </p:nvSpPr>
        <p:spPr>
          <a:ln/>
        </p:spPr>
        <p:txBody>
          <a:bodyPr/>
          <a:lstStyle>
            <a:lvl1pPr>
              <a:defRPr/>
            </a:lvl1pPr>
          </a:lstStyle>
          <a:p>
            <a:pPr>
              <a:defRPr/>
            </a:pPr>
            <a:endParaRPr lang="en-US"/>
          </a:p>
        </p:txBody>
      </p:sp>
      <p:sp>
        <p:nvSpPr>
          <p:cNvPr id="4" name="Rectangle 13"/>
          <p:cNvSpPr>
            <a:spLocks noGrp="1" noChangeArrowheads="1"/>
          </p:cNvSpPr>
          <p:nvPr>
            <p:ph type="ftr" idx="11"/>
          </p:nvPr>
        </p:nvSpPr>
        <p:spPr>
          <a:ln/>
        </p:spPr>
        <p:txBody>
          <a:bodyPr/>
          <a:lstStyle>
            <a:lvl1pPr>
              <a:defRPr/>
            </a:lvl1pPr>
          </a:lstStyle>
          <a:p>
            <a:pPr>
              <a:defRPr/>
            </a:pPr>
            <a:endParaRPr lang="en-US"/>
          </a:p>
        </p:txBody>
      </p:sp>
      <p:sp>
        <p:nvSpPr>
          <p:cNvPr id="5" name="Rectangle 14"/>
          <p:cNvSpPr>
            <a:spLocks noGrp="1" noChangeArrowheads="1"/>
          </p:cNvSpPr>
          <p:nvPr>
            <p:ph type="sldNum" idx="12"/>
          </p:nvPr>
        </p:nvSpPr>
        <p:spPr>
          <a:ln/>
        </p:spPr>
        <p:txBody>
          <a:bodyPr/>
          <a:lstStyle>
            <a:lvl1pPr>
              <a:defRPr/>
            </a:lvl1pPr>
          </a:lstStyle>
          <a:p>
            <a:pPr>
              <a:defRPr/>
            </a:pPr>
            <a:fld id="{B2C6C32E-651E-4DFB-AB11-53B54256510C}" type="slidenum">
              <a:rPr lang="en-US"/>
              <a:pPr>
                <a:defRPr/>
              </a:pPr>
              <a:t>‹#›</a:t>
            </a:fld>
            <a:endParaRPr lang="en-US"/>
          </a:p>
        </p:txBody>
      </p:sp>
    </p:spTree>
    <p:extLst>
      <p:ext uri="{BB962C8B-B14F-4D97-AF65-F5344CB8AC3E}">
        <p14:creationId xmlns:p14="http://schemas.microsoft.com/office/powerpoint/2010/main" val="2634433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idx="10"/>
          </p:nvPr>
        </p:nvSpPr>
        <p:spPr>
          <a:ln/>
        </p:spPr>
        <p:txBody>
          <a:bodyPr/>
          <a:lstStyle>
            <a:lvl1pPr>
              <a:defRPr/>
            </a:lvl1pPr>
          </a:lstStyle>
          <a:p>
            <a:pPr>
              <a:defRPr/>
            </a:pPr>
            <a:endParaRPr lang="en-US"/>
          </a:p>
        </p:txBody>
      </p:sp>
      <p:sp>
        <p:nvSpPr>
          <p:cNvPr id="3" name="Rectangle 13"/>
          <p:cNvSpPr>
            <a:spLocks noGrp="1" noChangeArrowheads="1"/>
          </p:cNvSpPr>
          <p:nvPr>
            <p:ph type="ftr" idx="11"/>
          </p:nvPr>
        </p:nvSpPr>
        <p:spPr>
          <a:ln/>
        </p:spPr>
        <p:txBody>
          <a:bodyPr/>
          <a:lstStyle>
            <a:lvl1pPr>
              <a:defRPr/>
            </a:lvl1pPr>
          </a:lstStyle>
          <a:p>
            <a:pPr>
              <a:defRPr/>
            </a:pPr>
            <a:endParaRPr lang="en-US"/>
          </a:p>
        </p:txBody>
      </p:sp>
      <p:sp>
        <p:nvSpPr>
          <p:cNvPr id="4" name="Rectangle 14"/>
          <p:cNvSpPr>
            <a:spLocks noGrp="1" noChangeArrowheads="1"/>
          </p:cNvSpPr>
          <p:nvPr>
            <p:ph type="sldNum" idx="12"/>
          </p:nvPr>
        </p:nvSpPr>
        <p:spPr>
          <a:ln/>
        </p:spPr>
        <p:txBody>
          <a:bodyPr/>
          <a:lstStyle>
            <a:lvl1pPr>
              <a:defRPr/>
            </a:lvl1pPr>
          </a:lstStyle>
          <a:p>
            <a:pPr>
              <a:defRPr/>
            </a:pPr>
            <a:fld id="{8C1E8897-EF63-4014-8F8B-C220C4BB876A}" type="slidenum">
              <a:rPr lang="en-US"/>
              <a:pPr>
                <a:defRPr/>
              </a:pPr>
              <a:t>‹#›</a:t>
            </a:fld>
            <a:endParaRPr lang="en-US"/>
          </a:p>
        </p:txBody>
      </p:sp>
    </p:spTree>
    <p:extLst>
      <p:ext uri="{BB962C8B-B14F-4D97-AF65-F5344CB8AC3E}">
        <p14:creationId xmlns:p14="http://schemas.microsoft.com/office/powerpoint/2010/main" val="1417500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idx="10"/>
          </p:nvPr>
        </p:nvSpPr>
        <p:spPr>
          <a:ln/>
        </p:spPr>
        <p:txBody>
          <a:bodyPr/>
          <a:lstStyle>
            <a:lvl1pPr>
              <a:defRPr/>
            </a:lvl1pPr>
          </a:lstStyle>
          <a:p>
            <a:pPr>
              <a:defRPr/>
            </a:pPr>
            <a:endParaRPr lang="en-US"/>
          </a:p>
        </p:txBody>
      </p:sp>
      <p:sp>
        <p:nvSpPr>
          <p:cNvPr id="6" name="Rectangle 13"/>
          <p:cNvSpPr>
            <a:spLocks noGrp="1" noChangeArrowheads="1"/>
          </p:cNvSpPr>
          <p:nvPr>
            <p:ph type="ftr" idx="11"/>
          </p:nvPr>
        </p:nvSpPr>
        <p:spPr>
          <a:ln/>
        </p:spPr>
        <p:txBody>
          <a:bodyPr/>
          <a:lstStyle>
            <a:lvl1pPr>
              <a:defRPr/>
            </a:lvl1pPr>
          </a:lstStyle>
          <a:p>
            <a:pPr>
              <a:defRPr/>
            </a:pPr>
            <a:endParaRPr lang="en-US"/>
          </a:p>
        </p:txBody>
      </p:sp>
      <p:sp>
        <p:nvSpPr>
          <p:cNvPr id="7" name="Rectangle 14"/>
          <p:cNvSpPr>
            <a:spLocks noGrp="1" noChangeArrowheads="1"/>
          </p:cNvSpPr>
          <p:nvPr>
            <p:ph type="sldNum" idx="12"/>
          </p:nvPr>
        </p:nvSpPr>
        <p:spPr>
          <a:ln/>
        </p:spPr>
        <p:txBody>
          <a:bodyPr/>
          <a:lstStyle>
            <a:lvl1pPr>
              <a:defRPr/>
            </a:lvl1pPr>
          </a:lstStyle>
          <a:p>
            <a:pPr>
              <a:defRPr/>
            </a:pPr>
            <a:fld id="{31885078-2D38-4585-A7CD-19C0F13AC92B}" type="slidenum">
              <a:rPr lang="en-US"/>
              <a:pPr>
                <a:defRPr/>
              </a:pPr>
              <a:t>‹#›</a:t>
            </a:fld>
            <a:endParaRPr lang="en-US"/>
          </a:p>
        </p:txBody>
      </p:sp>
    </p:spTree>
    <p:extLst>
      <p:ext uri="{BB962C8B-B14F-4D97-AF65-F5344CB8AC3E}">
        <p14:creationId xmlns:p14="http://schemas.microsoft.com/office/powerpoint/2010/main" val="983342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idx="10"/>
          </p:nvPr>
        </p:nvSpPr>
        <p:spPr>
          <a:ln/>
        </p:spPr>
        <p:txBody>
          <a:bodyPr/>
          <a:lstStyle>
            <a:lvl1pPr>
              <a:defRPr/>
            </a:lvl1pPr>
          </a:lstStyle>
          <a:p>
            <a:pPr>
              <a:defRPr/>
            </a:pPr>
            <a:endParaRPr lang="en-US"/>
          </a:p>
        </p:txBody>
      </p:sp>
      <p:sp>
        <p:nvSpPr>
          <p:cNvPr id="6" name="Rectangle 13"/>
          <p:cNvSpPr>
            <a:spLocks noGrp="1" noChangeArrowheads="1"/>
          </p:cNvSpPr>
          <p:nvPr>
            <p:ph type="ftr" idx="11"/>
          </p:nvPr>
        </p:nvSpPr>
        <p:spPr>
          <a:ln/>
        </p:spPr>
        <p:txBody>
          <a:bodyPr/>
          <a:lstStyle>
            <a:lvl1pPr>
              <a:defRPr/>
            </a:lvl1pPr>
          </a:lstStyle>
          <a:p>
            <a:pPr>
              <a:defRPr/>
            </a:pPr>
            <a:endParaRPr lang="en-US"/>
          </a:p>
        </p:txBody>
      </p:sp>
      <p:sp>
        <p:nvSpPr>
          <p:cNvPr id="7" name="Rectangle 14"/>
          <p:cNvSpPr>
            <a:spLocks noGrp="1" noChangeArrowheads="1"/>
          </p:cNvSpPr>
          <p:nvPr>
            <p:ph type="sldNum" idx="12"/>
          </p:nvPr>
        </p:nvSpPr>
        <p:spPr>
          <a:ln/>
        </p:spPr>
        <p:txBody>
          <a:bodyPr/>
          <a:lstStyle>
            <a:lvl1pPr>
              <a:defRPr/>
            </a:lvl1pPr>
          </a:lstStyle>
          <a:p>
            <a:pPr>
              <a:defRPr/>
            </a:pPr>
            <a:fld id="{AD5EA35A-E6A8-442A-9572-BDE6F964E89A}" type="slidenum">
              <a:rPr lang="en-US"/>
              <a:pPr>
                <a:defRPr/>
              </a:pPr>
              <a:t>‹#›</a:t>
            </a:fld>
            <a:endParaRPr lang="en-US"/>
          </a:p>
        </p:txBody>
      </p:sp>
    </p:spTree>
    <p:extLst>
      <p:ext uri="{BB962C8B-B14F-4D97-AF65-F5344CB8AC3E}">
        <p14:creationId xmlns:p14="http://schemas.microsoft.com/office/powerpoint/2010/main" val="4264516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idx="10"/>
          </p:nvPr>
        </p:nvSpPr>
        <p:spPr>
          <a:ln/>
        </p:spPr>
        <p:txBody>
          <a:bodyPr/>
          <a:lstStyle>
            <a:lvl1pPr>
              <a:defRPr/>
            </a:lvl1pPr>
          </a:lstStyle>
          <a:p>
            <a:pPr>
              <a:defRPr/>
            </a:pPr>
            <a:endParaRPr lang="en-US"/>
          </a:p>
        </p:txBody>
      </p:sp>
      <p:sp>
        <p:nvSpPr>
          <p:cNvPr id="5" name="Rectangle 13"/>
          <p:cNvSpPr>
            <a:spLocks noGrp="1" noChangeArrowheads="1"/>
          </p:cNvSpPr>
          <p:nvPr>
            <p:ph type="ftr" idx="11"/>
          </p:nvPr>
        </p:nvSpPr>
        <p:spPr>
          <a:ln/>
        </p:spPr>
        <p:txBody>
          <a:bodyPr/>
          <a:lstStyle>
            <a:lvl1pPr>
              <a:defRPr/>
            </a:lvl1pPr>
          </a:lstStyle>
          <a:p>
            <a:pPr>
              <a:defRPr/>
            </a:pPr>
            <a:endParaRPr lang="en-US"/>
          </a:p>
        </p:txBody>
      </p:sp>
      <p:sp>
        <p:nvSpPr>
          <p:cNvPr id="6" name="Rectangle 14"/>
          <p:cNvSpPr>
            <a:spLocks noGrp="1" noChangeArrowheads="1"/>
          </p:cNvSpPr>
          <p:nvPr>
            <p:ph type="sldNum" idx="12"/>
          </p:nvPr>
        </p:nvSpPr>
        <p:spPr>
          <a:ln/>
        </p:spPr>
        <p:txBody>
          <a:bodyPr/>
          <a:lstStyle>
            <a:lvl1pPr>
              <a:defRPr/>
            </a:lvl1pPr>
          </a:lstStyle>
          <a:p>
            <a:pPr>
              <a:defRPr/>
            </a:pPr>
            <a:fld id="{C9D49241-5ECE-4CD8-ACCA-BDAFC230CC58}" type="slidenum">
              <a:rPr lang="en-US"/>
              <a:pPr>
                <a:defRPr/>
              </a:pPr>
              <a:t>‹#›</a:t>
            </a:fld>
            <a:endParaRPr lang="en-US"/>
          </a:p>
        </p:txBody>
      </p:sp>
    </p:spTree>
    <p:extLst>
      <p:ext uri="{BB962C8B-B14F-4D97-AF65-F5344CB8AC3E}">
        <p14:creationId xmlns:p14="http://schemas.microsoft.com/office/powerpoint/2010/main" val="3558099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idx="10"/>
          </p:nvPr>
        </p:nvSpPr>
        <p:spPr>
          <a:ln/>
        </p:spPr>
        <p:txBody>
          <a:bodyPr/>
          <a:lstStyle>
            <a:lvl1pPr>
              <a:defRPr/>
            </a:lvl1pPr>
          </a:lstStyle>
          <a:p>
            <a:pPr>
              <a:defRPr/>
            </a:pPr>
            <a:endParaRPr lang="en-US"/>
          </a:p>
        </p:txBody>
      </p:sp>
      <p:sp>
        <p:nvSpPr>
          <p:cNvPr id="5" name="Rectangle 13"/>
          <p:cNvSpPr>
            <a:spLocks noGrp="1" noChangeArrowheads="1"/>
          </p:cNvSpPr>
          <p:nvPr>
            <p:ph type="ftr" idx="11"/>
          </p:nvPr>
        </p:nvSpPr>
        <p:spPr>
          <a:ln/>
        </p:spPr>
        <p:txBody>
          <a:bodyPr/>
          <a:lstStyle>
            <a:lvl1pPr>
              <a:defRPr/>
            </a:lvl1pPr>
          </a:lstStyle>
          <a:p>
            <a:pPr>
              <a:defRPr/>
            </a:pPr>
            <a:endParaRPr lang="en-US"/>
          </a:p>
        </p:txBody>
      </p:sp>
      <p:sp>
        <p:nvSpPr>
          <p:cNvPr id="6" name="Rectangle 14"/>
          <p:cNvSpPr>
            <a:spLocks noGrp="1" noChangeArrowheads="1"/>
          </p:cNvSpPr>
          <p:nvPr>
            <p:ph type="sldNum" idx="12"/>
          </p:nvPr>
        </p:nvSpPr>
        <p:spPr>
          <a:ln/>
        </p:spPr>
        <p:txBody>
          <a:bodyPr/>
          <a:lstStyle>
            <a:lvl1pPr>
              <a:defRPr/>
            </a:lvl1pPr>
          </a:lstStyle>
          <a:p>
            <a:pPr>
              <a:defRPr/>
            </a:pPr>
            <a:fld id="{06E5C78B-F81F-4F2E-B480-B820E3047724}" type="slidenum">
              <a:rPr lang="en-US"/>
              <a:pPr>
                <a:defRPr/>
              </a:pPr>
              <a:t>‹#›</a:t>
            </a:fld>
            <a:endParaRPr lang="en-US"/>
          </a:p>
        </p:txBody>
      </p:sp>
    </p:spTree>
    <p:extLst>
      <p:ext uri="{BB962C8B-B14F-4D97-AF65-F5344CB8AC3E}">
        <p14:creationId xmlns:p14="http://schemas.microsoft.com/office/powerpoint/2010/main" val="1703726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736725"/>
            <a:ext cx="7766050" cy="1914525"/>
          </a:xfrm>
        </p:spPr>
        <p:txBody>
          <a:bodyPr/>
          <a:lstStyle/>
          <a:p>
            <a:r>
              <a:rPr lang="en-US" smtClean="0"/>
              <a:t>Click to edit Master title style</a:t>
            </a:r>
            <a:endParaRPr lang="en-US"/>
          </a:p>
        </p:txBody>
      </p:sp>
      <p:sp>
        <p:nvSpPr>
          <p:cNvPr id="3" name="Rectangle 12"/>
          <p:cNvSpPr>
            <a:spLocks noGrp="1" noChangeArrowheads="1"/>
          </p:cNvSpPr>
          <p:nvPr>
            <p:ph type="dt" idx="10"/>
          </p:nvPr>
        </p:nvSpPr>
        <p:spPr>
          <a:ln/>
        </p:spPr>
        <p:txBody>
          <a:bodyPr/>
          <a:lstStyle>
            <a:lvl1pPr>
              <a:defRPr/>
            </a:lvl1pPr>
          </a:lstStyle>
          <a:p>
            <a:pPr>
              <a:defRPr/>
            </a:pPr>
            <a:endParaRPr lang="en-US"/>
          </a:p>
        </p:txBody>
      </p:sp>
      <p:sp>
        <p:nvSpPr>
          <p:cNvPr id="4" name="Rectangle 13"/>
          <p:cNvSpPr>
            <a:spLocks noGrp="1" noChangeArrowheads="1"/>
          </p:cNvSpPr>
          <p:nvPr>
            <p:ph type="ftr" idx="11"/>
          </p:nvPr>
        </p:nvSpPr>
        <p:spPr>
          <a:ln/>
        </p:spPr>
        <p:txBody>
          <a:bodyPr/>
          <a:lstStyle>
            <a:lvl1pPr>
              <a:defRPr/>
            </a:lvl1pPr>
          </a:lstStyle>
          <a:p>
            <a:pPr>
              <a:defRPr/>
            </a:pPr>
            <a:endParaRPr lang="en-US"/>
          </a:p>
        </p:txBody>
      </p:sp>
      <p:sp>
        <p:nvSpPr>
          <p:cNvPr id="5" name="Rectangle 14"/>
          <p:cNvSpPr>
            <a:spLocks noGrp="1" noChangeArrowheads="1"/>
          </p:cNvSpPr>
          <p:nvPr>
            <p:ph type="sldNum" idx="12"/>
          </p:nvPr>
        </p:nvSpPr>
        <p:spPr>
          <a:ln/>
        </p:spPr>
        <p:txBody>
          <a:bodyPr/>
          <a:lstStyle>
            <a:lvl1pPr>
              <a:defRPr/>
            </a:lvl1pPr>
          </a:lstStyle>
          <a:p>
            <a:pPr>
              <a:defRPr/>
            </a:pPr>
            <a:fld id="{DB2FCC17-349A-46DC-BACE-A039CB5B8A2A}" type="slidenum">
              <a:rPr lang="en-US"/>
              <a:pPr>
                <a:defRPr/>
              </a:pPr>
              <a:t>‹#›</a:t>
            </a:fld>
            <a:endParaRPr lang="en-US"/>
          </a:p>
        </p:txBody>
      </p:sp>
    </p:spTree>
    <p:extLst>
      <p:ext uri="{BB962C8B-B14F-4D97-AF65-F5344CB8AC3E}">
        <p14:creationId xmlns:p14="http://schemas.microsoft.com/office/powerpoint/2010/main" val="1470503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8"/>
          <p:cNvSpPr>
            <a:spLocks noGrp="1" noChangeArrowheads="1"/>
          </p:cNvSpPr>
          <p:nvPr>
            <p:ph type="dt" idx="10"/>
          </p:nvPr>
        </p:nvSpPr>
        <p:spPr>
          <a:ln/>
        </p:spPr>
        <p:txBody>
          <a:bodyPr/>
          <a:lstStyle>
            <a:lvl1pPr>
              <a:defRPr/>
            </a:lvl1pPr>
          </a:lstStyle>
          <a:p>
            <a:pPr>
              <a:defRPr/>
            </a:pPr>
            <a:endParaRPr lang="en-US"/>
          </a:p>
        </p:txBody>
      </p:sp>
      <p:sp>
        <p:nvSpPr>
          <p:cNvPr id="5" name="Rectangle 39"/>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7928EFE9-73E5-4AD6-93AB-67E6A4698B94}" type="slidenum">
              <a:rPr lang="en-US"/>
              <a:pPr>
                <a:defRPr/>
              </a:pPr>
              <a:t>‹#›</a:t>
            </a:fld>
            <a:endParaRPr lang="en-US"/>
          </a:p>
        </p:txBody>
      </p:sp>
    </p:spTree>
    <p:extLst>
      <p:ext uri="{BB962C8B-B14F-4D97-AF65-F5344CB8AC3E}">
        <p14:creationId xmlns:p14="http://schemas.microsoft.com/office/powerpoint/2010/main" val="423738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idx="10"/>
          </p:nvPr>
        </p:nvSpPr>
        <p:spPr>
          <a:ln/>
        </p:spPr>
        <p:txBody>
          <a:bodyPr/>
          <a:lstStyle>
            <a:lvl1pPr>
              <a:defRPr/>
            </a:lvl1pPr>
          </a:lstStyle>
          <a:p>
            <a:pPr>
              <a:defRPr/>
            </a:pPr>
            <a:endParaRPr lang="en-US"/>
          </a:p>
        </p:txBody>
      </p:sp>
      <p:sp>
        <p:nvSpPr>
          <p:cNvPr id="8" name="Rectangle 19"/>
          <p:cNvSpPr>
            <a:spLocks noGrp="1" noChangeArrowheads="1"/>
          </p:cNvSpPr>
          <p:nvPr>
            <p:ph type="ftr" idx="11"/>
          </p:nvPr>
        </p:nvSpPr>
        <p:spPr>
          <a:ln/>
        </p:spPr>
        <p:txBody>
          <a:bodyPr/>
          <a:lstStyle>
            <a:lvl1pPr>
              <a:defRPr/>
            </a:lvl1pPr>
          </a:lstStyle>
          <a:p>
            <a:pPr>
              <a:defRPr/>
            </a:pPr>
            <a:endParaRPr lang="en-US"/>
          </a:p>
        </p:txBody>
      </p:sp>
      <p:sp>
        <p:nvSpPr>
          <p:cNvPr id="9" name="Rectangle 20"/>
          <p:cNvSpPr>
            <a:spLocks noGrp="1" noChangeArrowheads="1"/>
          </p:cNvSpPr>
          <p:nvPr>
            <p:ph type="sldNum" idx="12"/>
          </p:nvPr>
        </p:nvSpPr>
        <p:spPr>
          <a:ln/>
        </p:spPr>
        <p:txBody>
          <a:bodyPr/>
          <a:lstStyle>
            <a:lvl1pPr>
              <a:defRPr/>
            </a:lvl1pPr>
          </a:lstStyle>
          <a:p>
            <a:pPr>
              <a:defRPr/>
            </a:pPr>
            <a:fld id="{DB2C8AC2-DB11-4621-B328-CCA38F573DD0}" type="slidenum">
              <a:rPr lang="en-US"/>
              <a:pPr>
                <a:defRPr/>
              </a:pPr>
              <a:t>‹#›</a:t>
            </a:fld>
            <a:endParaRPr lang="en-US"/>
          </a:p>
        </p:txBody>
      </p:sp>
    </p:spTree>
    <p:extLst>
      <p:ext uri="{BB962C8B-B14F-4D97-AF65-F5344CB8AC3E}">
        <p14:creationId xmlns:p14="http://schemas.microsoft.com/office/powerpoint/2010/main" val="1715050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8"/>
          <p:cNvSpPr>
            <a:spLocks noGrp="1" noChangeArrowheads="1"/>
          </p:cNvSpPr>
          <p:nvPr>
            <p:ph type="dt" idx="10"/>
          </p:nvPr>
        </p:nvSpPr>
        <p:spPr>
          <a:ln/>
        </p:spPr>
        <p:txBody>
          <a:bodyPr/>
          <a:lstStyle>
            <a:lvl1pPr>
              <a:defRPr/>
            </a:lvl1pPr>
          </a:lstStyle>
          <a:p>
            <a:pPr>
              <a:defRPr/>
            </a:pPr>
            <a:endParaRPr lang="en-US"/>
          </a:p>
        </p:txBody>
      </p:sp>
      <p:sp>
        <p:nvSpPr>
          <p:cNvPr id="5" name="Rectangle 39"/>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45CCBF7B-7D17-4211-BA37-79993A72D428}" type="slidenum">
              <a:rPr lang="en-US"/>
              <a:pPr>
                <a:defRPr/>
              </a:pPr>
              <a:t>‹#›</a:t>
            </a:fld>
            <a:endParaRPr lang="en-US"/>
          </a:p>
        </p:txBody>
      </p:sp>
    </p:spTree>
    <p:extLst>
      <p:ext uri="{BB962C8B-B14F-4D97-AF65-F5344CB8AC3E}">
        <p14:creationId xmlns:p14="http://schemas.microsoft.com/office/powerpoint/2010/main" val="2306343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8"/>
          <p:cNvSpPr>
            <a:spLocks noGrp="1" noChangeArrowheads="1"/>
          </p:cNvSpPr>
          <p:nvPr>
            <p:ph type="dt" idx="10"/>
          </p:nvPr>
        </p:nvSpPr>
        <p:spPr>
          <a:ln/>
        </p:spPr>
        <p:txBody>
          <a:bodyPr/>
          <a:lstStyle>
            <a:lvl1pPr>
              <a:defRPr/>
            </a:lvl1pPr>
          </a:lstStyle>
          <a:p>
            <a:pPr>
              <a:defRPr/>
            </a:pPr>
            <a:endParaRPr lang="en-US"/>
          </a:p>
        </p:txBody>
      </p:sp>
      <p:sp>
        <p:nvSpPr>
          <p:cNvPr id="5" name="Rectangle 39"/>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047EDAB1-D4A8-4A37-8E5B-CA379994FD97}" type="slidenum">
              <a:rPr lang="en-US"/>
              <a:pPr>
                <a:defRPr/>
              </a:pPr>
              <a:t>‹#›</a:t>
            </a:fld>
            <a:endParaRPr lang="en-US"/>
          </a:p>
        </p:txBody>
      </p:sp>
    </p:spTree>
    <p:extLst>
      <p:ext uri="{BB962C8B-B14F-4D97-AF65-F5344CB8AC3E}">
        <p14:creationId xmlns:p14="http://schemas.microsoft.com/office/powerpoint/2010/main" val="480915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8"/>
          <p:cNvSpPr>
            <a:spLocks noGrp="1" noChangeArrowheads="1"/>
          </p:cNvSpPr>
          <p:nvPr>
            <p:ph type="dt" idx="10"/>
          </p:nvPr>
        </p:nvSpPr>
        <p:spPr>
          <a:ln/>
        </p:spPr>
        <p:txBody>
          <a:bodyPr/>
          <a:lstStyle>
            <a:lvl1pPr>
              <a:defRPr/>
            </a:lvl1pPr>
          </a:lstStyle>
          <a:p>
            <a:pPr>
              <a:defRPr/>
            </a:pPr>
            <a:endParaRPr lang="en-US"/>
          </a:p>
        </p:txBody>
      </p:sp>
      <p:sp>
        <p:nvSpPr>
          <p:cNvPr id="6" name="Rectangle 39"/>
          <p:cNvSpPr>
            <a:spLocks noGrp="1" noChangeArrowheads="1"/>
          </p:cNvSpPr>
          <p:nvPr>
            <p:ph type="ftr" idx="11"/>
          </p:nvPr>
        </p:nvSpPr>
        <p:spPr>
          <a:ln/>
        </p:spPr>
        <p:txBody>
          <a:bodyPr/>
          <a:lstStyle>
            <a:lvl1pPr>
              <a:defRPr/>
            </a:lvl1pPr>
          </a:lstStyle>
          <a:p>
            <a:pPr>
              <a:defRPr/>
            </a:pPr>
            <a:endParaRPr lang="en-US"/>
          </a:p>
        </p:txBody>
      </p:sp>
      <p:sp>
        <p:nvSpPr>
          <p:cNvPr id="7" name="Rectangle 40"/>
          <p:cNvSpPr>
            <a:spLocks noGrp="1" noChangeArrowheads="1"/>
          </p:cNvSpPr>
          <p:nvPr>
            <p:ph type="sldNum" idx="12"/>
          </p:nvPr>
        </p:nvSpPr>
        <p:spPr>
          <a:ln/>
        </p:spPr>
        <p:txBody>
          <a:bodyPr/>
          <a:lstStyle>
            <a:lvl1pPr>
              <a:defRPr/>
            </a:lvl1pPr>
          </a:lstStyle>
          <a:p>
            <a:pPr>
              <a:defRPr/>
            </a:pPr>
            <a:fld id="{49A894F7-D1D6-4377-92D4-B1FAA0C65A30}" type="slidenum">
              <a:rPr lang="en-US"/>
              <a:pPr>
                <a:defRPr/>
              </a:pPr>
              <a:t>‹#›</a:t>
            </a:fld>
            <a:endParaRPr lang="en-US"/>
          </a:p>
        </p:txBody>
      </p:sp>
    </p:spTree>
    <p:extLst>
      <p:ext uri="{BB962C8B-B14F-4D97-AF65-F5344CB8AC3E}">
        <p14:creationId xmlns:p14="http://schemas.microsoft.com/office/powerpoint/2010/main" val="1838917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8"/>
          <p:cNvSpPr>
            <a:spLocks noGrp="1" noChangeArrowheads="1"/>
          </p:cNvSpPr>
          <p:nvPr>
            <p:ph type="dt" idx="10"/>
          </p:nvPr>
        </p:nvSpPr>
        <p:spPr>
          <a:ln/>
        </p:spPr>
        <p:txBody>
          <a:bodyPr/>
          <a:lstStyle>
            <a:lvl1pPr>
              <a:defRPr/>
            </a:lvl1pPr>
          </a:lstStyle>
          <a:p>
            <a:pPr>
              <a:defRPr/>
            </a:pPr>
            <a:endParaRPr lang="en-US"/>
          </a:p>
        </p:txBody>
      </p:sp>
      <p:sp>
        <p:nvSpPr>
          <p:cNvPr id="8" name="Rectangle 39"/>
          <p:cNvSpPr>
            <a:spLocks noGrp="1" noChangeArrowheads="1"/>
          </p:cNvSpPr>
          <p:nvPr>
            <p:ph type="ftr" idx="11"/>
          </p:nvPr>
        </p:nvSpPr>
        <p:spPr>
          <a:ln/>
        </p:spPr>
        <p:txBody>
          <a:bodyPr/>
          <a:lstStyle>
            <a:lvl1pPr>
              <a:defRPr/>
            </a:lvl1pPr>
          </a:lstStyle>
          <a:p>
            <a:pPr>
              <a:defRPr/>
            </a:pPr>
            <a:endParaRPr lang="en-US"/>
          </a:p>
        </p:txBody>
      </p:sp>
      <p:sp>
        <p:nvSpPr>
          <p:cNvPr id="9" name="Rectangle 40"/>
          <p:cNvSpPr>
            <a:spLocks noGrp="1" noChangeArrowheads="1"/>
          </p:cNvSpPr>
          <p:nvPr>
            <p:ph type="sldNum" idx="12"/>
          </p:nvPr>
        </p:nvSpPr>
        <p:spPr>
          <a:ln/>
        </p:spPr>
        <p:txBody>
          <a:bodyPr/>
          <a:lstStyle>
            <a:lvl1pPr>
              <a:defRPr/>
            </a:lvl1pPr>
          </a:lstStyle>
          <a:p>
            <a:pPr>
              <a:defRPr/>
            </a:pPr>
            <a:fld id="{0CDCB955-81DD-4FEA-9B02-584BF5930C80}" type="slidenum">
              <a:rPr lang="en-US"/>
              <a:pPr>
                <a:defRPr/>
              </a:pPr>
              <a:t>‹#›</a:t>
            </a:fld>
            <a:endParaRPr lang="en-US"/>
          </a:p>
        </p:txBody>
      </p:sp>
    </p:spTree>
    <p:extLst>
      <p:ext uri="{BB962C8B-B14F-4D97-AF65-F5344CB8AC3E}">
        <p14:creationId xmlns:p14="http://schemas.microsoft.com/office/powerpoint/2010/main" val="2564901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8"/>
          <p:cNvSpPr>
            <a:spLocks noGrp="1" noChangeArrowheads="1"/>
          </p:cNvSpPr>
          <p:nvPr>
            <p:ph type="dt" idx="10"/>
          </p:nvPr>
        </p:nvSpPr>
        <p:spPr>
          <a:ln/>
        </p:spPr>
        <p:txBody>
          <a:bodyPr/>
          <a:lstStyle>
            <a:lvl1pPr>
              <a:defRPr/>
            </a:lvl1pPr>
          </a:lstStyle>
          <a:p>
            <a:pPr>
              <a:defRPr/>
            </a:pPr>
            <a:endParaRPr lang="en-US"/>
          </a:p>
        </p:txBody>
      </p:sp>
      <p:sp>
        <p:nvSpPr>
          <p:cNvPr id="4" name="Rectangle 39"/>
          <p:cNvSpPr>
            <a:spLocks noGrp="1" noChangeArrowheads="1"/>
          </p:cNvSpPr>
          <p:nvPr>
            <p:ph type="ftr" idx="11"/>
          </p:nvPr>
        </p:nvSpPr>
        <p:spPr>
          <a:ln/>
        </p:spPr>
        <p:txBody>
          <a:bodyPr/>
          <a:lstStyle>
            <a:lvl1pPr>
              <a:defRPr/>
            </a:lvl1pPr>
          </a:lstStyle>
          <a:p>
            <a:pPr>
              <a:defRPr/>
            </a:pPr>
            <a:endParaRPr lang="en-US"/>
          </a:p>
        </p:txBody>
      </p:sp>
      <p:sp>
        <p:nvSpPr>
          <p:cNvPr id="5" name="Rectangle 40"/>
          <p:cNvSpPr>
            <a:spLocks noGrp="1" noChangeArrowheads="1"/>
          </p:cNvSpPr>
          <p:nvPr>
            <p:ph type="sldNum" idx="12"/>
          </p:nvPr>
        </p:nvSpPr>
        <p:spPr>
          <a:ln/>
        </p:spPr>
        <p:txBody>
          <a:bodyPr/>
          <a:lstStyle>
            <a:lvl1pPr>
              <a:defRPr/>
            </a:lvl1pPr>
          </a:lstStyle>
          <a:p>
            <a:pPr>
              <a:defRPr/>
            </a:pPr>
            <a:fld id="{87A07846-7222-46AC-94BA-91DBC282FEB6}" type="slidenum">
              <a:rPr lang="en-US"/>
              <a:pPr>
                <a:defRPr/>
              </a:pPr>
              <a:t>‹#›</a:t>
            </a:fld>
            <a:endParaRPr lang="en-US"/>
          </a:p>
        </p:txBody>
      </p:sp>
    </p:spTree>
    <p:extLst>
      <p:ext uri="{BB962C8B-B14F-4D97-AF65-F5344CB8AC3E}">
        <p14:creationId xmlns:p14="http://schemas.microsoft.com/office/powerpoint/2010/main" val="3435293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8"/>
          <p:cNvSpPr>
            <a:spLocks noGrp="1" noChangeArrowheads="1"/>
          </p:cNvSpPr>
          <p:nvPr>
            <p:ph type="dt" idx="10"/>
          </p:nvPr>
        </p:nvSpPr>
        <p:spPr>
          <a:ln/>
        </p:spPr>
        <p:txBody>
          <a:bodyPr/>
          <a:lstStyle>
            <a:lvl1pPr>
              <a:defRPr/>
            </a:lvl1pPr>
          </a:lstStyle>
          <a:p>
            <a:pPr>
              <a:defRPr/>
            </a:pPr>
            <a:endParaRPr lang="en-US"/>
          </a:p>
        </p:txBody>
      </p:sp>
      <p:sp>
        <p:nvSpPr>
          <p:cNvPr id="3" name="Rectangle 39"/>
          <p:cNvSpPr>
            <a:spLocks noGrp="1" noChangeArrowheads="1"/>
          </p:cNvSpPr>
          <p:nvPr>
            <p:ph type="ftr" idx="11"/>
          </p:nvPr>
        </p:nvSpPr>
        <p:spPr>
          <a:ln/>
        </p:spPr>
        <p:txBody>
          <a:bodyPr/>
          <a:lstStyle>
            <a:lvl1pPr>
              <a:defRPr/>
            </a:lvl1pPr>
          </a:lstStyle>
          <a:p>
            <a:pPr>
              <a:defRPr/>
            </a:pPr>
            <a:endParaRPr lang="en-US"/>
          </a:p>
        </p:txBody>
      </p:sp>
      <p:sp>
        <p:nvSpPr>
          <p:cNvPr id="4" name="Rectangle 40"/>
          <p:cNvSpPr>
            <a:spLocks noGrp="1" noChangeArrowheads="1"/>
          </p:cNvSpPr>
          <p:nvPr>
            <p:ph type="sldNum" idx="12"/>
          </p:nvPr>
        </p:nvSpPr>
        <p:spPr>
          <a:ln/>
        </p:spPr>
        <p:txBody>
          <a:bodyPr/>
          <a:lstStyle>
            <a:lvl1pPr>
              <a:defRPr/>
            </a:lvl1pPr>
          </a:lstStyle>
          <a:p>
            <a:pPr>
              <a:defRPr/>
            </a:pPr>
            <a:fld id="{255C12B2-60A5-450C-A3CF-0118F847CF82}" type="slidenum">
              <a:rPr lang="en-US"/>
              <a:pPr>
                <a:defRPr/>
              </a:pPr>
              <a:t>‹#›</a:t>
            </a:fld>
            <a:endParaRPr lang="en-US"/>
          </a:p>
        </p:txBody>
      </p:sp>
    </p:spTree>
    <p:extLst>
      <p:ext uri="{BB962C8B-B14F-4D97-AF65-F5344CB8AC3E}">
        <p14:creationId xmlns:p14="http://schemas.microsoft.com/office/powerpoint/2010/main" val="1963217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dt" idx="10"/>
          </p:nvPr>
        </p:nvSpPr>
        <p:spPr>
          <a:ln/>
        </p:spPr>
        <p:txBody>
          <a:bodyPr/>
          <a:lstStyle>
            <a:lvl1pPr>
              <a:defRPr/>
            </a:lvl1pPr>
          </a:lstStyle>
          <a:p>
            <a:pPr>
              <a:defRPr/>
            </a:pPr>
            <a:endParaRPr lang="en-US"/>
          </a:p>
        </p:txBody>
      </p:sp>
      <p:sp>
        <p:nvSpPr>
          <p:cNvPr id="6" name="Rectangle 39"/>
          <p:cNvSpPr>
            <a:spLocks noGrp="1" noChangeArrowheads="1"/>
          </p:cNvSpPr>
          <p:nvPr>
            <p:ph type="ftr" idx="11"/>
          </p:nvPr>
        </p:nvSpPr>
        <p:spPr>
          <a:ln/>
        </p:spPr>
        <p:txBody>
          <a:bodyPr/>
          <a:lstStyle>
            <a:lvl1pPr>
              <a:defRPr/>
            </a:lvl1pPr>
          </a:lstStyle>
          <a:p>
            <a:pPr>
              <a:defRPr/>
            </a:pPr>
            <a:endParaRPr lang="en-US"/>
          </a:p>
        </p:txBody>
      </p:sp>
      <p:sp>
        <p:nvSpPr>
          <p:cNvPr id="7" name="Rectangle 40"/>
          <p:cNvSpPr>
            <a:spLocks noGrp="1" noChangeArrowheads="1"/>
          </p:cNvSpPr>
          <p:nvPr>
            <p:ph type="sldNum" idx="12"/>
          </p:nvPr>
        </p:nvSpPr>
        <p:spPr>
          <a:ln/>
        </p:spPr>
        <p:txBody>
          <a:bodyPr/>
          <a:lstStyle>
            <a:lvl1pPr>
              <a:defRPr/>
            </a:lvl1pPr>
          </a:lstStyle>
          <a:p>
            <a:pPr>
              <a:defRPr/>
            </a:pPr>
            <a:fld id="{FBCAC5B7-8DBB-4D1F-AD5B-FC2D26869168}" type="slidenum">
              <a:rPr lang="en-US"/>
              <a:pPr>
                <a:defRPr/>
              </a:pPr>
              <a:t>‹#›</a:t>
            </a:fld>
            <a:endParaRPr lang="en-US"/>
          </a:p>
        </p:txBody>
      </p:sp>
    </p:spTree>
    <p:extLst>
      <p:ext uri="{BB962C8B-B14F-4D97-AF65-F5344CB8AC3E}">
        <p14:creationId xmlns:p14="http://schemas.microsoft.com/office/powerpoint/2010/main" val="2782032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dt" idx="10"/>
          </p:nvPr>
        </p:nvSpPr>
        <p:spPr>
          <a:ln/>
        </p:spPr>
        <p:txBody>
          <a:bodyPr/>
          <a:lstStyle>
            <a:lvl1pPr>
              <a:defRPr/>
            </a:lvl1pPr>
          </a:lstStyle>
          <a:p>
            <a:pPr>
              <a:defRPr/>
            </a:pPr>
            <a:endParaRPr lang="en-US"/>
          </a:p>
        </p:txBody>
      </p:sp>
      <p:sp>
        <p:nvSpPr>
          <p:cNvPr id="6" name="Rectangle 39"/>
          <p:cNvSpPr>
            <a:spLocks noGrp="1" noChangeArrowheads="1"/>
          </p:cNvSpPr>
          <p:nvPr>
            <p:ph type="ftr" idx="11"/>
          </p:nvPr>
        </p:nvSpPr>
        <p:spPr>
          <a:ln/>
        </p:spPr>
        <p:txBody>
          <a:bodyPr/>
          <a:lstStyle>
            <a:lvl1pPr>
              <a:defRPr/>
            </a:lvl1pPr>
          </a:lstStyle>
          <a:p>
            <a:pPr>
              <a:defRPr/>
            </a:pPr>
            <a:endParaRPr lang="en-US"/>
          </a:p>
        </p:txBody>
      </p:sp>
      <p:sp>
        <p:nvSpPr>
          <p:cNvPr id="7" name="Rectangle 40"/>
          <p:cNvSpPr>
            <a:spLocks noGrp="1" noChangeArrowheads="1"/>
          </p:cNvSpPr>
          <p:nvPr>
            <p:ph type="sldNum" idx="12"/>
          </p:nvPr>
        </p:nvSpPr>
        <p:spPr>
          <a:ln/>
        </p:spPr>
        <p:txBody>
          <a:bodyPr/>
          <a:lstStyle>
            <a:lvl1pPr>
              <a:defRPr/>
            </a:lvl1pPr>
          </a:lstStyle>
          <a:p>
            <a:pPr>
              <a:defRPr/>
            </a:pPr>
            <a:fld id="{A1A227FB-78B8-4D48-89EB-67F5C5C220D1}" type="slidenum">
              <a:rPr lang="en-US"/>
              <a:pPr>
                <a:defRPr/>
              </a:pPr>
              <a:t>‹#›</a:t>
            </a:fld>
            <a:endParaRPr lang="en-US"/>
          </a:p>
        </p:txBody>
      </p:sp>
    </p:spTree>
    <p:extLst>
      <p:ext uri="{BB962C8B-B14F-4D97-AF65-F5344CB8AC3E}">
        <p14:creationId xmlns:p14="http://schemas.microsoft.com/office/powerpoint/2010/main" val="1790284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8"/>
          <p:cNvSpPr>
            <a:spLocks noGrp="1" noChangeArrowheads="1"/>
          </p:cNvSpPr>
          <p:nvPr>
            <p:ph type="dt" idx="10"/>
          </p:nvPr>
        </p:nvSpPr>
        <p:spPr>
          <a:ln/>
        </p:spPr>
        <p:txBody>
          <a:bodyPr/>
          <a:lstStyle>
            <a:lvl1pPr>
              <a:defRPr/>
            </a:lvl1pPr>
          </a:lstStyle>
          <a:p>
            <a:pPr>
              <a:defRPr/>
            </a:pPr>
            <a:endParaRPr lang="en-US"/>
          </a:p>
        </p:txBody>
      </p:sp>
      <p:sp>
        <p:nvSpPr>
          <p:cNvPr id="5" name="Rectangle 39"/>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F9D3EC4C-BE16-4946-BD91-40F973DF7DC7}" type="slidenum">
              <a:rPr lang="en-US"/>
              <a:pPr>
                <a:defRPr/>
              </a:pPr>
              <a:t>‹#›</a:t>
            </a:fld>
            <a:endParaRPr lang="en-US"/>
          </a:p>
        </p:txBody>
      </p:sp>
    </p:spTree>
    <p:extLst>
      <p:ext uri="{BB962C8B-B14F-4D97-AF65-F5344CB8AC3E}">
        <p14:creationId xmlns:p14="http://schemas.microsoft.com/office/powerpoint/2010/main" val="3833806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7813"/>
            <a:ext cx="2055812"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503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8"/>
          <p:cNvSpPr>
            <a:spLocks noGrp="1" noChangeArrowheads="1"/>
          </p:cNvSpPr>
          <p:nvPr>
            <p:ph type="dt" idx="10"/>
          </p:nvPr>
        </p:nvSpPr>
        <p:spPr>
          <a:ln/>
        </p:spPr>
        <p:txBody>
          <a:bodyPr/>
          <a:lstStyle>
            <a:lvl1pPr>
              <a:defRPr/>
            </a:lvl1pPr>
          </a:lstStyle>
          <a:p>
            <a:pPr>
              <a:defRPr/>
            </a:pPr>
            <a:endParaRPr lang="en-US"/>
          </a:p>
        </p:txBody>
      </p:sp>
      <p:sp>
        <p:nvSpPr>
          <p:cNvPr id="5" name="Rectangle 39"/>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93ABCE91-8F5F-4C33-8144-1F36978F1DA1}" type="slidenum">
              <a:rPr lang="en-US"/>
              <a:pPr>
                <a:defRPr/>
              </a:pPr>
              <a:t>‹#›</a:t>
            </a:fld>
            <a:endParaRPr lang="en-US"/>
          </a:p>
        </p:txBody>
      </p:sp>
    </p:spTree>
    <p:extLst>
      <p:ext uri="{BB962C8B-B14F-4D97-AF65-F5344CB8AC3E}">
        <p14:creationId xmlns:p14="http://schemas.microsoft.com/office/powerpoint/2010/main" val="272150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2B1F0A15-D17F-451C-AE64-721C9D362F5D}" type="slidenum">
              <a:rPr lang="en-US"/>
              <a:pPr>
                <a:defRPr/>
              </a:pPr>
              <a:t>‹#›</a:t>
            </a:fld>
            <a:endParaRPr lang="en-US"/>
          </a:p>
        </p:txBody>
      </p:sp>
    </p:spTree>
    <p:extLst>
      <p:ext uri="{BB962C8B-B14F-4D97-AF65-F5344CB8AC3E}">
        <p14:creationId xmlns:p14="http://schemas.microsoft.com/office/powerpoint/2010/main" val="2745049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6"/>
          <p:cNvSpPr>
            <a:spLocks noGrp="1" noChangeArrowheads="1"/>
          </p:cNvSpPr>
          <p:nvPr>
            <p:ph type="dt" idx="10"/>
          </p:nvPr>
        </p:nvSpPr>
        <p:spPr>
          <a:ln/>
        </p:spPr>
        <p:txBody>
          <a:bodyPr/>
          <a:lstStyle>
            <a:lvl1pPr>
              <a:defRPr/>
            </a:lvl1pPr>
          </a:lstStyle>
          <a:p>
            <a:pPr>
              <a:defRPr/>
            </a:pPr>
            <a:endParaRPr lang="en-US"/>
          </a:p>
        </p:txBody>
      </p:sp>
      <p:sp>
        <p:nvSpPr>
          <p:cNvPr id="5" name="Rectangle 37"/>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AA8CC3E8-C701-4681-9F13-3C129FB741E6}" type="slidenum">
              <a:rPr lang="en-US"/>
              <a:pPr>
                <a:defRPr/>
              </a:pPr>
              <a:t>‹#›</a:t>
            </a:fld>
            <a:endParaRPr lang="en-US"/>
          </a:p>
        </p:txBody>
      </p:sp>
    </p:spTree>
    <p:extLst>
      <p:ext uri="{BB962C8B-B14F-4D97-AF65-F5344CB8AC3E}">
        <p14:creationId xmlns:p14="http://schemas.microsoft.com/office/powerpoint/2010/main" val="2429305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idx="10"/>
          </p:nvPr>
        </p:nvSpPr>
        <p:spPr>
          <a:ln/>
        </p:spPr>
        <p:txBody>
          <a:bodyPr/>
          <a:lstStyle>
            <a:lvl1pPr>
              <a:defRPr/>
            </a:lvl1pPr>
          </a:lstStyle>
          <a:p>
            <a:pPr>
              <a:defRPr/>
            </a:pPr>
            <a:endParaRPr lang="en-US"/>
          </a:p>
        </p:txBody>
      </p:sp>
      <p:sp>
        <p:nvSpPr>
          <p:cNvPr id="5" name="Rectangle 37"/>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71B135C6-887A-42E2-98DF-CFEEFD8F564C}" type="slidenum">
              <a:rPr lang="en-US"/>
              <a:pPr>
                <a:defRPr/>
              </a:pPr>
              <a:t>‹#›</a:t>
            </a:fld>
            <a:endParaRPr lang="en-US"/>
          </a:p>
        </p:txBody>
      </p:sp>
    </p:spTree>
    <p:extLst>
      <p:ext uri="{BB962C8B-B14F-4D97-AF65-F5344CB8AC3E}">
        <p14:creationId xmlns:p14="http://schemas.microsoft.com/office/powerpoint/2010/main" val="587147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idx="10"/>
          </p:nvPr>
        </p:nvSpPr>
        <p:spPr>
          <a:ln/>
        </p:spPr>
        <p:txBody>
          <a:bodyPr/>
          <a:lstStyle>
            <a:lvl1pPr>
              <a:defRPr/>
            </a:lvl1pPr>
          </a:lstStyle>
          <a:p>
            <a:pPr>
              <a:defRPr/>
            </a:pPr>
            <a:endParaRPr lang="en-US"/>
          </a:p>
        </p:txBody>
      </p:sp>
      <p:sp>
        <p:nvSpPr>
          <p:cNvPr id="5" name="Rectangle 37"/>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D54E67A7-2054-46BE-AC0D-C0B6EEEFFD98}" type="slidenum">
              <a:rPr lang="en-US"/>
              <a:pPr>
                <a:defRPr/>
              </a:pPr>
              <a:t>‹#›</a:t>
            </a:fld>
            <a:endParaRPr lang="en-US"/>
          </a:p>
        </p:txBody>
      </p:sp>
    </p:spTree>
    <p:extLst>
      <p:ext uri="{BB962C8B-B14F-4D97-AF65-F5344CB8AC3E}">
        <p14:creationId xmlns:p14="http://schemas.microsoft.com/office/powerpoint/2010/main" val="1294692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idx="10"/>
          </p:nvPr>
        </p:nvSpPr>
        <p:spPr>
          <a:ln/>
        </p:spPr>
        <p:txBody>
          <a:bodyPr/>
          <a:lstStyle>
            <a:lvl1pPr>
              <a:defRPr/>
            </a:lvl1pPr>
          </a:lstStyle>
          <a:p>
            <a:pPr>
              <a:defRPr/>
            </a:pPr>
            <a:endParaRPr lang="en-US"/>
          </a:p>
        </p:txBody>
      </p:sp>
      <p:sp>
        <p:nvSpPr>
          <p:cNvPr id="6" name="Rectangle 37"/>
          <p:cNvSpPr>
            <a:spLocks noGrp="1" noChangeArrowheads="1"/>
          </p:cNvSpPr>
          <p:nvPr>
            <p:ph type="ftr" idx="11"/>
          </p:nvPr>
        </p:nvSpPr>
        <p:spPr>
          <a:ln/>
        </p:spPr>
        <p:txBody>
          <a:bodyPr/>
          <a:lstStyle>
            <a:lvl1pPr>
              <a:defRPr/>
            </a:lvl1pPr>
          </a:lstStyle>
          <a:p>
            <a:pPr>
              <a:defRPr/>
            </a:pPr>
            <a:endParaRPr lang="en-US"/>
          </a:p>
        </p:txBody>
      </p:sp>
      <p:sp>
        <p:nvSpPr>
          <p:cNvPr id="7" name="Rectangle 40"/>
          <p:cNvSpPr>
            <a:spLocks noGrp="1" noChangeArrowheads="1"/>
          </p:cNvSpPr>
          <p:nvPr>
            <p:ph type="sldNum" idx="12"/>
          </p:nvPr>
        </p:nvSpPr>
        <p:spPr>
          <a:ln/>
        </p:spPr>
        <p:txBody>
          <a:bodyPr/>
          <a:lstStyle>
            <a:lvl1pPr>
              <a:defRPr/>
            </a:lvl1pPr>
          </a:lstStyle>
          <a:p>
            <a:pPr>
              <a:defRPr/>
            </a:pPr>
            <a:fld id="{02FD85B2-EE29-4BF9-A312-27F52BCE0D8F}" type="slidenum">
              <a:rPr lang="en-US"/>
              <a:pPr>
                <a:defRPr/>
              </a:pPr>
              <a:t>‹#›</a:t>
            </a:fld>
            <a:endParaRPr lang="en-US"/>
          </a:p>
        </p:txBody>
      </p:sp>
    </p:spTree>
    <p:extLst>
      <p:ext uri="{BB962C8B-B14F-4D97-AF65-F5344CB8AC3E}">
        <p14:creationId xmlns:p14="http://schemas.microsoft.com/office/powerpoint/2010/main" val="370999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idx="10"/>
          </p:nvPr>
        </p:nvSpPr>
        <p:spPr>
          <a:ln/>
        </p:spPr>
        <p:txBody>
          <a:bodyPr/>
          <a:lstStyle>
            <a:lvl1pPr>
              <a:defRPr/>
            </a:lvl1pPr>
          </a:lstStyle>
          <a:p>
            <a:pPr>
              <a:defRPr/>
            </a:pPr>
            <a:endParaRPr lang="en-US"/>
          </a:p>
        </p:txBody>
      </p:sp>
      <p:sp>
        <p:nvSpPr>
          <p:cNvPr id="8" name="Rectangle 37"/>
          <p:cNvSpPr>
            <a:spLocks noGrp="1" noChangeArrowheads="1"/>
          </p:cNvSpPr>
          <p:nvPr>
            <p:ph type="ftr" idx="11"/>
          </p:nvPr>
        </p:nvSpPr>
        <p:spPr>
          <a:ln/>
        </p:spPr>
        <p:txBody>
          <a:bodyPr/>
          <a:lstStyle>
            <a:lvl1pPr>
              <a:defRPr/>
            </a:lvl1pPr>
          </a:lstStyle>
          <a:p>
            <a:pPr>
              <a:defRPr/>
            </a:pPr>
            <a:endParaRPr lang="en-US"/>
          </a:p>
        </p:txBody>
      </p:sp>
      <p:sp>
        <p:nvSpPr>
          <p:cNvPr id="9" name="Rectangle 40"/>
          <p:cNvSpPr>
            <a:spLocks noGrp="1" noChangeArrowheads="1"/>
          </p:cNvSpPr>
          <p:nvPr>
            <p:ph type="sldNum" idx="12"/>
          </p:nvPr>
        </p:nvSpPr>
        <p:spPr>
          <a:ln/>
        </p:spPr>
        <p:txBody>
          <a:bodyPr/>
          <a:lstStyle>
            <a:lvl1pPr>
              <a:defRPr/>
            </a:lvl1pPr>
          </a:lstStyle>
          <a:p>
            <a:pPr>
              <a:defRPr/>
            </a:pPr>
            <a:fld id="{2AB8B196-3B8B-4F62-BB65-1B8FA0097164}" type="slidenum">
              <a:rPr lang="en-US"/>
              <a:pPr>
                <a:defRPr/>
              </a:pPr>
              <a:t>‹#›</a:t>
            </a:fld>
            <a:endParaRPr lang="en-US"/>
          </a:p>
        </p:txBody>
      </p:sp>
    </p:spTree>
    <p:extLst>
      <p:ext uri="{BB962C8B-B14F-4D97-AF65-F5344CB8AC3E}">
        <p14:creationId xmlns:p14="http://schemas.microsoft.com/office/powerpoint/2010/main" val="1521786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idx="10"/>
          </p:nvPr>
        </p:nvSpPr>
        <p:spPr>
          <a:ln/>
        </p:spPr>
        <p:txBody>
          <a:bodyPr/>
          <a:lstStyle>
            <a:lvl1pPr>
              <a:defRPr/>
            </a:lvl1pPr>
          </a:lstStyle>
          <a:p>
            <a:pPr>
              <a:defRPr/>
            </a:pPr>
            <a:endParaRPr lang="en-US"/>
          </a:p>
        </p:txBody>
      </p:sp>
      <p:sp>
        <p:nvSpPr>
          <p:cNvPr id="4" name="Rectangle 37"/>
          <p:cNvSpPr>
            <a:spLocks noGrp="1" noChangeArrowheads="1"/>
          </p:cNvSpPr>
          <p:nvPr>
            <p:ph type="ftr" idx="11"/>
          </p:nvPr>
        </p:nvSpPr>
        <p:spPr>
          <a:ln/>
        </p:spPr>
        <p:txBody>
          <a:bodyPr/>
          <a:lstStyle>
            <a:lvl1pPr>
              <a:defRPr/>
            </a:lvl1pPr>
          </a:lstStyle>
          <a:p>
            <a:pPr>
              <a:defRPr/>
            </a:pPr>
            <a:endParaRPr lang="en-US"/>
          </a:p>
        </p:txBody>
      </p:sp>
      <p:sp>
        <p:nvSpPr>
          <p:cNvPr id="5" name="Rectangle 40"/>
          <p:cNvSpPr>
            <a:spLocks noGrp="1" noChangeArrowheads="1"/>
          </p:cNvSpPr>
          <p:nvPr>
            <p:ph type="sldNum" idx="12"/>
          </p:nvPr>
        </p:nvSpPr>
        <p:spPr>
          <a:ln/>
        </p:spPr>
        <p:txBody>
          <a:bodyPr/>
          <a:lstStyle>
            <a:lvl1pPr>
              <a:defRPr/>
            </a:lvl1pPr>
          </a:lstStyle>
          <a:p>
            <a:pPr>
              <a:defRPr/>
            </a:pPr>
            <a:fld id="{B1BF8FD2-5D7C-4BCE-AF80-C38A5359689B}" type="slidenum">
              <a:rPr lang="en-US"/>
              <a:pPr>
                <a:defRPr/>
              </a:pPr>
              <a:t>‹#›</a:t>
            </a:fld>
            <a:endParaRPr lang="en-US"/>
          </a:p>
        </p:txBody>
      </p:sp>
    </p:spTree>
    <p:extLst>
      <p:ext uri="{BB962C8B-B14F-4D97-AF65-F5344CB8AC3E}">
        <p14:creationId xmlns:p14="http://schemas.microsoft.com/office/powerpoint/2010/main" val="371176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idx="10"/>
          </p:nvPr>
        </p:nvSpPr>
        <p:spPr>
          <a:ln/>
        </p:spPr>
        <p:txBody>
          <a:bodyPr/>
          <a:lstStyle>
            <a:lvl1pPr>
              <a:defRPr/>
            </a:lvl1pPr>
          </a:lstStyle>
          <a:p>
            <a:pPr>
              <a:defRPr/>
            </a:pPr>
            <a:endParaRPr lang="en-US"/>
          </a:p>
        </p:txBody>
      </p:sp>
      <p:sp>
        <p:nvSpPr>
          <p:cNvPr id="3" name="Rectangle 37"/>
          <p:cNvSpPr>
            <a:spLocks noGrp="1" noChangeArrowheads="1"/>
          </p:cNvSpPr>
          <p:nvPr>
            <p:ph type="ftr" idx="11"/>
          </p:nvPr>
        </p:nvSpPr>
        <p:spPr>
          <a:ln/>
        </p:spPr>
        <p:txBody>
          <a:bodyPr/>
          <a:lstStyle>
            <a:lvl1pPr>
              <a:defRPr/>
            </a:lvl1pPr>
          </a:lstStyle>
          <a:p>
            <a:pPr>
              <a:defRPr/>
            </a:pPr>
            <a:endParaRPr lang="en-US"/>
          </a:p>
        </p:txBody>
      </p:sp>
      <p:sp>
        <p:nvSpPr>
          <p:cNvPr id="4" name="Rectangle 40"/>
          <p:cNvSpPr>
            <a:spLocks noGrp="1" noChangeArrowheads="1"/>
          </p:cNvSpPr>
          <p:nvPr>
            <p:ph type="sldNum" idx="12"/>
          </p:nvPr>
        </p:nvSpPr>
        <p:spPr>
          <a:ln/>
        </p:spPr>
        <p:txBody>
          <a:bodyPr/>
          <a:lstStyle>
            <a:lvl1pPr>
              <a:defRPr/>
            </a:lvl1pPr>
          </a:lstStyle>
          <a:p>
            <a:pPr>
              <a:defRPr/>
            </a:pPr>
            <a:fld id="{0C3E053A-7C8F-4DE3-B83E-C7100D893BCB}" type="slidenum">
              <a:rPr lang="en-US"/>
              <a:pPr>
                <a:defRPr/>
              </a:pPr>
              <a:t>‹#›</a:t>
            </a:fld>
            <a:endParaRPr lang="en-US"/>
          </a:p>
        </p:txBody>
      </p:sp>
    </p:spTree>
    <p:extLst>
      <p:ext uri="{BB962C8B-B14F-4D97-AF65-F5344CB8AC3E}">
        <p14:creationId xmlns:p14="http://schemas.microsoft.com/office/powerpoint/2010/main" val="3916071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idx="10"/>
          </p:nvPr>
        </p:nvSpPr>
        <p:spPr>
          <a:ln/>
        </p:spPr>
        <p:txBody>
          <a:bodyPr/>
          <a:lstStyle>
            <a:lvl1pPr>
              <a:defRPr/>
            </a:lvl1pPr>
          </a:lstStyle>
          <a:p>
            <a:pPr>
              <a:defRPr/>
            </a:pPr>
            <a:endParaRPr lang="en-US"/>
          </a:p>
        </p:txBody>
      </p:sp>
      <p:sp>
        <p:nvSpPr>
          <p:cNvPr id="6" name="Rectangle 37"/>
          <p:cNvSpPr>
            <a:spLocks noGrp="1" noChangeArrowheads="1"/>
          </p:cNvSpPr>
          <p:nvPr>
            <p:ph type="ftr" idx="11"/>
          </p:nvPr>
        </p:nvSpPr>
        <p:spPr>
          <a:ln/>
        </p:spPr>
        <p:txBody>
          <a:bodyPr/>
          <a:lstStyle>
            <a:lvl1pPr>
              <a:defRPr/>
            </a:lvl1pPr>
          </a:lstStyle>
          <a:p>
            <a:pPr>
              <a:defRPr/>
            </a:pPr>
            <a:endParaRPr lang="en-US"/>
          </a:p>
        </p:txBody>
      </p:sp>
      <p:sp>
        <p:nvSpPr>
          <p:cNvPr id="7" name="Rectangle 40"/>
          <p:cNvSpPr>
            <a:spLocks noGrp="1" noChangeArrowheads="1"/>
          </p:cNvSpPr>
          <p:nvPr>
            <p:ph type="sldNum" idx="12"/>
          </p:nvPr>
        </p:nvSpPr>
        <p:spPr>
          <a:ln/>
        </p:spPr>
        <p:txBody>
          <a:bodyPr/>
          <a:lstStyle>
            <a:lvl1pPr>
              <a:defRPr/>
            </a:lvl1pPr>
          </a:lstStyle>
          <a:p>
            <a:pPr>
              <a:defRPr/>
            </a:pPr>
            <a:fld id="{12148A4B-5E75-4FF1-A257-35825DFA7B74}" type="slidenum">
              <a:rPr lang="en-US"/>
              <a:pPr>
                <a:defRPr/>
              </a:pPr>
              <a:t>‹#›</a:t>
            </a:fld>
            <a:endParaRPr lang="en-US"/>
          </a:p>
        </p:txBody>
      </p:sp>
    </p:spTree>
    <p:extLst>
      <p:ext uri="{BB962C8B-B14F-4D97-AF65-F5344CB8AC3E}">
        <p14:creationId xmlns:p14="http://schemas.microsoft.com/office/powerpoint/2010/main" val="3011983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idx="10"/>
          </p:nvPr>
        </p:nvSpPr>
        <p:spPr>
          <a:ln/>
        </p:spPr>
        <p:txBody>
          <a:bodyPr/>
          <a:lstStyle>
            <a:lvl1pPr>
              <a:defRPr/>
            </a:lvl1pPr>
          </a:lstStyle>
          <a:p>
            <a:pPr>
              <a:defRPr/>
            </a:pPr>
            <a:endParaRPr lang="en-US"/>
          </a:p>
        </p:txBody>
      </p:sp>
      <p:sp>
        <p:nvSpPr>
          <p:cNvPr id="6" name="Rectangle 37"/>
          <p:cNvSpPr>
            <a:spLocks noGrp="1" noChangeArrowheads="1"/>
          </p:cNvSpPr>
          <p:nvPr>
            <p:ph type="ftr" idx="11"/>
          </p:nvPr>
        </p:nvSpPr>
        <p:spPr>
          <a:ln/>
        </p:spPr>
        <p:txBody>
          <a:bodyPr/>
          <a:lstStyle>
            <a:lvl1pPr>
              <a:defRPr/>
            </a:lvl1pPr>
          </a:lstStyle>
          <a:p>
            <a:pPr>
              <a:defRPr/>
            </a:pPr>
            <a:endParaRPr lang="en-US"/>
          </a:p>
        </p:txBody>
      </p:sp>
      <p:sp>
        <p:nvSpPr>
          <p:cNvPr id="7" name="Rectangle 40"/>
          <p:cNvSpPr>
            <a:spLocks noGrp="1" noChangeArrowheads="1"/>
          </p:cNvSpPr>
          <p:nvPr>
            <p:ph type="sldNum" idx="12"/>
          </p:nvPr>
        </p:nvSpPr>
        <p:spPr>
          <a:ln/>
        </p:spPr>
        <p:txBody>
          <a:bodyPr/>
          <a:lstStyle>
            <a:lvl1pPr>
              <a:defRPr/>
            </a:lvl1pPr>
          </a:lstStyle>
          <a:p>
            <a:pPr>
              <a:defRPr/>
            </a:pPr>
            <a:fld id="{C219B4F5-5630-498E-A8BE-7C77D1AB70E8}" type="slidenum">
              <a:rPr lang="en-US"/>
              <a:pPr>
                <a:defRPr/>
              </a:pPr>
              <a:t>‹#›</a:t>
            </a:fld>
            <a:endParaRPr lang="en-US"/>
          </a:p>
        </p:txBody>
      </p:sp>
    </p:spTree>
    <p:extLst>
      <p:ext uri="{BB962C8B-B14F-4D97-AF65-F5344CB8AC3E}">
        <p14:creationId xmlns:p14="http://schemas.microsoft.com/office/powerpoint/2010/main" val="26253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idx="10"/>
          </p:nvPr>
        </p:nvSpPr>
        <p:spPr>
          <a:ln/>
        </p:spPr>
        <p:txBody>
          <a:bodyPr/>
          <a:lstStyle>
            <a:lvl1pPr>
              <a:defRPr/>
            </a:lvl1pPr>
          </a:lstStyle>
          <a:p>
            <a:pPr>
              <a:defRPr/>
            </a:pPr>
            <a:endParaRPr lang="en-US"/>
          </a:p>
        </p:txBody>
      </p:sp>
      <p:sp>
        <p:nvSpPr>
          <p:cNvPr id="5" name="Rectangle 37"/>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A02275D0-A235-4D0C-BBA1-D8A29FFCE1C6}" type="slidenum">
              <a:rPr lang="en-US"/>
              <a:pPr>
                <a:defRPr/>
              </a:pPr>
              <a:t>‹#›</a:t>
            </a:fld>
            <a:endParaRPr lang="en-US"/>
          </a:p>
        </p:txBody>
      </p:sp>
    </p:spTree>
    <p:extLst>
      <p:ext uri="{BB962C8B-B14F-4D97-AF65-F5344CB8AC3E}">
        <p14:creationId xmlns:p14="http://schemas.microsoft.com/office/powerpoint/2010/main" val="408254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idx="10"/>
          </p:nvPr>
        </p:nvSpPr>
        <p:spPr>
          <a:ln/>
        </p:spPr>
        <p:txBody>
          <a:bodyPr/>
          <a:lstStyle>
            <a:lvl1pPr>
              <a:defRPr/>
            </a:lvl1pPr>
          </a:lstStyle>
          <a:p>
            <a:pPr>
              <a:defRPr/>
            </a:pPr>
            <a:endParaRPr lang="en-US"/>
          </a:p>
        </p:txBody>
      </p:sp>
      <p:sp>
        <p:nvSpPr>
          <p:cNvPr id="3" name="Rectangle 19"/>
          <p:cNvSpPr>
            <a:spLocks noGrp="1" noChangeArrowheads="1"/>
          </p:cNvSpPr>
          <p:nvPr>
            <p:ph type="ftr" idx="11"/>
          </p:nvPr>
        </p:nvSpPr>
        <p:spPr>
          <a:ln/>
        </p:spPr>
        <p:txBody>
          <a:bodyPr/>
          <a:lstStyle>
            <a:lvl1pPr>
              <a:defRPr/>
            </a:lvl1pPr>
          </a:lstStyle>
          <a:p>
            <a:pPr>
              <a:defRPr/>
            </a:pPr>
            <a:endParaRPr lang="en-US"/>
          </a:p>
        </p:txBody>
      </p:sp>
      <p:sp>
        <p:nvSpPr>
          <p:cNvPr id="4" name="Rectangle 20"/>
          <p:cNvSpPr>
            <a:spLocks noGrp="1" noChangeArrowheads="1"/>
          </p:cNvSpPr>
          <p:nvPr>
            <p:ph type="sldNum" idx="12"/>
          </p:nvPr>
        </p:nvSpPr>
        <p:spPr>
          <a:ln/>
        </p:spPr>
        <p:txBody>
          <a:bodyPr/>
          <a:lstStyle>
            <a:lvl1pPr>
              <a:defRPr/>
            </a:lvl1pPr>
          </a:lstStyle>
          <a:p>
            <a:pPr>
              <a:defRPr/>
            </a:pPr>
            <a:fld id="{D3892BE2-A614-492C-83A8-2C88DA4B46E5}" type="slidenum">
              <a:rPr lang="en-US"/>
              <a:pPr>
                <a:defRPr/>
              </a:pPr>
              <a:t>‹#›</a:t>
            </a:fld>
            <a:endParaRPr lang="en-US"/>
          </a:p>
        </p:txBody>
      </p:sp>
    </p:spTree>
    <p:extLst>
      <p:ext uri="{BB962C8B-B14F-4D97-AF65-F5344CB8AC3E}">
        <p14:creationId xmlns:p14="http://schemas.microsoft.com/office/powerpoint/2010/main" val="5450881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idx="10"/>
          </p:nvPr>
        </p:nvSpPr>
        <p:spPr>
          <a:ln/>
        </p:spPr>
        <p:txBody>
          <a:bodyPr/>
          <a:lstStyle>
            <a:lvl1pPr>
              <a:defRPr/>
            </a:lvl1pPr>
          </a:lstStyle>
          <a:p>
            <a:pPr>
              <a:defRPr/>
            </a:pPr>
            <a:endParaRPr lang="en-US"/>
          </a:p>
        </p:txBody>
      </p:sp>
      <p:sp>
        <p:nvSpPr>
          <p:cNvPr id="5" name="Rectangle 37"/>
          <p:cNvSpPr>
            <a:spLocks noGrp="1" noChangeArrowheads="1"/>
          </p:cNvSpPr>
          <p:nvPr>
            <p:ph type="ftr" idx="11"/>
          </p:nvPr>
        </p:nvSpPr>
        <p:spPr>
          <a:ln/>
        </p:spPr>
        <p:txBody>
          <a:bodyPr/>
          <a:lstStyle>
            <a:lvl1pPr>
              <a:defRPr/>
            </a:lvl1pPr>
          </a:lstStyle>
          <a:p>
            <a:pPr>
              <a:defRPr/>
            </a:pPr>
            <a:endParaRPr lang="en-US"/>
          </a:p>
        </p:txBody>
      </p:sp>
      <p:sp>
        <p:nvSpPr>
          <p:cNvPr id="6" name="Rectangle 40"/>
          <p:cNvSpPr>
            <a:spLocks noGrp="1" noChangeArrowheads="1"/>
          </p:cNvSpPr>
          <p:nvPr>
            <p:ph type="sldNum" idx="12"/>
          </p:nvPr>
        </p:nvSpPr>
        <p:spPr>
          <a:ln/>
        </p:spPr>
        <p:txBody>
          <a:bodyPr/>
          <a:lstStyle>
            <a:lvl1pPr>
              <a:defRPr/>
            </a:lvl1pPr>
          </a:lstStyle>
          <a:p>
            <a:pPr>
              <a:defRPr/>
            </a:pPr>
            <a:fld id="{79E563C1-7BE2-4566-B434-F1CB4BA156E3}" type="slidenum">
              <a:rPr lang="en-US"/>
              <a:pPr>
                <a:defRPr/>
              </a:pPr>
              <a:t>‹#›</a:t>
            </a:fld>
            <a:endParaRPr lang="en-US"/>
          </a:p>
        </p:txBody>
      </p:sp>
    </p:spTree>
    <p:extLst>
      <p:ext uri="{BB962C8B-B14F-4D97-AF65-F5344CB8AC3E}">
        <p14:creationId xmlns:p14="http://schemas.microsoft.com/office/powerpoint/2010/main" val="1386844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55B0685-0176-45A4-80C4-04AAEB175262}" type="slidenum">
              <a:rPr lang="en-US"/>
              <a:pPr>
                <a:defRPr/>
              </a:pPr>
              <a:t>‹#›</a:t>
            </a:fld>
            <a:endParaRPr lang="en-US"/>
          </a:p>
        </p:txBody>
      </p:sp>
    </p:spTree>
    <p:extLst>
      <p:ext uri="{BB962C8B-B14F-4D97-AF65-F5344CB8AC3E}">
        <p14:creationId xmlns:p14="http://schemas.microsoft.com/office/powerpoint/2010/main" val="1605786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647361C-63A6-4F3A-A63F-2E8B9FEA2D71}" type="slidenum">
              <a:rPr lang="en-US"/>
              <a:pPr>
                <a:defRPr/>
              </a:pPr>
              <a:t>‹#›</a:t>
            </a:fld>
            <a:endParaRPr lang="en-US"/>
          </a:p>
        </p:txBody>
      </p:sp>
    </p:spTree>
    <p:extLst>
      <p:ext uri="{BB962C8B-B14F-4D97-AF65-F5344CB8AC3E}">
        <p14:creationId xmlns:p14="http://schemas.microsoft.com/office/powerpoint/2010/main" val="21780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2B4CB13-6B38-45E7-AE18-6B5D7406F9D7}" type="slidenum">
              <a:rPr lang="en-US"/>
              <a:pPr>
                <a:defRPr/>
              </a:pPr>
              <a:t>‹#›</a:t>
            </a:fld>
            <a:endParaRPr lang="en-US"/>
          </a:p>
        </p:txBody>
      </p:sp>
    </p:spTree>
    <p:extLst>
      <p:ext uri="{BB962C8B-B14F-4D97-AF65-F5344CB8AC3E}">
        <p14:creationId xmlns:p14="http://schemas.microsoft.com/office/powerpoint/2010/main" val="18448603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4BD4B848-902A-4C67-9081-7A0DDA3C6F5B}" type="slidenum">
              <a:rPr lang="en-US"/>
              <a:pPr>
                <a:defRPr/>
              </a:pPr>
              <a:t>‹#›</a:t>
            </a:fld>
            <a:endParaRPr lang="en-US"/>
          </a:p>
        </p:txBody>
      </p:sp>
    </p:spTree>
    <p:extLst>
      <p:ext uri="{BB962C8B-B14F-4D97-AF65-F5344CB8AC3E}">
        <p14:creationId xmlns:p14="http://schemas.microsoft.com/office/powerpoint/2010/main" val="3845355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BCC4A37D-5218-420B-BBC1-B679232C4334}" type="slidenum">
              <a:rPr lang="en-US"/>
              <a:pPr>
                <a:defRPr/>
              </a:pPr>
              <a:t>‹#›</a:t>
            </a:fld>
            <a:endParaRPr lang="en-US"/>
          </a:p>
        </p:txBody>
      </p:sp>
    </p:spTree>
    <p:extLst>
      <p:ext uri="{BB962C8B-B14F-4D97-AF65-F5344CB8AC3E}">
        <p14:creationId xmlns:p14="http://schemas.microsoft.com/office/powerpoint/2010/main" val="2470224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2319D8D7-2DAB-4F13-81DA-AFF9697149A8}" type="slidenum">
              <a:rPr lang="en-US"/>
              <a:pPr>
                <a:defRPr/>
              </a:pPr>
              <a:t>‹#›</a:t>
            </a:fld>
            <a:endParaRPr lang="en-US"/>
          </a:p>
        </p:txBody>
      </p:sp>
    </p:spTree>
    <p:extLst>
      <p:ext uri="{BB962C8B-B14F-4D97-AF65-F5344CB8AC3E}">
        <p14:creationId xmlns:p14="http://schemas.microsoft.com/office/powerpoint/2010/main" val="10784000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472855F-E81E-4283-8746-437DBD6595F1}" type="slidenum">
              <a:rPr lang="en-US"/>
              <a:pPr>
                <a:defRPr/>
              </a:pPr>
              <a:t>‹#›</a:t>
            </a:fld>
            <a:endParaRPr lang="en-US"/>
          </a:p>
        </p:txBody>
      </p:sp>
    </p:spTree>
    <p:extLst>
      <p:ext uri="{BB962C8B-B14F-4D97-AF65-F5344CB8AC3E}">
        <p14:creationId xmlns:p14="http://schemas.microsoft.com/office/powerpoint/2010/main" val="3842633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4A69C1D9-6E30-4577-AB03-73B95FA556F0}" type="slidenum">
              <a:rPr lang="en-US"/>
              <a:pPr>
                <a:defRPr/>
              </a:pPr>
              <a:t>‹#›</a:t>
            </a:fld>
            <a:endParaRPr lang="en-US"/>
          </a:p>
        </p:txBody>
      </p:sp>
    </p:spTree>
    <p:extLst>
      <p:ext uri="{BB962C8B-B14F-4D97-AF65-F5344CB8AC3E}">
        <p14:creationId xmlns:p14="http://schemas.microsoft.com/office/powerpoint/2010/main" val="152811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5D0C2AC-E5D2-4EB7-ADD0-8A67C6F77727}" type="slidenum">
              <a:rPr lang="en-US"/>
              <a:pPr>
                <a:defRPr/>
              </a:pPr>
              <a:t>‹#›</a:t>
            </a:fld>
            <a:endParaRPr lang="en-US"/>
          </a:p>
        </p:txBody>
      </p:sp>
    </p:spTree>
    <p:extLst>
      <p:ext uri="{BB962C8B-B14F-4D97-AF65-F5344CB8AC3E}">
        <p14:creationId xmlns:p14="http://schemas.microsoft.com/office/powerpoint/2010/main" val="11345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128E5CA6-6246-483A-B76E-0323F2D753B1}" type="slidenum">
              <a:rPr lang="en-US"/>
              <a:pPr>
                <a:defRPr/>
              </a:pPr>
              <a:t>‹#›</a:t>
            </a:fld>
            <a:endParaRPr lang="en-US"/>
          </a:p>
        </p:txBody>
      </p:sp>
    </p:spTree>
    <p:extLst>
      <p:ext uri="{BB962C8B-B14F-4D97-AF65-F5344CB8AC3E}">
        <p14:creationId xmlns:p14="http://schemas.microsoft.com/office/powerpoint/2010/main" val="19587129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611D859-40B3-40F1-8188-E0479A565826}" type="slidenum">
              <a:rPr lang="en-US"/>
              <a:pPr>
                <a:defRPr/>
              </a:pPr>
              <a:t>‹#›</a:t>
            </a:fld>
            <a:endParaRPr lang="en-US"/>
          </a:p>
        </p:txBody>
      </p:sp>
    </p:spTree>
    <p:extLst>
      <p:ext uri="{BB962C8B-B14F-4D97-AF65-F5344CB8AC3E}">
        <p14:creationId xmlns:p14="http://schemas.microsoft.com/office/powerpoint/2010/main" val="4136949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EB01BD4-0BB6-4AD1-A260-1296D791AEFD}" type="slidenum">
              <a:rPr lang="en-US"/>
              <a:pPr>
                <a:defRPr/>
              </a:pPr>
              <a:t>‹#›</a:t>
            </a:fld>
            <a:endParaRPr lang="en-US"/>
          </a:p>
        </p:txBody>
      </p:sp>
    </p:spTree>
    <p:extLst>
      <p:ext uri="{BB962C8B-B14F-4D97-AF65-F5344CB8AC3E}">
        <p14:creationId xmlns:p14="http://schemas.microsoft.com/office/powerpoint/2010/main" val="8559953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3250" cy="113665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2FDC8FD-D5B4-4CCF-8DA8-5E112310EEAA}" type="slidenum">
              <a:rPr lang="en-US"/>
              <a:pPr>
                <a:defRPr/>
              </a:pPr>
              <a:t>‹#›</a:t>
            </a:fld>
            <a:endParaRPr lang="en-US"/>
          </a:p>
        </p:txBody>
      </p:sp>
    </p:spTree>
    <p:extLst>
      <p:ext uri="{BB962C8B-B14F-4D97-AF65-F5344CB8AC3E}">
        <p14:creationId xmlns:p14="http://schemas.microsoft.com/office/powerpoint/2010/main" val="24672440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65296DA-8F79-4213-8809-16BD5CF36A97}" type="slidenum">
              <a:rPr lang="en-US"/>
              <a:pPr>
                <a:defRPr/>
              </a:pPr>
              <a:t>‹#›</a:t>
            </a:fld>
            <a:endParaRPr lang="en-US"/>
          </a:p>
        </p:txBody>
      </p:sp>
    </p:spTree>
    <p:extLst>
      <p:ext uri="{BB962C8B-B14F-4D97-AF65-F5344CB8AC3E}">
        <p14:creationId xmlns:p14="http://schemas.microsoft.com/office/powerpoint/2010/main" val="3770300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31219F2-8C3B-4B64-B3C9-EF02A36F5078}" type="slidenum">
              <a:rPr lang="en-US"/>
              <a:pPr>
                <a:defRPr/>
              </a:pPr>
              <a:t>‹#›</a:t>
            </a:fld>
            <a:endParaRPr lang="en-US"/>
          </a:p>
        </p:txBody>
      </p:sp>
    </p:spTree>
    <p:extLst>
      <p:ext uri="{BB962C8B-B14F-4D97-AF65-F5344CB8AC3E}">
        <p14:creationId xmlns:p14="http://schemas.microsoft.com/office/powerpoint/2010/main" val="12326292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81311CD-F5CB-405A-B852-D3FB2BD976A5}" type="slidenum">
              <a:rPr lang="en-US"/>
              <a:pPr>
                <a:defRPr/>
              </a:pPr>
              <a:t>‹#›</a:t>
            </a:fld>
            <a:endParaRPr lang="en-US"/>
          </a:p>
        </p:txBody>
      </p:sp>
    </p:spTree>
    <p:extLst>
      <p:ext uri="{BB962C8B-B14F-4D97-AF65-F5344CB8AC3E}">
        <p14:creationId xmlns:p14="http://schemas.microsoft.com/office/powerpoint/2010/main" val="904647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C7BDFC4-4230-427E-8CAC-1A8E735E6888}" type="slidenum">
              <a:rPr lang="en-US"/>
              <a:pPr>
                <a:defRPr/>
              </a:pPr>
              <a:t>‹#›</a:t>
            </a:fld>
            <a:endParaRPr lang="en-US"/>
          </a:p>
        </p:txBody>
      </p:sp>
    </p:spTree>
    <p:extLst>
      <p:ext uri="{BB962C8B-B14F-4D97-AF65-F5344CB8AC3E}">
        <p14:creationId xmlns:p14="http://schemas.microsoft.com/office/powerpoint/2010/main" val="2376187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02F683A-FA4A-4059-BF55-F69BFDCB8A9D}" type="slidenum">
              <a:rPr lang="en-US"/>
              <a:pPr>
                <a:defRPr/>
              </a:pPr>
              <a:t>‹#›</a:t>
            </a:fld>
            <a:endParaRPr lang="en-US"/>
          </a:p>
        </p:txBody>
      </p:sp>
    </p:spTree>
    <p:extLst>
      <p:ext uri="{BB962C8B-B14F-4D97-AF65-F5344CB8AC3E}">
        <p14:creationId xmlns:p14="http://schemas.microsoft.com/office/powerpoint/2010/main" val="39053864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A5C2F6F-D745-46BC-A2D4-0FDD1D54243C}" type="slidenum">
              <a:rPr lang="en-US"/>
              <a:pPr>
                <a:defRPr/>
              </a:pPr>
              <a:t>‹#›</a:t>
            </a:fld>
            <a:endParaRPr lang="en-US"/>
          </a:p>
        </p:txBody>
      </p:sp>
    </p:spTree>
    <p:extLst>
      <p:ext uri="{BB962C8B-B14F-4D97-AF65-F5344CB8AC3E}">
        <p14:creationId xmlns:p14="http://schemas.microsoft.com/office/powerpoint/2010/main" val="12449531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5BCA8C51-A137-4526-83A2-10B9AC688D38}" type="slidenum">
              <a:rPr lang="en-US"/>
              <a:pPr>
                <a:defRPr/>
              </a:pPr>
              <a:t>‹#›</a:t>
            </a:fld>
            <a:endParaRPr lang="en-US"/>
          </a:p>
        </p:txBody>
      </p:sp>
    </p:spTree>
    <p:extLst>
      <p:ext uri="{BB962C8B-B14F-4D97-AF65-F5344CB8AC3E}">
        <p14:creationId xmlns:p14="http://schemas.microsoft.com/office/powerpoint/2010/main" val="363067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7BBC7EA6-6C32-4CC6-A1A6-018DC14FF339}" type="slidenum">
              <a:rPr lang="en-US"/>
              <a:pPr>
                <a:defRPr/>
              </a:pPr>
              <a:t>‹#›</a:t>
            </a:fld>
            <a:endParaRPr lang="en-US"/>
          </a:p>
        </p:txBody>
      </p:sp>
    </p:spTree>
    <p:extLst>
      <p:ext uri="{BB962C8B-B14F-4D97-AF65-F5344CB8AC3E}">
        <p14:creationId xmlns:p14="http://schemas.microsoft.com/office/powerpoint/2010/main" val="29112343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1F62D57-FA09-454C-8CFD-70146C95720A}" type="slidenum">
              <a:rPr lang="en-US"/>
              <a:pPr>
                <a:defRPr/>
              </a:pPr>
              <a:t>‹#›</a:t>
            </a:fld>
            <a:endParaRPr lang="en-US"/>
          </a:p>
        </p:txBody>
      </p:sp>
    </p:spTree>
    <p:extLst>
      <p:ext uri="{BB962C8B-B14F-4D97-AF65-F5344CB8AC3E}">
        <p14:creationId xmlns:p14="http://schemas.microsoft.com/office/powerpoint/2010/main" val="23961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0ADC076-F075-49C3-99CB-F08C2BF70663}" type="slidenum">
              <a:rPr lang="en-US"/>
              <a:pPr>
                <a:defRPr/>
              </a:pPr>
              <a:t>‹#›</a:t>
            </a:fld>
            <a:endParaRPr lang="en-US"/>
          </a:p>
        </p:txBody>
      </p:sp>
    </p:spTree>
    <p:extLst>
      <p:ext uri="{BB962C8B-B14F-4D97-AF65-F5344CB8AC3E}">
        <p14:creationId xmlns:p14="http://schemas.microsoft.com/office/powerpoint/2010/main" val="732271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B0DF09E-8968-41DC-8E40-8DA32796705E}" type="slidenum">
              <a:rPr lang="en-US"/>
              <a:pPr>
                <a:defRPr/>
              </a:pPr>
              <a:t>‹#›</a:t>
            </a:fld>
            <a:endParaRPr lang="en-US"/>
          </a:p>
        </p:txBody>
      </p:sp>
    </p:spTree>
    <p:extLst>
      <p:ext uri="{BB962C8B-B14F-4D97-AF65-F5344CB8AC3E}">
        <p14:creationId xmlns:p14="http://schemas.microsoft.com/office/powerpoint/2010/main" val="13583210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7813"/>
            <a:ext cx="2055812"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503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95C1EE7-0381-47B2-ACCA-485D3B4A8FD4}" type="slidenum">
              <a:rPr lang="en-US"/>
              <a:pPr>
                <a:defRPr/>
              </a:pPr>
              <a:t>‹#›</a:t>
            </a:fld>
            <a:endParaRPr lang="en-US"/>
          </a:p>
        </p:txBody>
      </p:sp>
    </p:spTree>
    <p:extLst>
      <p:ext uri="{BB962C8B-B14F-4D97-AF65-F5344CB8AC3E}">
        <p14:creationId xmlns:p14="http://schemas.microsoft.com/office/powerpoint/2010/main" val="31423383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3250" cy="1133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226941B-7265-42E9-AD0E-A8B7A121CE79}" type="slidenum">
              <a:rPr lang="en-US"/>
              <a:pPr>
                <a:defRPr/>
              </a:pPr>
              <a:t>‹#›</a:t>
            </a:fld>
            <a:endParaRPr lang="en-US"/>
          </a:p>
        </p:txBody>
      </p:sp>
    </p:spTree>
    <p:extLst>
      <p:ext uri="{BB962C8B-B14F-4D97-AF65-F5344CB8AC3E}">
        <p14:creationId xmlns:p14="http://schemas.microsoft.com/office/powerpoint/2010/main" val="2406767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8A5DB39-6A2B-4710-9BFB-36817B233BCD}" type="slidenum">
              <a:rPr lang="en-US"/>
              <a:pPr>
                <a:defRPr/>
              </a:pPr>
              <a:t>‹#›</a:t>
            </a:fld>
            <a:endParaRPr lang="en-US"/>
          </a:p>
        </p:txBody>
      </p:sp>
    </p:spTree>
    <p:extLst>
      <p:ext uri="{BB962C8B-B14F-4D97-AF65-F5344CB8AC3E}">
        <p14:creationId xmlns:p14="http://schemas.microsoft.com/office/powerpoint/2010/main" val="1212151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E46A211-4EEC-474C-AABA-6E4AF0FB5D8F}" type="slidenum">
              <a:rPr lang="en-US"/>
              <a:pPr>
                <a:defRPr/>
              </a:pPr>
              <a:t>‹#›</a:t>
            </a:fld>
            <a:endParaRPr lang="en-US"/>
          </a:p>
        </p:txBody>
      </p:sp>
    </p:spTree>
    <p:extLst>
      <p:ext uri="{BB962C8B-B14F-4D97-AF65-F5344CB8AC3E}">
        <p14:creationId xmlns:p14="http://schemas.microsoft.com/office/powerpoint/2010/main" val="10964300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9181C9E-4248-4006-9984-7D6246B04B5A}" type="slidenum">
              <a:rPr lang="en-US"/>
              <a:pPr>
                <a:defRPr/>
              </a:pPr>
              <a:t>‹#›</a:t>
            </a:fld>
            <a:endParaRPr lang="en-US"/>
          </a:p>
        </p:txBody>
      </p:sp>
    </p:spTree>
    <p:extLst>
      <p:ext uri="{BB962C8B-B14F-4D97-AF65-F5344CB8AC3E}">
        <p14:creationId xmlns:p14="http://schemas.microsoft.com/office/powerpoint/2010/main" val="20775335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6975B81-0E76-4B5C-8223-32A47A6E6226}" type="slidenum">
              <a:rPr lang="en-US"/>
              <a:pPr>
                <a:defRPr/>
              </a:pPr>
              <a:t>‹#›</a:t>
            </a:fld>
            <a:endParaRPr lang="en-US"/>
          </a:p>
        </p:txBody>
      </p:sp>
    </p:spTree>
    <p:extLst>
      <p:ext uri="{BB962C8B-B14F-4D97-AF65-F5344CB8AC3E}">
        <p14:creationId xmlns:p14="http://schemas.microsoft.com/office/powerpoint/2010/main" val="3626929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EA1EAE2A-8BE3-41D2-A976-55A3CF0A2D83}" type="slidenum">
              <a:rPr lang="en-US"/>
              <a:pPr>
                <a:defRPr/>
              </a:pPr>
              <a:t>‹#›</a:t>
            </a:fld>
            <a:endParaRPr lang="en-US"/>
          </a:p>
        </p:txBody>
      </p:sp>
    </p:spTree>
    <p:extLst>
      <p:ext uri="{BB962C8B-B14F-4D97-AF65-F5344CB8AC3E}">
        <p14:creationId xmlns:p14="http://schemas.microsoft.com/office/powerpoint/2010/main" val="156898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e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e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4716463" y="5345113"/>
            <a:ext cx="4421187" cy="1506537"/>
            <a:chOff x="2971" y="3367"/>
            <a:chExt cx="2785" cy="949"/>
          </a:xfrm>
        </p:grpSpPr>
        <p:sp>
          <p:nvSpPr>
            <p:cNvPr id="1032" name="Freeform 2"/>
            <p:cNvSpPr>
              <a:spLocks noChangeArrowheads="1"/>
            </p:cNvSpPr>
            <p:nvPr/>
          </p:nvSpPr>
          <p:spPr bwMode="auto">
            <a:xfrm>
              <a:off x="2971" y="3367"/>
              <a:ext cx="2785" cy="949"/>
            </a:xfrm>
            <a:custGeom>
              <a:avLst/>
              <a:gdLst>
                <a:gd name="T0" fmla="*/ 2773 w 2780"/>
                <a:gd name="T1" fmla="*/ 18 h 953"/>
                <a:gd name="T2" fmla="*/ 2683 w 2780"/>
                <a:gd name="T3" fmla="*/ 24 h 953"/>
                <a:gd name="T4" fmla="*/ 2618 w 2780"/>
                <a:gd name="T5" fmla="*/ 102 h 953"/>
                <a:gd name="T6" fmla="*/ 2516 w 2780"/>
                <a:gd name="T7" fmla="*/ 155 h 953"/>
                <a:gd name="T8" fmla="*/ 2510 w 2780"/>
                <a:gd name="T9" fmla="*/ 221 h 953"/>
                <a:gd name="T10" fmla="*/ 2491 w 2780"/>
                <a:gd name="T11" fmla="*/ 245 h 953"/>
                <a:gd name="T12" fmla="*/ 2473 w 2780"/>
                <a:gd name="T13" fmla="*/ 251 h 953"/>
                <a:gd name="T14" fmla="*/ 2401 w 2780"/>
                <a:gd name="T15" fmla="*/ 209 h 953"/>
                <a:gd name="T16" fmla="*/ 2264 w 2780"/>
                <a:gd name="T17" fmla="*/ 191 h 953"/>
                <a:gd name="T18" fmla="*/ 2240 w 2780"/>
                <a:gd name="T19" fmla="*/ 185 h 953"/>
                <a:gd name="T20" fmla="*/ 2222 w 2780"/>
                <a:gd name="T21" fmla="*/ 191 h 953"/>
                <a:gd name="T22" fmla="*/ 2150 w 2780"/>
                <a:gd name="T23" fmla="*/ 227 h 953"/>
                <a:gd name="T24" fmla="*/ 2114 w 2780"/>
                <a:gd name="T25" fmla="*/ 239 h 953"/>
                <a:gd name="T26" fmla="*/ 2090 w 2780"/>
                <a:gd name="T27" fmla="*/ 245 h 953"/>
                <a:gd name="T28" fmla="*/ 2078 w 2780"/>
                <a:gd name="T29" fmla="*/ 257 h 953"/>
                <a:gd name="T30" fmla="*/ 2078 w 2780"/>
                <a:gd name="T31" fmla="*/ 275 h 953"/>
                <a:gd name="T32" fmla="*/ 2055 w 2780"/>
                <a:gd name="T33" fmla="*/ 299 h 953"/>
                <a:gd name="T34" fmla="*/ 2037 w 2780"/>
                <a:gd name="T35" fmla="*/ 311 h 953"/>
                <a:gd name="T36" fmla="*/ 2025 w 2780"/>
                <a:gd name="T37" fmla="*/ 323 h 953"/>
                <a:gd name="T38" fmla="*/ 2013 w 2780"/>
                <a:gd name="T39" fmla="*/ 335 h 953"/>
                <a:gd name="T40" fmla="*/ 1983 w 2780"/>
                <a:gd name="T41" fmla="*/ 341 h 953"/>
                <a:gd name="T42" fmla="*/ 1916 w 2780"/>
                <a:gd name="T43" fmla="*/ 335 h 953"/>
                <a:gd name="T44" fmla="*/ 1880 w 2780"/>
                <a:gd name="T45" fmla="*/ 329 h 953"/>
                <a:gd name="T46" fmla="*/ 1868 w 2780"/>
                <a:gd name="T47" fmla="*/ 341 h 953"/>
                <a:gd name="T48" fmla="*/ 1856 w 2780"/>
                <a:gd name="T49" fmla="*/ 353 h 953"/>
                <a:gd name="T50" fmla="*/ 1826 w 2780"/>
                <a:gd name="T51" fmla="*/ 358 h 953"/>
                <a:gd name="T52" fmla="*/ 1767 w 2780"/>
                <a:gd name="T53" fmla="*/ 341 h 953"/>
                <a:gd name="T54" fmla="*/ 1743 w 2780"/>
                <a:gd name="T55" fmla="*/ 341 h 953"/>
                <a:gd name="T56" fmla="*/ 1719 w 2780"/>
                <a:gd name="T57" fmla="*/ 353 h 953"/>
                <a:gd name="T58" fmla="*/ 1659 w 2780"/>
                <a:gd name="T59" fmla="*/ 423 h 953"/>
                <a:gd name="T60" fmla="*/ 1617 w 2780"/>
                <a:gd name="T61" fmla="*/ 567 h 953"/>
                <a:gd name="T62" fmla="*/ 1617 w 2780"/>
                <a:gd name="T63" fmla="*/ 591 h 953"/>
                <a:gd name="T64" fmla="*/ 1623 w 2780"/>
                <a:gd name="T65" fmla="*/ 638 h 953"/>
                <a:gd name="T66" fmla="*/ 1641 w 2780"/>
                <a:gd name="T67" fmla="*/ 656 h 953"/>
                <a:gd name="T68" fmla="*/ 1635 w 2780"/>
                <a:gd name="T69" fmla="*/ 668 h 953"/>
                <a:gd name="T70" fmla="*/ 1623 w 2780"/>
                <a:gd name="T71" fmla="*/ 680 h 953"/>
                <a:gd name="T72" fmla="*/ 1545 w 2780"/>
                <a:gd name="T73" fmla="*/ 686 h 953"/>
                <a:gd name="T74" fmla="*/ 1468 w 2780"/>
                <a:gd name="T75" fmla="*/ 626 h 953"/>
                <a:gd name="T76" fmla="*/ 1335 w 2780"/>
                <a:gd name="T77" fmla="*/ 585 h 953"/>
                <a:gd name="T78" fmla="*/ 1186 w 2780"/>
                <a:gd name="T79" fmla="*/ 668 h 953"/>
                <a:gd name="T80" fmla="*/ 1018 w 2780"/>
                <a:gd name="T81" fmla="*/ 728 h 953"/>
                <a:gd name="T82" fmla="*/ 814 w 2780"/>
                <a:gd name="T83" fmla="*/ 740 h 953"/>
                <a:gd name="T84" fmla="*/ 629 w 2780"/>
                <a:gd name="T85" fmla="*/ 698 h 953"/>
                <a:gd name="T86" fmla="*/ 569 w 2780"/>
                <a:gd name="T87" fmla="*/ 692 h 953"/>
                <a:gd name="T88" fmla="*/ 557 w 2780"/>
                <a:gd name="T89" fmla="*/ 698 h 953"/>
                <a:gd name="T90" fmla="*/ 521 w 2780"/>
                <a:gd name="T91" fmla="*/ 728 h 953"/>
                <a:gd name="T92" fmla="*/ 437 w 2780"/>
                <a:gd name="T93" fmla="*/ 806 h 953"/>
                <a:gd name="T94" fmla="*/ 407 w 2780"/>
                <a:gd name="T95" fmla="*/ 818 h 953"/>
                <a:gd name="T96" fmla="*/ 383 w 2780"/>
                <a:gd name="T97" fmla="*/ 818 h 953"/>
                <a:gd name="T98" fmla="*/ 336 w 2780"/>
                <a:gd name="T99" fmla="*/ 824 h 953"/>
                <a:gd name="T100" fmla="*/ 209 w 2780"/>
                <a:gd name="T101" fmla="*/ 847 h 953"/>
                <a:gd name="T102" fmla="*/ 173 w 2780"/>
                <a:gd name="T103" fmla="*/ 853 h 953"/>
                <a:gd name="T104" fmla="*/ 125 w 2780"/>
                <a:gd name="T105" fmla="*/ 847 h 953"/>
                <a:gd name="T106" fmla="*/ 107 w 2780"/>
                <a:gd name="T107" fmla="*/ 853 h 953"/>
                <a:gd name="T108" fmla="*/ 101 w 2780"/>
                <a:gd name="T109" fmla="*/ 871 h 953"/>
                <a:gd name="T110" fmla="*/ 83 w 2780"/>
                <a:gd name="T111" fmla="*/ 883 h 953"/>
                <a:gd name="T112" fmla="*/ 48 w 2780"/>
                <a:gd name="T113" fmla="*/ 895 h 953"/>
                <a:gd name="T114" fmla="*/ 278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rgbClr val="006666"/>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Freeform 3"/>
            <p:cNvSpPr>
              <a:spLocks noChangeArrowheads="1"/>
            </p:cNvSpPr>
            <p:nvPr/>
          </p:nvSpPr>
          <p:spPr bwMode="auto">
            <a:xfrm>
              <a:off x="4602" y="4014"/>
              <a:ext cx="8" cy="14"/>
            </a:xfrm>
            <a:custGeom>
              <a:avLst/>
              <a:gdLst>
                <a:gd name="T0" fmla="*/ 8 w 12"/>
                <a:gd name="T1" fmla="*/ 14 h 18"/>
                <a:gd name="T2" fmla="*/ 8 w 12"/>
                <a:gd name="T3" fmla="*/ 9 h 18"/>
                <a:gd name="T4" fmla="*/ 4 w 12"/>
                <a:gd name="T5" fmla="*/ 5 h 18"/>
                <a:gd name="T6" fmla="*/ 4 w 12"/>
                <a:gd name="T7" fmla="*/ 5 h 18"/>
                <a:gd name="T8" fmla="*/ 0 w 12"/>
                <a:gd name="T9" fmla="*/ 0 h 18"/>
                <a:gd name="T10" fmla="*/ 8 w 12"/>
                <a:gd name="T11" fmla="*/ 14 h 18"/>
                <a:gd name="T12" fmla="*/ 8 w 12"/>
                <a:gd name="T13" fmla="*/ 14 h 18"/>
                <a:gd name="T14" fmla="*/ 8 w 12"/>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2" y="18"/>
                  </a:moveTo>
                  <a:lnTo>
                    <a:pt x="12" y="12"/>
                  </a:lnTo>
                  <a:lnTo>
                    <a:pt x="6" y="6"/>
                  </a:lnTo>
                  <a:lnTo>
                    <a:pt x="0" y="0"/>
                  </a:lnTo>
                  <a:lnTo>
                    <a:pt x="12" y="18"/>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4"/>
            <p:cNvSpPr>
              <a:spLocks noChangeArrowheads="1"/>
            </p:cNvSpPr>
            <p:nvPr/>
          </p:nvSpPr>
          <p:spPr bwMode="auto">
            <a:xfrm>
              <a:off x="4596" y="3996"/>
              <a:ext cx="2" cy="14"/>
            </a:xfrm>
            <a:custGeom>
              <a:avLst/>
              <a:gdLst>
                <a:gd name="T0" fmla="*/ 0 w 6"/>
                <a:gd name="T1" fmla="*/ 9 h 18"/>
                <a:gd name="T2" fmla="*/ 2 w 6"/>
                <a:gd name="T3" fmla="*/ 14 h 18"/>
                <a:gd name="T4" fmla="*/ 0 w 6"/>
                <a:gd name="T5" fmla="*/ 0 h 18"/>
                <a:gd name="T6" fmla="*/ 0 w 6"/>
                <a:gd name="T7" fmla="*/ 9 h 18"/>
                <a:gd name="T8" fmla="*/ 0 w 6"/>
                <a:gd name="T9" fmla="*/ 9 h 18"/>
                <a:gd name="T10" fmla="*/ 0 w 6"/>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8">
                  <a:moveTo>
                    <a:pt x="0" y="12"/>
                  </a:moveTo>
                  <a:lnTo>
                    <a:pt x="6" y="18"/>
                  </a:lnTo>
                  <a:lnTo>
                    <a:pt x="0" y="0"/>
                  </a:lnTo>
                  <a:lnTo>
                    <a:pt x="0"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5" name="Freeform 5"/>
            <p:cNvSpPr>
              <a:spLocks noChangeArrowheads="1"/>
            </p:cNvSpPr>
            <p:nvPr/>
          </p:nvSpPr>
          <p:spPr bwMode="auto">
            <a:xfrm>
              <a:off x="5180" y="3577"/>
              <a:ext cx="300" cy="737"/>
            </a:xfrm>
            <a:custGeom>
              <a:avLst/>
              <a:gdLst>
                <a:gd name="T0" fmla="*/ 276 w 304"/>
                <a:gd name="T1" fmla="*/ 42 h 741"/>
                <a:gd name="T2" fmla="*/ 270 w 304"/>
                <a:gd name="T3" fmla="*/ 42 h 741"/>
                <a:gd name="T4" fmla="*/ 264 w 304"/>
                <a:gd name="T5" fmla="*/ 42 h 741"/>
                <a:gd name="T6" fmla="*/ 253 w 304"/>
                <a:gd name="T7" fmla="*/ 42 h 741"/>
                <a:gd name="T8" fmla="*/ 235 w 304"/>
                <a:gd name="T9" fmla="*/ 48 h 741"/>
                <a:gd name="T10" fmla="*/ 211 w 304"/>
                <a:gd name="T11" fmla="*/ 12 h 741"/>
                <a:gd name="T12" fmla="*/ 193 w 304"/>
                <a:gd name="T13" fmla="*/ 0 h 741"/>
                <a:gd name="T14" fmla="*/ 193 w 304"/>
                <a:gd name="T15" fmla="*/ 0 h 741"/>
                <a:gd name="T16" fmla="*/ 162 w 304"/>
                <a:gd name="T17" fmla="*/ 166 h 741"/>
                <a:gd name="T18" fmla="*/ 142 w 304"/>
                <a:gd name="T19" fmla="*/ 216 h 741"/>
                <a:gd name="T20" fmla="*/ 109 w 304"/>
                <a:gd name="T21" fmla="*/ 279 h 741"/>
                <a:gd name="T22" fmla="*/ 95 w 304"/>
                <a:gd name="T23" fmla="*/ 325 h 741"/>
                <a:gd name="T24" fmla="*/ 122 w 304"/>
                <a:gd name="T25" fmla="*/ 403 h 741"/>
                <a:gd name="T26" fmla="*/ 99 w 304"/>
                <a:gd name="T27" fmla="*/ 461 h 741"/>
                <a:gd name="T28" fmla="*/ 67 w 304"/>
                <a:gd name="T29" fmla="*/ 500 h 741"/>
                <a:gd name="T30" fmla="*/ 30 w 304"/>
                <a:gd name="T31" fmla="*/ 536 h 741"/>
                <a:gd name="T32" fmla="*/ 24 w 304"/>
                <a:gd name="T33" fmla="*/ 610 h 741"/>
                <a:gd name="T34" fmla="*/ 0 w 304"/>
                <a:gd name="T35" fmla="*/ 737 h 741"/>
                <a:gd name="T36" fmla="*/ 199 w 304"/>
                <a:gd name="T37" fmla="*/ 737 h 741"/>
                <a:gd name="T38" fmla="*/ 178 w 304"/>
                <a:gd name="T39" fmla="*/ 636 h 741"/>
                <a:gd name="T40" fmla="*/ 189 w 304"/>
                <a:gd name="T41" fmla="*/ 586 h 741"/>
                <a:gd name="T42" fmla="*/ 176 w 304"/>
                <a:gd name="T43" fmla="*/ 536 h 741"/>
                <a:gd name="T44" fmla="*/ 188 w 304"/>
                <a:gd name="T45" fmla="*/ 496 h 741"/>
                <a:gd name="T46" fmla="*/ 182 w 304"/>
                <a:gd name="T47" fmla="*/ 462 h 741"/>
                <a:gd name="T48" fmla="*/ 189 w 304"/>
                <a:gd name="T49" fmla="*/ 389 h 741"/>
                <a:gd name="T50" fmla="*/ 213 w 304"/>
                <a:gd name="T51" fmla="*/ 311 h 741"/>
                <a:gd name="T52" fmla="*/ 235 w 304"/>
                <a:gd name="T53" fmla="*/ 248 h 741"/>
                <a:gd name="T54" fmla="*/ 264 w 304"/>
                <a:gd name="T55" fmla="*/ 184 h 741"/>
                <a:gd name="T56" fmla="*/ 280 w 304"/>
                <a:gd name="T57" fmla="*/ 158 h 741"/>
                <a:gd name="T58" fmla="*/ 300 w 304"/>
                <a:gd name="T59" fmla="*/ 12 h 741"/>
                <a:gd name="T60" fmla="*/ 294 w 304"/>
                <a:gd name="T61" fmla="*/ 24 h 741"/>
                <a:gd name="T62" fmla="*/ 288 w 304"/>
                <a:gd name="T63" fmla="*/ 30 h 741"/>
                <a:gd name="T64" fmla="*/ 288 w 304"/>
                <a:gd name="T65" fmla="*/ 36 h 741"/>
                <a:gd name="T66" fmla="*/ 282 w 304"/>
                <a:gd name="T67" fmla="*/ 36 h 741"/>
                <a:gd name="T68" fmla="*/ 282 w 304"/>
                <a:gd name="T69" fmla="*/ 42 h 741"/>
                <a:gd name="T70" fmla="*/ 276 w 304"/>
                <a:gd name="T71" fmla="*/ 42 h 741"/>
                <a:gd name="T72" fmla="*/ 276 w 304"/>
                <a:gd name="T73" fmla="*/ 42 h 741"/>
                <a:gd name="T74" fmla="*/ 276 w 304"/>
                <a:gd name="T75" fmla="*/ 42 h 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4" h="741">
                  <a:moveTo>
                    <a:pt x="280" y="42"/>
                  </a:moveTo>
                  <a:lnTo>
                    <a:pt x="274" y="42"/>
                  </a:lnTo>
                  <a:lnTo>
                    <a:pt x="268" y="42"/>
                  </a:lnTo>
                  <a:lnTo>
                    <a:pt x="256" y="42"/>
                  </a:lnTo>
                  <a:lnTo>
                    <a:pt x="238" y="48"/>
                  </a:lnTo>
                  <a:lnTo>
                    <a:pt x="214" y="12"/>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6" name="Freeform 6"/>
            <p:cNvSpPr>
              <a:spLocks noChangeArrowheads="1"/>
            </p:cNvSpPr>
            <p:nvPr/>
          </p:nvSpPr>
          <p:spPr bwMode="auto">
            <a:xfrm>
              <a:off x="4918" y="3553"/>
              <a:ext cx="310" cy="763"/>
            </a:xfrm>
            <a:custGeom>
              <a:avLst/>
              <a:gdLst>
                <a:gd name="T0" fmla="*/ 280 w 314"/>
                <a:gd name="T1" fmla="*/ 6 h 767"/>
                <a:gd name="T2" fmla="*/ 274 w 314"/>
                <a:gd name="T3" fmla="*/ 6 h 767"/>
                <a:gd name="T4" fmla="*/ 269 w 314"/>
                <a:gd name="T5" fmla="*/ 12 h 767"/>
                <a:gd name="T6" fmla="*/ 251 w 314"/>
                <a:gd name="T7" fmla="*/ 18 h 767"/>
                <a:gd name="T8" fmla="*/ 227 w 314"/>
                <a:gd name="T9" fmla="*/ 24 h 767"/>
                <a:gd name="T10" fmla="*/ 203 w 314"/>
                <a:gd name="T11" fmla="*/ 42 h 767"/>
                <a:gd name="T12" fmla="*/ 186 w 314"/>
                <a:gd name="T13" fmla="*/ 48 h 767"/>
                <a:gd name="T14" fmla="*/ 174 w 314"/>
                <a:gd name="T15" fmla="*/ 54 h 767"/>
                <a:gd name="T16" fmla="*/ 168 w 314"/>
                <a:gd name="T17" fmla="*/ 54 h 767"/>
                <a:gd name="T18" fmla="*/ 148 w 314"/>
                <a:gd name="T19" fmla="*/ 168 h 767"/>
                <a:gd name="T20" fmla="*/ 109 w 314"/>
                <a:gd name="T21" fmla="*/ 224 h 767"/>
                <a:gd name="T22" fmla="*/ 53 w 314"/>
                <a:gd name="T23" fmla="*/ 381 h 767"/>
                <a:gd name="T24" fmla="*/ 81 w 314"/>
                <a:gd name="T25" fmla="*/ 552 h 767"/>
                <a:gd name="T26" fmla="*/ 39 w 314"/>
                <a:gd name="T27" fmla="*/ 675 h 767"/>
                <a:gd name="T28" fmla="*/ 0 w 314"/>
                <a:gd name="T29" fmla="*/ 763 h 767"/>
                <a:gd name="T30" fmla="*/ 107 w 314"/>
                <a:gd name="T31" fmla="*/ 763 h 767"/>
                <a:gd name="T32" fmla="*/ 118 w 314"/>
                <a:gd name="T33" fmla="*/ 608 h 767"/>
                <a:gd name="T34" fmla="*/ 146 w 314"/>
                <a:gd name="T35" fmla="*/ 496 h 767"/>
                <a:gd name="T36" fmla="*/ 158 w 314"/>
                <a:gd name="T37" fmla="*/ 365 h 767"/>
                <a:gd name="T38" fmla="*/ 215 w 314"/>
                <a:gd name="T39" fmla="*/ 325 h 767"/>
                <a:gd name="T40" fmla="*/ 235 w 314"/>
                <a:gd name="T41" fmla="*/ 220 h 767"/>
                <a:gd name="T42" fmla="*/ 292 w 314"/>
                <a:gd name="T43" fmla="*/ 134 h 767"/>
                <a:gd name="T44" fmla="*/ 310 w 314"/>
                <a:gd name="T45" fmla="*/ 0 h 767"/>
                <a:gd name="T46" fmla="*/ 298 w 314"/>
                <a:gd name="T47" fmla="*/ 0 h 767"/>
                <a:gd name="T48" fmla="*/ 292 w 314"/>
                <a:gd name="T49" fmla="*/ 0 h 767"/>
                <a:gd name="T50" fmla="*/ 286 w 314"/>
                <a:gd name="T51" fmla="*/ 0 h 767"/>
                <a:gd name="T52" fmla="*/ 280 w 314"/>
                <a:gd name="T53" fmla="*/ 6 h 767"/>
                <a:gd name="T54" fmla="*/ 280 w 314"/>
                <a:gd name="T55" fmla="*/ 6 h 767"/>
                <a:gd name="T56" fmla="*/ 280 w 314"/>
                <a:gd name="T57" fmla="*/ 6 h 767"/>
                <a:gd name="T58" fmla="*/ 280 w 314"/>
                <a:gd name="T59" fmla="*/ 6 h 7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7" name="Freeform 7"/>
            <p:cNvSpPr>
              <a:spLocks noChangeArrowheads="1"/>
            </p:cNvSpPr>
            <p:nvPr/>
          </p:nvSpPr>
          <p:spPr bwMode="auto">
            <a:xfrm>
              <a:off x="4700" y="3697"/>
              <a:ext cx="271" cy="619"/>
            </a:xfrm>
            <a:custGeom>
              <a:avLst/>
              <a:gdLst>
                <a:gd name="T0" fmla="*/ 253 w 275"/>
                <a:gd name="T1" fmla="*/ 12 h 623"/>
                <a:gd name="T2" fmla="*/ 236 w 275"/>
                <a:gd name="T3" fmla="*/ 6 h 623"/>
                <a:gd name="T4" fmla="*/ 200 w 275"/>
                <a:gd name="T5" fmla="*/ 6 h 623"/>
                <a:gd name="T6" fmla="*/ 200 w 275"/>
                <a:gd name="T7" fmla="*/ 6 h 623"/>
                <a:gd name="T8" fmla="*/ 194 w 275"/>
                <a:gd name="T9" fmla="*/ 6 h 623"/>
                <a:gd name="T10" fmla="*/ 182 w 275"/>
                <a:gd name="T11" fmla="*/ 0 h 623"/>
                <a:gd name="T12" fmla="*/ 170 w 275"/>
                <a:gd name="T13" fmla="*/ 0 h 623"/>
                <a:gd name="T14" fmla="*/ 164 w 275"/>
                <a:gd name="T15" fmla="*/ 0 h 623"/>
                <a:gd name="T16" fmla="*/ 158 w 275"/>
                <a:gd name="T17" fmla="*/ 0 h 623"/>
                <a:gd name="T18" fmla="*/ 142 w 275"/>
                <a:gd name="T19" fmla="*/ 116 h 623"/>
                <a:gd name="T20" fmla="*/ 126 w 275"/>
                <a:gd name="T21" fmla="*/ 184 h 623"/>
                <a:gd name="T22" fmla="*/ 57 w 275"/>
                <a:gd name="T23" fmla="*/ 297 h 623"/>
                <a:gd name="T24" fmla="*/ 53 w 275"/>
                <a:gd name="T25" fmla="*/ 438 h 623"/>
                <a:gd name="T26" fmla="*/ 24 w 275"/>
                <a:gd name="T27" fmla="*/ 520 h 623"/>
                <a:gd name="T28" fmla="*/ 0 w 275"/>
                <a:gd name="T29" fmla="*/ 619 h 623"/>
                <a:gd name="T30" fmla="*/ 77 w 275"/>
                <a:gd name="T31" fmla="*/ 619 h 623"/>
                <a:gd name="T32" fmla="*/ 91 w 275"/>
                <a:gd name="T33" fmla="*/ 551 h 623"/>
                <a:gd name="T34" fmla="*/ 132 w 275"/>
                <a:gd name="T35" fmla="*/ 444 h 623"/>
                <a:gd name="T36" fmla="*/ 156 w 275"/>
                <a:gd name="T37" fmla="*/ 313 h 623"/>
                <a:gd name="T38" fmla="*/ 181 w 275"/>
                <a:gd name="T39" fmla="*/ 255 h 623"/>
                <a:gd name="T40" fmla="*/ 213 w 275"/>
                <a:gd name="T41" fmla="*/ 210 h 623"/>
                <a:gd name="T42" fmla="*/ 219 w 275"/>
                <a:gd name="T43" fmla="*/ 144 h 623"/>
                <a:gd name="T44" fmla="*/ 237 w 275"/>
                <a:gd name="T45" fmla="*/ 110 h 623"/>
                <a:gd name="T46" fmla="*/ 258 w 275"/>
                <a:gd name="T47" fmla="*/ 78 h 623"/>
                <a:gd name="T48" fmla="*/ 271 w 275"/>
                <a:gd name="T49" fmla="*/ 6 h 623"/>
                <a:gd name="T50" fmla="*/ 259 w 275"/>
                <a:gd name="T51" fmla="*/ 12 h 623"/>
                <a:gd name="T52" fmla="*/ 253 w 275"/>
                <a:gd name="T53" fmla="*/ 12 h 623"/>
                <a:gd name="T54" fmla="*/ 253 w 275"/>
                <a:gd name="T55" fmla="*/ 12 h 623"/>
                <a:gd name="T56" fmla="*/ 253 w 275"/>
                <a:gd name="T57" fmla="*/ 12 h 6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5" h="623">
                  <a:moveTo>
                    <a:pt x="257" y="12"/>
                  </a:moveTo>
                  <a:lnTo>
                    <a:pt x="239"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8" name="Freeform 8"/>
            <p:cNvSpPr>
              <a:spLocks noChangeArrowheads="1"/>
            </p:cNvSpPr>
            <p:nvPr/>
          </p:nvSpPr>
          <p:spPr bwMode="auto">
            <a:xfrm>
              <a:off x="4522" y="3709"/>
              <a:ext cx="209" cy="607"/>
            </a:xfrm>
            <a:custGeom>
              <a:avLst/>
              <a:gdLst>
                <a:gd name="T0" fmla="*/ 168 w 213"/>
                <a:gd name="T1" fmla="*/ 12 h 611"/>
                <a:gd name="T2" fmla="*/ 156 w 213"/>
                <a:gd name="T3" fmla="*/ 24 h 611"/>
                <a:gd name="T4" fmla="*/ 150 w 213"/>
                <a:gd name="T5" fmla="*/ 36 h 611"/>
                <a:gd name="T6" fmla="*/ 126 w 213"/>
                <a:gd name="T7" fmla="*/ 60 h 611"/>
                <a:gd name="T8" fmla="*/ 108 w 213"/>
                <a:gd name="T9" fmla="*/ 82 h 611"/>
                <a:gd name="T10" fmla="*/ 84 w 213"/>
                <a:gd name="T11" fmla="*/ 118 h 611"/>
                <a:gd name="T12" fmla="*/ 67 w 213"/>
                <a:gd name="T13" fmla="*/ 166 h 611"/>
                <a:gd name="T14" fmla="*/ 67 w 213"/>
                <a:gd name="T15" fmla="*/ 220 h 611"/>
                <a:gd name="T16" fmla="*/ 67 w 213"/>
                <a:gd name="T17" fmla="*/ 226 h 611"/>
                <a:gd name="T18" fmla="*/ 67 w 213"/>
                <a:gd name="T19" fmla="*/ 231 h 611"/>
                <a:gd name="T20" fmla="*/ 67 w 213"/>
                <a:gd name="T21" fmla="*/ 237 h 611"/>
                <a:gd name="T22" fmla="*/ 67 w 213"/>
                <a:gd name="T23" fmla="*/ 243 h 611"/>
                <a:gd name="T24" fmla="*/ 67 w 213"/>
                <a:gd name="T25" fmla="*/ 249 h 611"/>
                <a:gd name="T26" fmla="*/ 67 w 213"/>
                <a:gd name="T27" fmla="*/ 249 h 611"/>
                <a:gd name="T28" fmla="*/ 67 w 213"/>
                <a:gd name="T29" fmla="*/ 255 h 611"/>
                <a:gd name="T30" fmla="*/ 67 w 213"/>
                <a:gd name="T31" fmla="*/ 267 h 611"/>
                <a:gd name="T32" fmla="*/ 73 w 213"/>
                <a:gd name="T33" fmla="*/ 285 h 611"/>
                <a:gd name="T34" fmla="*/ 78 w 213"/>
                <a:gd name="T35" fmla="*/ 303 h 611"/>
                <a:gd name="T36" fmla="*/ 84 w 213"/>
                <a:gd name="T37" fmla="*/ 309 h 611"/>
                <a:gd name="T38" fmla="*/ 84 w 213"/>
                <a:gd name="T39" fmla="*/ 309 h 611"/>
                <a:gd name="T40" fmla="*/ 90 w 213"/>
                <a:gd name="T41" fmla="*/ 315 h 611"/>
                <a:gd name="T42" fmla="*/ 90 w 213"/>
                <a:gd name="T43" fmla="*/ 321 h 611"/>
                <a:gd name="T44" fmla="*/ 90 w 213"/>
                <a:gd name="T45" fmla="*/ 321 h 611"/>
                <a:gd name="T46" fmla="*/ 24 w 213"/>
                <a:gd name="T47" fmla="*/ 434 h 611"/>
                <a:gd name="T48" fmla="*/ 18 w 213"/>
                <a:gd name="T49" fmla="*/ 468 h 611"/>
                <a:gd name="T50" fmla="*/ 0 w 213"/>
                <a:gd name="T51" fmla="*/ 543 h 611"/>
                <a:gd name="T52" fmla="*/ 49 w 213"/>
                <a:gd name="T53" fmla="*/ 607 h 611"/>
                <a:gd name="T54" fmla="*/ 112 w 213"/>
                <a:gd name="T55" fmla="*/ 607 h 611"/>
                <a:gd name="T56" fmla="*/ 102 w 213"/>
                <a:gd name="T57" fmla="*/ 551 h 611"/>
                <a:gd name="T58" fmla="*/ 118 w 213"/>
                <a:gd name="T59" fmla="*/ 512 h 611"/>
                <a:gd name="T60" fmla="*/ 147 w 213"/>
                <a:gd name="T61" fmla="*/ 446 h 611"/>
                <a:gd name="T62" fmla="*/ 163 w 213"/>
                <a:gd name="T63" fmla="*/ 375 h 611"/>
                <a:gd name="T64" fmla="*/ 153 w 213"/>
                <a:gd name="T65" fmla="*/ 293 h 611"/>
                <a:gd name="T66" fmla="*/ 167 w 213"/>
                <a:gd name="T67" fmla="*/ 202 h 611"/>
                <a:gd name="T68" fmla="*/ 208 w 213"/>
                <a:gd name="T69" fmla="*/ 94 h 611"/>
                <a:gd name="T70" fmla="*/ 209 w 213"/>
                <a:gd name="T71" fmla="*/ 0 h 611"/>
                <a:gd name="T72" fmla="*/ 203 w 213"/>
                <a:gd name="T73" fmla="*/ 0 h 611"/>
                <a:gd name="T74" fmla="*/ 197 w 213"/>
                <a:gd name="T75" fmla="*/ 0 h 611"/>
                <a:gd name="T76" fmla="*/ 191 w 213"/>
                <a:gd name="T77" fmla="*/ 0 h 611"/>
                <a:gd name="T78" fmla="*/ 185 w 213"/>
                <a:gd name="T79" fmla="*/ 0 h 611"/>
                <a:gd name="T80" fmla="*/ 180 w 213"/>
                <a:gd name="T81" fmla="*/ 6 h 611"/>
                <a:gd name="T82" fmla="*/ 174 w 213"/>
                <a:gd name="T83" fmla="*/ 6 h 611"/>
                <a:gd name="T84" fmla="*/ 168 w 213"/>
                <a:gd name="T85" fmla="*/ 12 h 611"/>
                <a:gd name="T86" fmla="*/ 168 w 213"/>
                <a:gd name="T87" fmla="*/ 12 h 611"/>
                <a:gd name="T88" fmla="*/ 168 w 213"/>
                <a:gd name="T89" fmla="*/ 12 h 6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7"/>
                  </a:lnTo>
                  <a:lnTo>
                    <a:pt x="68" y="269"/>
                  </a:lnTo>
                  <a:lnTo>
                    <a:pt x="74" y="287"/>
                  </a:lnTo>
                  <a:lnTo>
                    <a:pt x="80" y="305"/>
                  </a:lnTo>
                  <a:lnTo>
                    <a:pt x="86" y="311"/>
                  </a:lnTo>
                  <a:lnTo>
                    <a:pt x="92" y="317"/>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9" name="Freeform 9"/>
            <p:cNvSpPr>
              <a:spLocks noChangeArrowheads="1"/>
            </p:cNvSpPr>
            <p:nvPr/>
          </p:nvSpPr>
          <p:spPr bwMode="auto">
            <a:xfrm>
              <a:off x="4292" y="3936"/>
              <a:ext cx="163" cy="380"/>
            </a:xfrm>
            <a:custGeom>
              <a:avLst/>
              <a:gdLst>
                <a:gd name="T0" fmla="*/ 145 w 167"/>
                <a:gd name="T1" fmla="*/ 59 h 384"/>
                <a:gd name="T2" fmla="*/ 116 w 167"/>
                <a:gd name="T3" fmla="*/ 30 h 384"/>
                <a:gd name="T4" fmla="*/ 87 w 167"/>
                <a:gd name="T5" fmla="*/ 12 h 384"/>
                <a:gd name="T6" fmla="*/ 58 w 167"/>
                <a:gd name="T7" fmla="*/ 0 h 384"/>
                <a:gd name="T8" fmla="*/ 53 w 167"/>
                <a:gd name="T9" fmla="*/ 69 h 384"/>
                <a:gd name="T10" fmla="*/ 45 w 167"/>
                <a:gd name="T11" fmla="*/ 111 h 384"/>
                <a:gd name="T12" fmla="*/ 51 w 167"/>
                <a:gd name="T13" fmla="*/ 166 h 384"/>
                <a:gd name="T14" fmla="*/ 23 w 167"/>
                <a:gd name="T15" fmla="*/ 192 h 384"/>
                <a:gd name="T16" fmla="*/ 16 w 167"/>
                <a:gd name="T17" fmla="*/ 255 h 384"/>
                <a:gd name="T18" fmla="*/ 2 w 167"/>
                <a:gd name="T19" fmla="*/ 297 h 384"/>
                <a:gd name="T20" fmla="*/ 0 w 167"/>
                <a:gd name="T21" fmla="*/ 348 h 384"/>
                <a:gd name="T22" fmla="*/ 46 w 167"/>
                <a:gd name="T23" fmla="*/ 380 h 384"/>
                <a:gd name="T24" fmla="*/ 145 w 167"/>
                <a:gd name="T25" fmla="*/ 380 h 384"/>
                <a:gd name="T26" fmla="*/ 131 w 167"/>
                <a:gd name="T27" fmla="*/ 346 h 384"/>
                <a:gd name="T28" fmla="*/ 102 w 167"/>
                <a:gd name="T29" fmla="*/ 321 h 384"/>
                <a:gd name="T30" fmla="*/ 135 w 167"/>
                <a:gd name="T31" fmla="*/ 271 h 384"/>
                <a:gd name="T32" fmla="*/ 119 w 167"/>
                <a:gd name="T33" fmla="*/ 218 h 384"/>
                <a:gd name="T34" fmla="*/ 129 w 167"/>
                <a:gd name="T35" fmla="*/ 184 h 384"/>
                <a:gd name="T36" fmla="*/ 137 w 167"/>
                <a:gd name="T37" fmla="*/ 152 h 384"/>
                <a:gd name="T38" fmla="*/ 163 w 167"/>
                <a:gd name="T39" fmla="*/ 89 h 384"/>
                <a:gd name="T40" fmla="*/ 145 w 167"/>
                <a:gd name="T41" fmla="*/ 59 h 384"/>
                <a:gd name="T42" fmla="*/ 145 w 167"/>
                <a:gd name="T43" fmla="*/ 59 h 384"/>
                <a:gd name="T44" fmla="*/ 145 w 167"/>
                <a:gd name="T45" fmla="*/ 59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0" name="Freeform 10"/>
            <p:cNvSpPr>
              <a:spLocks noChangeArrowheads="1"/>
            </p:cNvSpPr>
            <p:nvPr/>
          </p:nvSpPr>
          <p:spPr bwMode="auto">
            <a:xfrm>
              <a:off x="4100" y="4020"/>
              <a:ext cx="162" cy="296"/>
            </a:xfrm>
            <a:custGeom>
              <a:avLst/>
              <a:gdLst>
                <a:gd name="T0" fmla="*/ 133 w 166"/>
                <a:gd name="T1" fmla="*/ 12 h 300"/>
                <a:gd name="T2" fmla="*/ 98 w 166"/>
                <a:gd name="T3" fmla="*/ 0 h 300"/>
                <a:gd name="T4" fmla="*/ 76 w 166"/>
                <a:gd name="T5" fmla="*/ 63 h 300"/>
                <a:gd name="T6" fmla="*/ 68 w 166"/>
                <a:gd name="T7" fmla="*/ 124 h 300"/>
                <a:gd name="T8" fmla="*/ 45 w 166"/>
                <a:gd name="T9" fmla="*/ 182 h 300"/>
                <a:gd name="T10" fmla="*/ 57 w 166"/>
                <a:gd name="T11" fmla="*/ 229 h 300"/>
                <a:gd name="T12" fmla="*/ 37 w 166"/>
                <a:gd name="T13" fmla="*/ 264 h 300"/>
                <a:gd name="T14" fmla="*/ 0 w 166"/>
                <a:gd name="T15" fmla="*/ 296 h 300"/>
                <a:gd name="T16" fmla="*/ 156 w 166"/>
                <a:gd name="T17" fmla="*/ 296 h 300"/>
                <a:gd name="T18" fmla="*/ 133 w 166"/>
                <a:gd name="T19" fmla="*/ 268 h 300"/>
                <a:gd name="T20" fmla="*/ 96 w 166"/>
                <a:gd name="T21" fmla="*/ 231 h 300"/>
                <a:gd name="T22" fmla="*/ 127 w 166"/>
                <a:gd name="T23" fmla="*/ 185 h 300"/>
                <a:gd name="T24" fmla="*/ 135 w 166"/>
                <a:gd name="T25" fmla="*/ 132 h 300"/>
                <a:gd name="T26" fmla="*/ 141 w 166"/>
                <a:gd name="T27" fmla="*/ 93 h 300"/>
                <a:gd name="T28" fmla="*/ 160 w 166"/>
                <a:gd name="T29" fmla="*/ 59 h 300"/>
                <a:gd name="T30" fmla="*/ 162 w 166"/>
                <a:gd name="T31" fmla="*/ 0 h 300"/>
                <a:gd name="T32" fmla="*/ 133 w 166"/>
                <a:gd name="T33" fmla="*/ 12 h 300"/>
                <a:gd name="T34" fmla="*/ 133 w 166"/>
                <a:gd name="T35" fmla="*/ 12 h 300"/>
                <a:gd name="T36" fmla="*/ 133 w 166"/>
                <a:gd name="T37" fmla="*/ 12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Freeform 11"/>
            <p:cNvSpPr>
              <a:spLocks noChangeArrowheads="1"/>
            </p:cNvSpPr>
            <p:nvPr/>
          </p:nvSpPr>
          <p:spPr bwMode="auto">
            <a:xfrm>
              <a:off x="3910" y="4038"/>
              <a:ext cx="233" cy="278"/>
            </a:xfrm>
            <a:custGeom>
              <a:avLst/>
              <a:gdLst>
                <a:gd name="T0" fmla="*/ 198 w 237"/>
                <a:gd name="T1" fmla="*/ 0 h 282"/>
                <a:gd name="T2" fmla="*/ 180 w 237"/>
                <a:gd name="T3" fmla="*/ 0 h 282"/>
                <a:gd name="T4" fmla="*/ 155 w 237"/>
                <a:gd name="T5" fmla="*/ 49 h 282"/>
                <a:gd name="T6" fmla="*/ 146 w 237"/>
                <a:gd name="T7" fmla="*/ 91 h 282"/>
                <a:gd name="T8" fmla="*/ 118 w 237"/>
                <a:gd name="T9" fmla="*/ 142 h 282"/>
                <a:gd name="T10" fmla="*/ 81 w 237"/>
                <a:gd name="T11" fmla="*/ 179 h 282"/>
                <a:gd name="T12" fmla="*/ 59 w 237"/>
                <a:gd name="T13" fmla="*/ 229 h 282"/>
                <a:gd name="T14" fmla="*/ 0 w 237"/>
                <a:gd name="T15" fmla="*/ 278 h 282"/>
                <a:gd name="T16" fmla="*/ 126 w 237"/>
                <a:gd name="T17" fmla="*/ 278 h 282"/>
                <a:gd name="T18" fmla="*/ 151 w 237"/>
                <a:gd name="T19" fmla="*/ 250 h 282"/>
                <a:gd name="T20" fmla="*/ 155 w 237"/>
                <a:gd name="T21" fmla="*/ 193 h 282"/>
                <a:gd name="T22" fmla="*/ 185 w 237"/>
                <a:gd name="T23" fmla="*/ 146 h 282"/>
                <a:gd name="T24" fmla="*/ 193 w 237"/>
                <a:gd name="T25" fmla="*/ 69 h 282"/>
                <a:gd name="T26" fmla="*/ 233 w 237"/>
                <a:gd name="T27" fmla="*/ 0 h 282"/>
                <a:gd name="T28" fmla="*/ 198 w 237"/>
                <a:gd name="T29" fmla="*/ 0 h 282"/>
                <a:gd name="T30" fmla="*/ 198 w 237"/>
                <a:gd name="T31" fmla="*/ 0 h 282"/>
                <a:gd name="T32" fmla="*/ 198 w 237"/>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Freeform 12"/>
            <p:cNvSpPr>
              <a:spLocks noChangeArrowheads="1"/>
            </p:cNvSpPr>
            <p:nvPr/>
          </p:nvSpPr>
          <p:spPr bwMode="auto">
            <a:xfrm>
              <a:off x="3674" y="4086"/>
              <a:ext cx="192" cy="230"/>
            </a:xfrm>
            <a:custGeom>
              <a:avLst/>
              <a:gdLst>
                <a:gd name="T0" fmla="*/ 164 w 196"/>
                <a:gd name="T1" fmla="*/ 53 h 234"/>
                <a:gd name="T2" fmla="*/ 111 w 196"/>
                <a:gd name="T3" fmla="*/ 24 h 234"/>
                <a:gd name="T4" fmla="*/ 81 w 196"/>
                <a:gd name="T5" fmla="*/ 0 h 234"/>
                <a:gd name="T6" fmla="*/ 78 w 196"/>
                <a:gd name="T7" fmla="*/ 61 h 234"/>
                <a:gd name="T8" fmla="*/ 57 w 196"/>
                <a:gd name="T9" fmla="*/ 98 h 234"/>
                <a:gd name="T10" fmla="*/ 53 w 196"/>
                <a:gd name="T11" fmla="*/ 157 h 234"/>
                <a:gd name="T12" fmla="*/ 35 w 196"/>
                <a:gd name="T13" fmla="*/ 199 h 234"/>
                <a:gd name="T14" fmla="*/ 0 w 196"/>
                <a:gd name="T15" fmla="*/ 230 h 234"/>
                <a:gd name="T16" fmla="*/ 143 w 196"/>
                <a:gd name="T17" fmla="*/ 230 h 234"/>
                <a:gd name="T18" fmla="*/ 167 w 196"/>
                <a:gd name="T19" fmla="*/ 195 h 234"/>
                <a:gd name="T20" fmla="*/ 155 w 196"/>
                <a:gd name="T21" fmla="*/ 136 h 234"/>
                <a:gd name="T22" fmla="*/ 192 w 196"/>
                <a:gd name="T23" fmla="*/ 98 h 234"/>
                <a:gd name="T24" fmla="*/ 187 w 196"/>
                <a:gd name="T25" fmla="*/ 53 h 234"/>
                <a:gd name="T26" fmla="*/ 164 w 196"/>
                <a:gd name="T27" fmla="*/ 53 h 234"/>
                <a:gd name="T28" fmla="*/ 164 w 196"/>
                <a:gd name="T29" fmla="*/ 53 h 234"/>
                <a:gd name="T30" fmla="*/ 164 w 196"/>
                <a:gd name="T31" fmla="*/ 53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Freeform 13"/>
            <p:cNvSpPr>
              <a:spLocks noChangeArrowheads="1"/>
            </p:cNvSpPr>
            <p:nvPr/>
          </p:nvSpPr>
          <p:spPr bwMode="auto">
            <a:xfrm>
              <a:off x="3476" y="4068"/>
              <a:ext cx="186" cy="248"/>
            </a:xfrm>
            <a:custGeom>
              <a:avLst/>
              <a:gdLst>
                <a:gd name="T0" fmla="*/ 186 w 190"/>
                <a:gd name="T1" fmla="*/ 0 h 252"/>
                <a:gd name="T2" fmla="*/ 163 w 190"/>
                <a:gd name="T3" fmla="*/ 0 h 252"/>
                <a:gd name="T4" fmla="*/ 155 w 190"/>
                <a:gd name="T5" fmla="*/ 37 h 252"/>
                <a:gd name="T6" fmla="*/ 135 w 190"/>
                <a:gd name="T7" fmla="*/ 118 h 252"/>
                <a:gd name="T8" fmla="*/ 92 w 190"/>
                <a:gd name="T9" fmla="*/ 177 h 252"/>
                <a:gd name="T10" fmla="*/ 61 w 190"/>
                <a:gd name="T11" fmla="*/ 230 h 252"/>
                <a:gd name="T12" fmla="*/ 0 w 190"/>
                <a:gd name="T13" fmla="*/ 248 h 252"/>
                <a:gd name="T14" fmla="*/ 125 w 190"/>
                <a:gd name="T15" fmla="*/ 248 h 252"/>
                <a:gd name="T16" fmla="*/ 139 w 190"/>
                <a:gd name="T17" fmla="*/ 185 h 252"/>
                <a:gd name="T18" fmla="*/ 182 w 190"/>
                <a:gd name="T19" fmla="*/ 89 h 252"/>
                <a:gd name="T20" fmla="*/ 186 w 190"/>
                <a:gd name="T21" fmla="*/ 37 h 252"/>
                <a:gd name="T22" fmla="*/ 186 w 190"/>
                <a:gd name="T23" fmla="*/ 0 h 252"/>
                <a:gd name="T24" fmla="*/ 186 w 190"/>
                <a:gd name="T25" fmla="*/ 0 h 252"/>
                <a:gd name="T26" fmla="*/ 186 w 190"/>
                <a:gd name="T27" fmla="*/ 0 h 252"/>
                <a:gd name="T28" fmla="*/ 186 w 190"/>
                <a:gd name="T29" fmla="*/ 0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Freeform 14"/>
            <p:cNvSpPr>
              <a:spLocks noChangeArrowheads="1"/>
            </p:cNvSpPr>
            <p:nvPr/>
          </p:nvSpPr>
          <p:spPr bwMode="auto">
            <a:xfrm>
              <a:off x="3170" y="4188"/>
              <a:ext cx="226" cy="128"/>
            </a:xfrm>
            <a:custGeom>
              <a:avLst/>
              <a:gdLst>
                <a:gd name="T0" fmla="*/ 194 w 230"/>
                <a:gd name="T1" fmla="*/ 0 h 132"/>
                <a:gd name="T2" fmla="*/ 188 w 230"/>
                <a:gd name="T3" fmla="*/ 0 h 132"/>
                <a:gd name="T4" fmla="*/ 182 w 230"/>
                <a:gd name="T5" fmla="*/ 0 h 132"/>
                <a:gd name="T6" fmla="*/ 170 w 230"/>
                <a:gd name="T7" fmla="*/ 0 h 132"/>
                <a:gd name="T8" fmla="*/ 158 w 230"/>
                <a:gd name="T9" fmla="*/ 0 h 132"/>
                <a:gd name="T10" fmla="*/ 152 w 230"/>
                <a:gd name="T11" fmla="*/ 0 h 132"/>
                <a:gd name="T12" fmla="*/ 136 w 230"/>
                <a:gd name="T13" fmla="*/ 6 h 132"/>
                <a:gd name="T14" fmla="*/ 130 w 230"/>
                <a:gd name="T15" fmla="*/ 6 h 132"/>
                <a:gd name="T16" fmla="*/ 34 w 230"/>
                <a:gd name="T17" fmla="*/ 17 h 132"/>
                <a:gd name="T18" fmla="*/ 11 w 230"/>
                <a:gd name="T19" fmla="*/ 29 h 132"/>
                <a:gd name="T20" fmla="*/ 23 w 230"/>
                <a:gd name="T21" fmla="*/ 52 h 132"/>
                <a:gd name="T22" fmla="*/ 0 w 230"/>
                <a:gd name="T23" fmla="*/ 97 h 132"/>
                <a:gd name="T24" fmla="*/ 0 w 230"/>
                <a:gd name="T25" fmla="*/ 128 h 132"/>
                <a:gd name="T26" fmla="*/ 159 w 230"/>
                <a:gd name="T27" fmla="*/ 128 h 132"/>
                <a:gd name="T28" fmla="*/ 200 w 230"/>
                <a:gd name="T29" fmla="*/ 85 h 132"/>
                <a:gd name="T30" fmla="*/ 226 w 230"/>
                <a:gd name="T31" fmla="*/ 45 h 132"/>
                <a:gd name="T32" fmla="*/ 210 w 230"/>
                <a:gd name="T33" fmla="*/ 23 h 132"/>
                <a:gd name="T34" fmla="*/ 211 w 230"/>
                <a:gd name="T35" fmla="*/ 0 h 132"/>
                <a:gd name="T36" fmla="*/ 205 w 230"/>
                <a:gd name="T37" fmla="*/ 0 h 132"/>
                <a:gd name="T38" fmla="*/ 199 w 230"/>
                <a:gd name="T39" fmla="*/ 0 h 132"/>
                <a:gd name="T40" fmla="*/ 199 w 230"/>
                <a:gd name="T41" fmla="*/ 0 h 132"/>
                <a:gd name="T42" fmla="*/ 194 w 230"/>
                <a:gd name="T43" fmla="*/ 0 h 132"/>
                <a:gd name="T44" fmla="*/ 194 w 230"/>
                <a:gd name="T45" fmla="*/ 0 h 132"/>
                <a:gd name="T46" fmla="*/ 194 w 230"/>
                <a:gd name="T47" fmla="*/ 0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197"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15"/>
            <p:cNvSpPr>
              <a:spLocks noChangeArrowheads="1"/>
            </p:cNvSpPr>
            <p:nvPr/>
          </p:nvSpPr>
          <p:spPr bwMode="auto">
            <a:xfrm>
              <a:off x="3044" y="4218"/>
              <a:ext cx="85" cy="98"/>
            </a:xfrm>
            <a:custGeom>
              <a:avLst/>
              <a:gdLst>
                <a:gd name="T0" fmla="*/ 68 w 89"/>
                <a:gd name="T1" fmla="*/ 0 h 102"/>
                <a:gd name="T2" fmla="*/ 63 w 89"/>
                <a:gd name="T3" fmla="*/ 46 h 102"/>
                <a:gd name="T4" fmla="*/ 29 w 89"/>
                <a:gd name="T5" fmla="*/ 69 h 102"/>
                <a:gd name="T6" fmla="*/ 0 w 89"/>
                <a:gd name="T7" fmla="*/ 98 h 102"/>
                <a:gd name="T8" fmla="*/ 63 w 89"/>
                <a:gd name="T9" fmla="*/ 98 h 102"/>
                <a:gd name="T10" fmla="*/ 84 w 89"/>
                <a:gd name="T11" fmla="*/ 54 h 102"/>
                <a:gd name="T12" fmla="*/ 85 w 89"/>
                <a:gd name="T13" fmla="*/ 6 h 102"/>
                <a:gd name="T14" fmla="*/ 68 w 89"/>
                <a:gd name="T15" fmla="*/ 0 h 102"/>
                <a:gd name="T16" fmla="*/ 68 w 89"/>
                <a:gd name="T17" fmla="*/ 0 h 102"/>
                <a:gd name="T18" fmla="*/ 68 w 8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02">
                  <a:moveTo>
                    <a:pt x="71" y="0"/>
                  </a:moveTo>
                  <a:lnTo>
                    <a:pt x="66" y="48"/>
                  </a:lnTo>
                  <a:lnTo>
                    <a:pt x="30" y="72"/>
                  </a:lnTo>
                  <a:lnTo>
                    <a:pt x="0" y="102"/>
                  </a:lnTo>
                  <a:lnTo>
                    <a:pt x="66" y="102"/>
                  </a:lnTo>
                  <a:lnTo>
                    <a:pt x="88" y="56"/>
                  </a:lnTo>
                  <a:lnTo>
                    <a:pt x="89" y="6"/>
                  </a:lnTo>
                  <a:lnTo>
                    <a:pt x="71"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6" name="Freeform 16"/>
            <p:cNvSpPr>
              <a:spLocks noChangeArrowheads="1"/>
            </p:cNvSpPr>
            <p:nvPr/>
          </p:nvSpPr>
          <p:spPr bwMode="auto">
            <a:xfrm>
              <a:off x="5482" y="3367"/>
              <a:ext cx="274" cy="949"/>
            </a:xfrm>
            <a:custGeom>
              <a:avLst/>
              <a:gdLst>
                <a:gd name="T0" fmla="*/ 274 w 278"/>
                <a:gd name="T1" fmla="*/ 24 h 953"/>
                <a:gd name="T2" fmla="*/ 268 w 278"/>
                <a:gd name="T3" fmla="*/ 24 h 953"/>
                <a:gd name="T4" fmla="*/ 268 w 278"/>
                <a:gd name="T5" fmla="*/ 18 h 953"/>
                <a:gd name="T6" fmla="*/ 262 w 278"/>
                <a:gd name="T7" fmla="*/ 18 h 953"/>
                <a:gd name="T8" fmla="*/ 250 w 278"/>
                <a:gd name="T9" fmla="*/ 12 h 953"/>
                <a:gd name="T10" fmla="*/ 233 w 278"/>
                <a:gd name="T11" fmla="*/ 6 h 953"/>
                <a:gd name="T12" fmla="*/ 209 w 278"/>
                <a:gd name="T13" fmla="*/ 0 h 953"/>
                <a:gd name="T14" fmla="*/ 203 w 278"/>
                <a:gd name="T15" fmla="*/ 6 h 953"/>
                <a:gd name="T16" fmla="*/ 195 w 278"/>
                <a:gd name="T17" fmla="*/ 128 h 953"/>
                <a:gd name="T18" fmla="*/ 181 w 278"/>
                <a:gd name="T19" fmla="*/ 208 h 953"/>
                <a:gd name="T20" fmla="*/ 179 w 278"/>
                <a:gd name="T21" fmla="*/ 248 h 953"/>
                <a:gd name="T22" fmla="*/ 197 w 278"/>
                <a:gd name="T23" fmla="*/ 338 h 953"/>
                <a:gd name="T24" fmla="*/ 183 w 278"/>
                <a:gd name="T25" fmla="*/ 479 h 953"/>
                <a:gd name="T26" fmla="*/ 173 w 278"/>
                <a:gd name="T27" fmla="*/ 519 h 953"/>
                <a:gd name="T28" fmla="*/ 154 w 278"/>
                <a:gd name="T29" fmla="*/ 598 h 953"/>
                <a:gd name="T30" fmla="*/ 170 w 278"/>
                <a:gd name="T31" fmla="*/ 678 h 953"/>
                <a:gd name="T32" fmla="*/ 136 w 278"/>
                <a:gd name="T33" fmla="*/ 762 h 953"/>
                <a:gd name="T34" fmla="*/ 95 w 278"/>
                <a:gd name="T35" fmla="*/ 843 h 953"/>
                <a:gd name="T36" fmla="*/ 49 w 278"/>
                <a:gd name="T37" fmla="*/ 895 h 953"/>
                <a:gd name="T38" fmla="*/ 0 w 278"/>
                <a:gd name="T39" fmla="*/ 949 h 953"/>
                <a:gd name="T40" fmla="*/ 274 w 278"/>
                <a:gd name="T41" fmla="*/ 949 h 953"/>
                <a:gd name="T42" fmla="*/ 274 w 278"/>
                <a:gd name="T43" fmla="*/ 24 h 953"/>
                <a:gd name="T44" fmla="*/ 274 w 278"/>
                <a:gd name="T45" fmla="*/ 24 h 953"/>
                <a:gd name="T46" fmla="*/ 274 w 278"/>
                <a:gd name="T47" fmla="*/ 24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41" name="Rectangle 17"/>
          <p:cNvSpPr>
            <a:spLocks noGrp="1" noChangeArrowheads="1"/>
          </p:cNvSpPr>
          <p:nvPr>
            <p:ph type="title"/>
          </p:nvPr>
        </p:nvSpPr>
        <p:spPr bwMode="auto">
          <a:xfrm>
            <a:off x="457200" y="277813"/>
            <a:ext cx="82232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smtClean="0"/>
              <a:t>Click to edit the title text format</a:t>
            </a:r>
          </a:p>
        </p:txBody>
      </p:sp>
      <p:sp>
        <p:nvSpPr>
          <p:cNvPr id="1042" name="Rectangle 18"/>
          <p:cNvSpPr>
            <a:spLocks noGrp="1" noChangeArrowheads="1"/>
          </p:cNvSpPr>
          <p:nvPr>
            <p:ph type="dt"/>
          </p:nvPr>
        </p:nvSpPr>
        <p:spPr bwMode="auto">
          <a:xfrm>
            <a:off x="457200" y="6243638"/>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EAEAEA"/>
                </a:solidFill>
              </a:defRPr>
            </a:lvl1pPr>
          </a:lstStyle>
          <a:p>
            <a:pPr>
              <a:defRPr/>
            </a:pPr>
            <a:endParaRPr lang="en-US"/>
          </a:p>
        </p:txBody>
      </p:sp>
      <p:sp>
        <p:nvSpPr>
          <p:cNvPr id="1043" name="Rectangle 19"/>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EAEAEA"/>
                </a:solidFill>
              </a:defRPr>
            </a:lvl1pPr>
          </a:lstStyle>
          <a:p>
            <a:pPr>
              <a:defRPr/>
            </a:pPr>
            <a:endParaRPr lang="en-US"/>
          </a:p>
        </p:txBody>
      </p:sp>
      <p:sp>
        <p:nvSpPr>
          <p:cNvPr id="1044" name="Rectangle 20"/>
          <p:cNvSpPr>
            <a:spLocks noGrp="1" noChangeArrowheads="1"/>
          </p:cNvSpPr>
          <p:nvPr>
            <p:ph type="sldNum"/>
          </p:nvPr>
        </p:nvSpPr>
        <p:spPr bwMode="auto">
          <a:xfrm>
            <a:off x="6553200" y="6243638"/>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EAEAEA"/>
                </a:solidFill>
              </a:defRPr>
            </a:lvl1pPr>
          </a:lstStyle>
          <a:p>
            <a:pPr>
              <a:defRPr/>
            </a:pPr>
            <a:fld id="{7EE9884B-C329-4DE0-9105-07BB8936DE9F}" type="slidenum">
              <a:rPr lang="en-US"/>
              <a:pPr>
                <a:defRPr/>
              </a:pPr>
              <a:t>‹#›</a:t>
            </a:fld>
            <a:endParaRPr lang="en-US"/>
          </a:p>
        </p:txBody>
      </p:sp>
      <p:sp>
        <p:nvSpPr>
          <p:cNvPr id="1045" name="Rectangle 21"/>
          <p:cNvSpPr>
            <a:spLocks noGrp="1" noChangeArrowheads="1"/>
          </p:cNvSpPr>
          <p:nvPr>
            <p:ph type="body" idx="1"/>
          </p:nvPr>
        </p:nvSpPr>
        <p:spPr bwMode="auto">
          <a:xfrm>
            <a:off x="457200" y="1600200"/>
            <a:ext cx="82232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EAEAEA"/>
          </a:solidFill>
          <a:effectLst>
            <a:outerShdw blurRad="38100" dist="38100" dir="2700000" algn="tl">
              <a:srgbClr val="000000"/>
            </a:outerShdw>
          </a:effectLst>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EAEAEA"/>
          </a:solidFill>
          <a:effectLst>
            <a:outerShdw blurRad="38100" dist="38100" dir="2700000" algn="tl">
              <a:srgbClr val="000000"/>
            </a:outerShdw>
          </a:effectLst>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EAEAEA"/>
          </a:solidFill>
          <a:effectLst>
            <a:outerShdw blurRad="38100" dist="38100" dir="2700000" algn="tl">
              <a:srgbClr val="000000"/>
            </a:outerShdw>
          </a:effectLst>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200" smtClean="0">
                <a:solidFill>
                  <a:srgbClr val="000000"/>
                </a:solidFill>
                <a:latin typeface="Times New Roman" pitchFamily="16" charset="0"/>
              </a:defRPr>
            </a:lvl1pPr>
          </a:lstStyle>
          <a:p>
            <a:pPr>
              <a:defRPr/>
            </a:pPr>
            <a:endParaRPr lang="en-US"/>
          </a:p>
        </p:txBody>
      </p:sp>
      <p:sp>
        <p:nvSpPr>
          <p:cNvPr id="10242" name="Rectangle 2"/>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000000"/>
                </a:solidFill>
                <a:latin typeface="Arial Black" pitchFamily="32" charset="0"/>
              </a:defRPr>
            </a:lvl1pPr>
          </a:lstStyle>
          <a:p>
            <a:pPr>
              <a:defRPr/>
            </a:pPr>
            <a:fld id="{BB2E2780-FD40-4687-BBE7-BA0D2774F56D}" type="slidenum">
              <a:rPr lang="en-US"/>
              <a:pPr>
                <a:defRPr/>
              </a:pPr>
              <a:t>‹#›</a:t>
            </a:fld>
            <a:endParaRPr lang="en-US"/>
          </a:p>
        </p:txBody>
      </p:sp>
      <p:grpSp>
        <p:nvGrpSpPr>
          <p:cNvPr id="10244" name="Group 3"/>
          <p:cNvGrpSpPr>
            <a:grpSpLocks/>
          </p:cNvGrpSpPr>
          <p:nvPr/>
        </p:nvGrpSpPr>
        <p:grpSpPr bwMode="auto">
          <a:xfrm>
            <a:off x="0" y="0"/>
            <a:ext cx="9137650" cy="539750"/>
            <a:chOff x="0" y="0"/>
            <a:chExt cx="5756" cy="340"/>
          </a:xfrm>
        </p:grpSpPr>
        <p:sp>
          <p:nvSpPr>
            <p:cNvPr id="10248" name="Rectangle 4"/>
            <p:cNvSpPr>
              <a:spLocks noChangeArrowheads="1"/>
            </p:cNvSpPr>
            <p:nvPr/>
          </p:nvSpPr>
          <p:spPr bwMode="auto">
            <a:xfrm>
              <a:off x="0" y="0"/>
              <a:ext cx="176" cy="332"/>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Rectangle 5"/>
            <p:cNvSpPr>
              <a:spLocks noChangeArrowheads="1"/>
            </p:cNvSpPr>
            <p:nvPr/>
          </p:nvSpPr>
          <p:spPr bwMode="auto">
            <a:xfrm>
              <a:off x="260" y="85"/>
              <a:ext cx="5496" cy="169"/>
            </a:xfrm>
            <a:prstGeom prst="rect">
              <a:avLst/>
            </a:prstGeom>
            <a:gradFill rotWithShape="0">
              <a:gsLst>
                <a:gs pos="0">
                  <a:srgbClr val="00007D"/>
                </a:gs>
                <a:gs pos="100000">
                  <a:srgbClr val="FFFFFF"/>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0" name="Rectangle 6"/>
            <p:cNvSpPr>
              <a:spLocks noChangeArrowheads="1"/>
            </p:cNvSpPr>
            <p:nvPr/>
          </p:nvSpPr>
          <p:spPr bwMode="auto">
            <a:xfrm>
              <a:off x="258" y="85"/>
              <a:ext cx="83" cy="85"/>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1" name="Rectangle 7"/>
            <p:cNvSpPr>
              <a:spLocks noChangeArrowheads="1"/>
            </p:cNvSpPr>
            <p:nvPr/>
          </p:nvSpPr>
          <p:spPr bwMode="auto">
            <a:xfrm>
              <a:off x="345" y="0"/>
              <a:ext cx="84" cy="83"/>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2" name="Rectangle 8"/>
            <p:cNvSpPr>
              <a:spLocks noChangeArrowheads="1"/>
            </p:cNvSpPr>
            <p:nvPr/>
          </p:nvSpPr>
          <p:spPr bwMode="auto">
            <a:xfrm>
              <a:off x="345" y="85"/>
              <a:ext cx="84" cy="85"/>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3" name="Rectangle 9"/>
            <p:cNvSpPr>
              <a:spLocks noChangeArrowheads="1"/>
            </p:cNvSpPr>
            <p:nvPr/>
          </p:nvSpPr>
          <p:spPr bwMode="auto">
            <a:xfrm>
              <a:off x="173" y="173"/>
              <a:ext cx="82" cy="83"/>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4" name="Rectangle 10"/>
            <p:cNvSpPr>
              <a:spLocks noChangeArrowheads="1"/>
            </p:cNvSpPr>
            <p:nvPr/>
          </p:nvSpPr>
          <p:spPr bwMode="auto">
            <a:xfrm>
              <a:off x="83" y="86"/>
              <a:ext cx="85" cy="83"/>
            </a:xfrm>
            <a:prstGeom prst="rect">
              <a:avLst/>
            </a:prstGeom>
            <a:solidFill>
              <a:srgbClr val="00007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11"/>
            <p:cNvSpPr>
              <a:spLocks noChangeArrowheads="1"/>
            </p:cNvSpPr>
            <p:nvPr/>
          </p:nvSpPr>
          <p:spPr bwMode="auto">
            <a:xfrm>
              <a:off x="258" y="171"/>
              <a:ext cx="83" cy="83"/>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6" name="Rectangle 12"/>
            <p:cNvSpPr>
              <a:spLocks noChangeArrowheads="1"/>
            </p:cNvSpPr>
            <p:nvPr/>
          </p:nvSpPr>
          <p:spPr bwMode="auto">
            <a:xfrm>
              <a:off x="173" y="258"/>
              <a:ext cx="82" cy="82"/>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45" name="Rectangle 13"/>
          <p:cNvSpPr>
            <a:spLocks noGrp="1" noChangeArrowheads="1"/>
          </p:cNvSpPr>
          <p:nvPr>
            <p:ph type="title"/>
          </p:nvPr>
        </p:nvSpPr>
        <p:spPr bwMode="auto">
          <a:xfrm>
            <a:off x="457200" y="457200"/>
            <a:ext cx="8223250" cy="136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46" name="Rectangle 14"/>
          <p:cNvSpPr>
            <a:spLocks noGrp="1" noChangeArrowheads="1"/>
          </p:cNvSpPr>
          <p:nvPr>
            <p:ph type="body" idx="1"/>
          </p:nvPr>
        </p:nvSpPr>
        <p:spPr bwMode="auto">
          <a:xfrm>
            <a:off x="457200" y="1981200"/>
            <a:ext cx="8223250" cy="387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55" name="Rectangle 15"/>
          <p:cNvSpPr>
            <a:spLocks noGrp="1" noChangeArrowheads="1"/>
          </p:cNvSpPr>
          <p:nvPr>
            <p:ph type="dt"/>
          </p:nvPr>
        </p:nvSpPr>
        <p:spPr bwMode="auto">
          <a:xfrm>
            <a:off x="457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buClrTx/>
              <a:buSzPct val="45000"/>
              <a:buFontTx/>
              <a:buNone/>
              <a:tabLst>
                <a:tab pos="457200" algn="l"/>
                <a:tab pos="914400" algn="l"/>
                <a:tab pos="1371600" algn="l"/>
                <a:tab pos="1828800" algn="l"/>
              </a:tabLst>
              <a:defRPr sz="1200" smtClean="0">
                <a:solidFill>
                  <a:srgbClr val="000000"/>
                </a:solidFill>
                <a:latin typeface="Times New Roman" pitchFamily="16"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0" y="0"/>
            <a:ext cx="9137650" cy="6851650"/>
            <a:chOff x="0" y="0"/>
            <a:chExt cx="5756" cy="4316"/>
          </a:xfrm>
        </p:grpSpPr>
        <p:sp>
          <p:nvSpPr>
            <p:cNvPr id="11272" name="Rectangle 2"/>
            <p:cNvSpPr>
              <a:spLocks noChangeArrowheads="1"/>
            </p:cNvSpPr>
            <p:nvPr/>
          </p:nvSpPr>
          <p:spPr bwMode="auto">
            <a:xfrm>
              <a:off x="0" y="0"/>
              <a:ext cx="2204" cy="4316"/>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3" name="Rectangle 3"/>
            <p:cNvSpPr>
              <a:spLocks noChangeArrowheads="1"/>
            </p:cNvSpPr>
            <p:nvPr/>
          </p:nvSpPr>
          <p:spPr bwMode="auto">
            <a:xfrm>
              <a:off x="1081" y="1065"/>
              <a:ext cx="4675" cy="1592"/>
            </a:xfrm>
            <a:prstGeom prst="rect">
              <a:avLst/>
            </a:prstGeom>
            <a:solidFill>
              <a:srgbClr val="00007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274" name="Group 4"/>
            <p:cNvGrpSpPr>
              <a:grpSpLocks/>
            </p:cNvGrpSpPr>
            <p:nvPr/>
          </p:nvGrpSpPr>
          <p:grpSpPr bwMode="auto">
            <a:xfrm>
              <a:off x="0" y="672"/>
              <a:ext cx="1802" cy="1985"/>
              <a:chOff x="0" y="672"/>
              <a:chExt cx="1802" cy="1985"/>
            </a:xfrm>
          </p:grpSpPr>
          <p:sp>
            <p:nvSpPr>
              <p:cNvPr id="11275" name="Rectangle 5"/>
              <p:cNvSpPr>
                <a:spLocks noChangeArrowheads="1"/>
              </p:cNvSpPr>
              <p:nvPr/>
            </p:nvSpPr>
            <p:spPr bwMode="auto">
              <a:xfrm>
                <a:off x="361" y="2257"/>
                <a:ext cx="359" cy="400"/>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6" name="Rectangle 6"/>
              <p:cNvSpPr>
                <a:spLocks noChangeArrowheads="1"/>
              </p:cNvSpPr>
              <p:nvPr/>
            </p:nvSpPr>
            <p:spPr bwMode="auto">
              <a:xfrm>
                <a:off x="1081" y="1065"/>
                <a:ext cx="358" cy="401"/>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7" name="Rectangle 7"/>
              <p:cNvSpPr>
                <a:spLocks noChangeArrowheads="1"/>
              </p:cNvSpPr>
              <p:nvPr/>
            </p:nvSpPr>
            <p:spPr bwMode="auto">
              <a:xfrm>
                <a:off x="1437" y="672"/>
                <a:ext cx="365" cy="396"/>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8" name="Rectangle 8"/>
              <p:cNvSpPr>
                <a:spLocks noChangeArrowheads="1"/>
              </p:cNvSpPr>
              <p:nvPr/>
            </p:nvSpPr>
            <p:spPr bwMode="auto">
              <a:xfrm>
                <a:off x="719" y="2257"/>
                <a:ext cx="364" cy="400"/>
              </a:xfrm>
              <a:prstGeom prst="rect">
                <a:avLst/>
              </a:prstGeom>
              <a:solidFill>
                <a:srgbClr val="00007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9"/>
              <p:cNvSpPr>
                <a:spLocks noChangeArrowheads="1"/>
              </p:cNvSpPr>
              <p:nvPr/>
            </p:nvSpPr>
            <p:spPr bwMode="auto">
              <a:xfrm>
                <a:off x="1437" y="1065"/>
                <a:ext cx="365" cy="401"/>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10"/>
              <p:cNvSpPr>
                <a:spLocks noChangeArrowheads="1"/>
              </p:cNvSpPr>
              <p:nvPr/>
            </p:nvSpPr>
            <p:spPr bwMode="auto">
              <a:xfrm>
                <a:off x="719" y="1464"/>
                <a:ext cx="364" cy="395"/>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Rectangle 11"/>
              <p:cNvSpPr>
                <a:spLocks noChangeArrowheads="1"/>
              </p:cNvSpPr>
              <p:nvPr/>
            </p:nvSpPr>
            <p:spPr bwMode="auto">
              <a:xfrm>
                <a:off x="0" y="1464"/>
                <a:ext cx="363" cy="395"/>
              </a:xfrm>
              <a:prstGeom prst="rect">
                <a:avLst/>
              </a:prstGeom>
              <a:solidFill>
                <a:srgbClr val="00007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2" name="Rectangle 12"/>
              <p:cNvSpPr>
                <a:spLocks noChangeArrowheads="1"/>
              </p:cNvSpPr>
              <p:nvPr/>
            </p:nvSpPr>
            <p:spPr bwMode="auto">
              <a:xfrm>
                <a:off x="1081" y="1464"/>
                <a:ext cx="358" cy="395"/>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3" name="Rectangle 13"/>
              <p:cNvSpPr>
                <a:spLocks noChangeArrowheads="1"/>
              </p:cNvSpPr>
              <p:nvPr/>
            </p:nvSpPr>
            <p:spPr bwMode="auto">
              <a:xfrm>
                <a:off x="361" y="1857"/>
                <a:ext cx="359" cy="402"/>
              </a:xfrm>
              <a:prstGeom prst="rect">
                <a:avLst/>
              </a:prstGeom>
              <a:solidFill>
                <a:srgbClr val="CCCC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4" name="Rectangle 14"/>
              <p:cNvSpPr>
                <a:spLocks noChangeArrowheads="1"/>
              </p:cNvSpPr>
              <p:nvPr/>
            </p:nvSpPr>
            <p:spPr bwMode="auto">
              <a:xfrm>
                <a:off x="719" y="1857"/>
                <a:ext cx="364" cy="402"/>
              </a:xfrm>
              <a:prstGeom prst="rect">
                <a:avLst/>
              </a:prstGeom>
              <a:solidFill>
                <a:srgbClr val="99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1279" name="Rectangle 15"/>
          <p:cNvSpPr>
            <a:spLocks noGrp="1" noChangeArrowheads="1"/>
          </p:cNvSpPr>
          <p:nvPr>
            <p:ph type="dt"/>
          </p:nvPr>
        </p:nvSpPr>
        <p:spPr bwMode="auto">
          <a:xfrm>
            <a:off x="457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buClrTx/>
              <a:buSzPct val="45000"/>
              <a:buFontTx/>
              <a:buNone/>
              <a:tabLst>
                <a:tab pos="457200" algn="l"/>
                <a:tab pos="914400" algn="l"/>
                <a:tab pos="1371600" algn="l"/>
                <a:tab pos="1828800" algn="l"/>
              </a:tabLst>
              <a:defRPr sz="1200" smtClean="0">
                <a:solidFill>
                  <a:srgbClr val="000000"/>
                </a:solidFill>
                <a:latin typeface="Times New Roman" pitchFamily="16" charset="0"/>
              </a:defRPr>
            </a:lvl1pPr>
          </a:lstStyle>
          <a:p>
            <a:pPr>
              <a:defRPr/>
            </a:pPr>
            <a:endParaRPr lang="en-US"/>
          </a:p>
        </p:txBody>
      </p:sp>
      <p:sp>
        <p:nvSpPr>
          <p:cNvPr id="11280" name="Rectangle 16"/>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200" smtClean="0">
                <a:solidFill>
                  <a:srgbClr val="000000"/>
                </a:solidFill>
                <a:latin typeface="Times New Roman" pitchFamily="16" charset="0"/>
              </a:defRPr>
            </a:lvl1pPr>
          </a:lstStyle>
          <a:p>
            <a:pPr>
              <a:defRPr/>
            </a:pPr>
            <a:endParaRPr lang="en-US"/>
          </a:p>
        </p:txBody>
      </p:sp>
      <p:sp>
        <p:nvSpPr>
          <p:cNvPr id="11281" name="Rectangle 17"/>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000000"/>
                </a:solidFill>
                <a:latin typeface="Arial Black" pitchFamily="32" charset="0"/>
              </a:defRPr>
            </a:lvl1pPr>
          </a:lstStyle>
          <a:p>
            <a:pPr>
              <a:defRPr/>
            </a:pPr>
            <a:fld id="{E492471E-66BD-4D7F-BEA3-AD34EECB9E75}" type="slidenum">
              <a:rPr lang="en-US"/>
              <a:pPr>
                <a:defRPr/>
              </a:pPr>
              <a:t>‹#›</a:t>
            </a:fld>
            <a:endParaRPr lang="en-US"/>
          </a:p>
        </p:txBody>
      </p:sp>
      <p:sp>
        <p:nvSpPr>
          <p:cNvPr id="11270" name="Rectangle 18"/>
          <p:cNvSpPr>
            <a:spLocks noGrp="1" noChangeArrowheads="1"/>
          </p:cNvSpPr>
          <p:nvPr>
            <p:ph type="title"/>
          </p:nvPr>
        </p:nvSpPr>
        <p:spPr bwMode="auto">
          <a:xfrm>
            <a:off x="2971800" y="1828800"/>
            <a:ext cx="6013450" cy="220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1271" name="Rectangle 19"/>
          <p:cNvSpPr>
            <a:spLocks noGrp="1" noChangeArrowheads="1"/>
          </p:cNvSpPr>
          <p:nvPr/>
        </p:nvSpPr>
        <p:spPr bwMode="auto">
          <a:xfrm>
            <a:off x="2971800" y="4267200"/>
            <a:ext cx="601345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850"/>
              </a:spcBef>
            </a:pPr>
            <a:r>
              <a:rPr lang="en-GB" sz="3400">
                <a:solidFill>
                  <a:srgbClr val="000000"/>
                </a:solidFill>
              </a:rPr>
              <a:t>Click to add Text</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50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2pPr>
      <a:lvl3pPr algn="l" defTabSz="457200" rtl="0" eaLnBrk="0" fontAlgn="base" hangingPunct="0">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3pPr>
      <a:lvl4pPr algn="l" defTabSz="457200" rtl="0" eaLnBrk="0" fontAlgn="base" hangingPunct="0">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4pPr>
      <a:lvl5pPr algn="l" defTabSz="457200" rtl="0" eaLnBrk="0" fontAlgn="base" hangingPunct="0">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9pPr>
    </p:titleStyle>
    <p:bodyStyle>
      <a:lvl1pPr marL="342900" indent="-342900" algn="l" defTabSz="457200" rtl="0" eaLnBrk="0" fontAlgn="base" hangingPunct="0">
        <a:spcBef>
          <a:spcPts val="850"/>
        </a:spcBef>
        <a:spcAft>
          <a:spcPct val="0"/>
        </a:spcAft>
        <a:buClr>
          <a:srgbClr val="000000"/>
        </a:buClr>
        <a:buSzPct val="100000"/>
        <a:buFont typeface="Times New Roman" pitchFamily="16" charset="0"/>
        <a:defRPr sz="3400">
          <a:solidFill>
            <a:srgbClr val="000000"/>
          </a:solidFill>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457200" y="533400"/>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2291" name="Rectangle 2"/>
          <p:cNvSpPr>
            <a:spLocks noGrp="1" noChangeArrowheads="1"/>
          </p:cNvSpPr>
          <p:nvPr>
            <p:ph type="body" idx="1"/>
          </p:nvPr>
        </p:nvSpPr>
        <p:spPr bwMode="auto">
          <a:xfrm>
            <a:off x="457200" y="1828800"/>
            <a:ext cx="8223250" cy="429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dt"/>
          </p:nvPr>
        </p:nvSpPr>
        <p:spPr bwMode="auto">
          <a:xfrm>
            <a:off x="457200" y="6248400"/>
            <a:ext cx="16700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buClrTx/>
              <a:buSzPct val="45000"/>
              <a:buFontTx/>
              <a:buNone/>
              <a:tabLst>
                <a:tab pos="457200" algn="l"/>
                <a:tab pos="914400" algn="l"/>
                <a:tab pos="1371600" algn="l"/>
              </a:tabLst>
              <a:defRPr sz="1000" smtClean="0">
                <a:solidFill>
                  <a:srgbClr val="000000"/>
                </a:solidFill>
                <a:latin typeface="+mn-lt"/>
              </a:defRPr>
            </a:lvl1pPr>
          </a:lstStyle>
          <a:p>
            <a:pPr>
              <a:defRPr/>
            </a:pPr>
            <a:endParaRPr lang="en-US"/>
          </a:p>
        </p:txBody>
      </p:sp>
      <p:sp>
        <p:nvSpPr>
          <p:cNvPr id="12292" name="Rectangle 4"/>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000" smtClean="0">
                <a:solidFill>
                  <a:srgbClr val="000000"/>
                </a:solidFill>
                <a:latin typeface="+mn-lt"/>
              </a:defRPr>
            </a:lvl1pPr>
          </a:lstStyle>
          <a:p>
            <a:pPr>
              <a:defRPr/>
            </a:pPr>
            <a:endParaRPr lang="en-US"/>
          </a:p>
        </p:txBody>
      </p:sp>
      <p:sp>
        <p:nvSpPr>
          <p:cNvPr id="12293" name="Rectangle 5"/>
          <p:cNvSpPr>
            <a:spLocks noGrp="1" noChangeArrowheads="1"/>
          </p:cNvSpPr>
          <p:nvPr>
            <p:ph type="sldNum"/>
          </p:nvPr>
        </p:nvSpPr>
        <p:spPr bwMode="auto">
          <a:xfrm>
            <a:off x="6781800" y="6248400"/>
            <a:ext cx="18986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lgn="r">
              <a:buClrTx/>
              <a:buSzPct val="45000"/>
              <a:buFontTx/>
              <a:buNone/>
              <a:tabLst>
                <a:tab pos="457200" algn="l"/>
                <a:tab pos="914400" algn="l"/>
                <a:tab pos="1371600" algn="l"/>
                <a:tab pos="1828800" algn="l"/>
              </a:tabLst>
              <a:defRPr sz="1000" smtClean="0">
                <a:solidFill>
                  <a:srgbClr val="000000"/>
                </a:solidFill>
                <a:latin typeface="+mn-lt"/>
              </a:defRPr>
            </a:lvl1pPr>
          </a:lstStyle>
          <a:p>
            <a:pPr>
              <a:defRPr/>
            </a:pPr>
            <a:fld id="{97D77539-45AA-4B76-A2BB-E6662C7809AA}" type="slidenum">
              <a:rPr lang="en-US"/>
              <a:pPr>
                <a:defRPr/>
              </a:pPr>
              <a:t>‹#›</a:t>
            </a:fld>
            <a:endParaRPr lang="en-US"/>
          </a:p>
        </p:txBody>
      </p:sp>
      <p:grpSp>
        <p:nvGrpSpPr>
          <p:cNvPr id="12295" name="Group 6"/>
          <p:cNvGrpSpPr>
            <a:grpSpLocks/>
          </p:cNvGrpSpPr>
          <p:nvPr/>
        </p:nvGrpSpPr>
        <p:grpSpPr bwMode="auto">
          <a:xfrm>
            <a:off x="279400" y="152400"/>
            <a:ext cx="8680450" cy="1593850"/>
            <a:chOff x="176" y="96"/>
            <a:chExt cx="5468" cy="1004"/>
          </a:xfrm>
        </p:grpSpPr>
        <p:sp>
          <p:nvSpPr>
            <p:cNvPr id="12296" name="Line 7"/>
            <p:cNvSpPr>
              <a:spLocks noChangeShapeType="1"/>
            </p:cNvSpPr>
            <p:nvPr/>
          </p:nvSpPr>
          <p:spPr bwMode="auto">
            <a:xfrm flipH="1">
              <a:off x="284" y="1101"/>
              <a:ext cx="5236"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7" name="Rectangle 8"/>
            <p:cNvSpPr>
              <a:spLocks noChangeArrowheads="1"/>
            </p:cNvSpPr>
            <p:nvPr/>
          </p:nvSpPr>
          <p:spPr bwMode="auto">
            <a:xfrm>
              <a:off x="5504" y="96"/>
              <a:ext cx="140" cy="140"/>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8" name="Rectangle 9"/>
            <p:cNvSpPr>
              <a:spLocks noChangeArrowheads="1"/>
            </p:cNvSpPr>
            <p:nvPr/>
          </p:nvSpPr>
          <p:spPr bwMode="auto">
            <a:xfrm>
              <a:off x="176" y="96"/>
              <a:ext cx="5322" cy="140"/>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9" name="Rectangle 10"/>
            <p:cNvSpPr>
              <a:spLocks noChangeArrowheads="1"/>
            </p:cNvSpPr>
            <p:nvPr/>
          </p:nvSpPr>
          <p:spPr bwMode="auto">
            <a:xfrm>
              <a:off x="176" y="240"/>
              <a:ext cx="5322" cy="84"/>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0" name="Rectangle 11"/>
            <p:cNvSpPr>
              <a:spLocks noChangeArrowheads="1"/>
            </p:cNvSpPr>
            <p:nvPr/>
          </p:nvSpPr>
          <p:spPr bwMode="auto">
            <a:xfrm>
              <a:off x="5504" y="241"/>
              <a:ext cx="140" cy="82"/>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400">
          <a:solidFill>
            <a:srgbClr val="42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2pPr>
      <a:lvl3pPr algn="l" defTabSz="457200" rtl="0" eaLnBrk="0" fontAlgn="base" hangingPunct="0">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3pPr>
      <a:lvl4pPr algn="l" defTabSz="457200" rtl="0" eaLnBrk="0" fontAlgn="base" hangingPunct="0">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4pPr>
      <a:lvl5pPr algn="l" defTabSz="457200" rtl="0" eaLnBrk="0" fontAlgn="base" hangingPunct="0">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81000" y="990600"/>
            <a:ext cx="76200" cy="5105400"/>
          </a:xfrm>
          <a:prstGeom prst="rect">
            <a:avLst/>
          </a:prstGeom>
          <a:solidFill>
            <a:srgbClr val="66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Rectangle 2"/>
          <p:cNvSpPr>
            <a:spLocks noGrp="1" noChangeArrowheads="1"/>
          </p:cNvSpPr>
          <p:nvPr>
            <p:ph type="title"/>
          </p:nvPr>
        </p:nvSpPr>
        <p:spPr bwMode="auto">
          <a:xfrm>
            <a:off x="762000" y="1371600"/>
            <a:ext cx="768985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3316" name="Rectangle 3"/>
          <p:cNvSpPr>
            <a:spLocks noGrp="1" noChangeArrowheads="1"/>
          </p:cNvSpPr>
          <p:nvPr/>
        </p:nvSpPr>
        <p:spPr bwMode="auto">
          <a:xfrm>
            <a:off x="762000" y="3765550"/>
            <a:ext cx="768985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700"/>
              </a:spcBef>
            </a:pPr>
            <a:r>
              <a:rPr lang="en-GB" sz="2800">
                <a:solidFill>
                  <a:srgbClr val="000000"/>
                </a:solidFill>
              </a:rPr>
              <a:t>Click to add Text</a:t>
            </a:r>
          </a:p>
        </p:txBody>
      </p:sp>
      <p:sp>
        <p:nvSpPr>
          <p:cNvPr id="2" name="Rectangle 4"/>
          <p:cNvSpPr>
            <a:spLocks noGrp="1" noChangeArrowheads="1"/>
          </p:cNvSpPr>
          <p:nvPr>
            <p:ph type="dt"/>
          </p:nvPr>
        </p:nvSpPr>
        <p:spPr bwMode="auto">
          <a:xfrm>
            <a:off x="457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buClrTx/>
              <a:buSzPct val="45000"/>
              <a:buFontTx/>
              <a:buNone/>
              <a:tabLst>
                <a:tab pos="457200" algn="l"/>
                <a:tab pos="914400" algn="l"/>
                <a:tab pos="1371600" algn="l"/>
                <a:tab pos="1828800" algn="l"/>
              </a:tabLst>
              <a:defRPr sz="1000" smtClean="0">
                <a:solidFill>
                  <a:srgbClr val="000000"/>
                </a:solidFill>
                <a:latin typeface="+mj-lt"/>
              </a:defRPr>
            </a:lvl1pPr>
          </a:lstStyle>
          <a:p>
            <a:pPr>
              <a:defRPr/>
            </a:pPr>
            <a:endParaRPr lang="en-US"/>
          </a:p>
        </p:txBody>
      </p:sp>
      <p:sp>
        <p:nvSpPr>
          <p:cNvPr id="13317" name="Rectangle 5"/>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000" smtClean="0">
                <a:solidFill>
                  <a:srgbClr val="000000"/>
                </a:solidFill>
                <a:latin typeface="+mj-lt"/>
              </a:defRPr>
            </a:lvl1pPr>
          </a:lstStyle>
          <a:p>
            <a:pPr>
              <a:defRPr/>
            </a:pPr>
            <a:endParaRPr lang="en-US"/>
          </a:p>
        </p:txBody>
      </p:sp>
      <p:sp>
        <p:nvSpPr>
          <p:cNvPr id="13318" name="Rectangle 6"/>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lgn="r">
              <a:buClrTx/>
              <a:buSzPct val="45000"/>
              <a:buFontTx/>
              <a:buNone/>
              <a:tabLst>
                <a:tab pos="457200" algn="l"/>
                <a:tab pos="914400" algn="l"/>
                <a:tab pos="1371600" algn="l"/>
                <a:tab pos="1828800" algn="l"/>
              </a:tabLst>
              <a:defRPr sz="1000" b="1" smtClean="0">
                <a:solidFill>
                  <a:srgbClr val="000000"/>
                </a:solidFill>
                <a:latin typeface="+mj-lt"/>
              </a:defRPr>
            </a:lvl1pPr>
          </a:lstStyle>
          <a:p>
            <a:pPr>
              <a:defRPr/>
            </a:pPr>
            <a:fld id="{2DDC9774-D20E-43E9-B8A2-020D53B11705}" type="slidenum">
              <a:rPr lang="en-US"/>
              <a:pPr>
                <a:defRPr/>
              </a:pPr>
              <a:t>‹#›</a:t>
            </a:fld>
            <a:endParaRPr lang="en-US"/>
          </a:p>
        </p:txBody>
      </p:sp>
      <p:grpSp>
        <p:nvGrpSpPr>
          <p:cNvPr id="13320" name="Group 7"/>
          <p:cNvGrpSpPr>
            <a:grpSpLocks/>
          </p:cNvGrpSpPr>
          <p:nvPr/>
        </p:nvGrpSpPr>
        <p:grpSpPr bwMode="auto">
          <a:xfrm>
            <a:off x="381000" y="304800"/>
            <a:ext cx="8385175" cy="5784850"/>
            <a:chOff x="240" y="192"/>
            <a:chExt cx="5282" cy="3644"/>
          </a:xfrm>
        </p:grpSpPr>
        <p:sp>
          <p:nvSpPr>
            <p:cNvPr id="13321" name="Rectangle 8"/>
            <p:cNvSpPr>
              <a:spLocks noChangeArrowheads="1"/>
            </p:cNvSpPr>
            <p:nvPr/>
          </p:nvSpPr>
          <p:spPr bwMode="auto">
            <a:xfrm flipV="1">
              <a:off x="5236" y="192"/>
              <a:ext cx="284" cy="284"/>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13322" name="Rectangle 9"/>
            <p:cNvSpPr>
              <a:spLocks noChangeArrowheads="1"/>
            </p:cNvSpPr>
            <p:nvPr/>
          </p:nvSpPr>
          <p:spPr bwMode="auto">
            <a:xfrm flipV="1">
              <a:off x="240" y="192"/>
              <a:ext cx="5000" cy="284"/>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3" name="Rectangle 10"/>
            <p:cNvSpPr>
              <a:spLocks noChangeArrowheads="1"/>
            </p:cNvSpPr>
            <p:nvPr/>
          </p:nvSpPr>
          <p:spPr bwMode="auto">
            <a:xfrm flipV="1">
              <a:off x="240" y="480"/>
              <a:ext cx="5000" cy="140"/>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13324" name="Rectangle 11"/>
            <p:cNvSpPr>
              <a:spLocks noChangeArrowheads="1"/>
            </p:cNvSpPr>
            <p:nvPr/>
          </p:nvSpPr>
          <p:spPr bwMode="auto">
            <a:xfrm flipV="1">
              <a:off x="5242" y="480"/>
              <a:ext cx="278" cy="140"/>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5" name="Line 12"/>
            <p:cNvSpPr>
              <a:spLocks noChangeShapeType="1"/>
            </p:cNvSpPr>
            <p:nvPr/>
          </p:nvSpPr>
          <p:spPr bwMode="auto">
            <a:xfrm flipH="1">
              <a:off x="476" y="2256"/>
              <a:ext cx="4852"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26" name="Rectangle 13"/>
            <p:cNvSpPr>
              <a:spLocks noChangeArrowheads="1"/>
            </p:cNvSpPr>
            <p:nvPr/>
          </p:nvSpPr>
          <p:spPr bwMode="auto">
            <a:xfrm>
              <a:off x="240" y="192"/>
              <a:ext cx="5282" cy="3644"/>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5400">
          <a:solidFill>
            <a:srgbClr val="42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2pPr>
      <a:lvl3pPr algn="l" defTabSz="457200" rtl="0" eaLnBrk="0" fontAlgn="base" hangingPunct="0">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3pPr>
      <a:lvl4pPr algn="l" defTabSz="457200" rtl="0" eaLnBrk="0" fontAlgn="base" hangingPunct="0">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4pPr>
      <a:lvl5pPr algn="l" defTabSz="457200" rtl="0" eaLnBrk="0" fontAlgn="base" hangingPunct="0">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j-lt"/>
          <a:ea typeface="+mn-ea"/>
        </a:defRPr>
      </a:lvl2pPr>
      <a:lvl3pPr marL="1143000" indent="-228600" algn="ctr"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j-lt"/>
          <a:ea typeface="+mn-ea"/>
        </a:defRPr>
      </a:lvl3pPr>
      <a:lvl4pPr marL="16002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defRPr>
      </a:lvl4pPr>
      <a:lvl5pPr marL="20574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0"/>
            <a:ext cx="7235825" cy="1974850"/>
            <a:chOff x="0" y="0"/>
            <a:chExt cx="4558" cy="1244"/>
          </a:xfrm>
        </p:grpSpPr>
        <p:sp>
          <p:nvSpPr>
            <p:cNvPr id="2" name="Freeform 2"/>
            <p:cNvSpPr>
              <a:spLocks noChangeArrowheads="1"/>
            </p:cNvSpPr>
            <p:nvPr/>
          </p:nvSpPr>
          <p:spPr bwMode="auto">
            <a:xfrm>
              <a:off x="0" y="583"/>
              <a:ext cx="4483" cy="661"/>
            </a:xfrm>
            <a:custGeom>
              <a:avLst/>
              <a:gdLst>
                <a:gd name="T0" fmla="*/ 4477 w 4806"/>
                <a:gd name="T1" fmla="*/ 297 h 665"/>
                <a:gd name="T2" fmla="*/ 0 w 4806"/>
                <a:gd name="T3" fmla="*/ 661 h 665"/>
                <a:gd name="T4" fmla="*/ 0 w 4806"/>
                <a:gd name="T5" fmla="*/ 0 h 665"/>
                <a:gd name="T6" fmla="*/ 4483 w 4806"/>
                <a:gd name="T7" fmla="*/ 1 h 665"/>
                <a:gd name="T8" fmla="*/ 4477 w 4806"/>
                <a:gd name="T9" fmla="*/ 152 h 665"/>
                <a:gd name="T10" fmla="*/ 4477 w 4806"/>
                <a:gd name="T11" fmla="*/ 297 h 6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0">
              <a:gsLst>
                <a:gs pos="0">
                  <a:srgbClr val="6A0000"/>
                </a:gs>
                <a:gs pos="100000">
                  <a:srgbClr val="7200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5" name="Freeform 3"/>
            <p:cNvSpPr>
              <a:spLocks noChangeArrowheads="1"/>
            </p:cNvSpPr>
            <p:nvPr/>
          </p:nvSpPr>
          <p:spPr bwMode="auto">
            <a:xfrm>
              <a:off x="0" y="0"/>
              <a:ext cx="4558" cy="1195"/>
            </a:xfrm>
            <a:custGeom>
              <a:avLst/>
              <a:gdLst>
                <a:gd name="T0" fmla="*/ 4556 w 4562"/>
                <a:gd name="T1" fmla="*/ 929 h 1199"/>
                <a:gd name="T2" fmla="*/ 0 w 4562"/>
                <a:gd name="T3" fmla="*/ 1195 h 1199"/>
                <a:gd name="T4" fmla="*/ 0 w 4562"/>
                <a:gd name="T5" fmla="*/ 0 h 1199"/>
                <a:gd name="T6" fmla="*/ 4558 w 4562"/>
                <a:gd name="T7" fmla="*/ 0 h 1199"/>
                <a:gd name="T8" fmla="*/ 4556 w 4562"/>
                <a:gd name="T9" fmla="*/ 929 h 1199"/>
                <a:gd name="T10" fmla="*/ 4556 w 4562"/>
                <a:gd name="T11" fmla="*/ 929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rgbClr val="8C0000"/>
                </a:gs>
                <a:gs pos="100000">
                  <a:srgbClr val="7200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4340" name="Rectangle 4"/>
          <p:cNvSpPr>
            <a:spLocks noGrp="1" noChangeArrowheads="1"/>
          </p:cNvSpPr>
          <p:nvPr>
            <p:ph type="title"/>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4341" name="Rectangle 5"/>
          <p:cNvSpPr>
            <a:spLocks noGrp="1" noChangeArrowheads="1"/>
          </p:cNvSpPr>
          <p:nvPr>
            <p:ph type="body" idx="1"/>
          </p:nvPr>
        </p:nvSpPr>
        <p:spPr bwMode="auto">
          <a:xfrm>
            <a:off x="457200" y="1600200"/>
            <a:ext cx="8223250"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4342" name="Rectangle 6"/>
          <p:cNvSpPr>
            <a:spLocks noGrp="1" noChangeArrowheads="1"/>
          </p:cNvSpPr>
          <p:nvPr>
            <p:ph type="dt"/>
          </p:nvPr>
        </p:nvSpPr>
        <p:spPr bwMode="auto">
          <a:xfrm>
            <a:off x="457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200" smtClean="0">
                <a:solidFill>
                  <a:srgbClr val="FFFFFF"/>
                </a:solidFill>
                <a:effectLst>
                  <a:outerShdw blurRad="38100" dist="38100" dir="2700000" algn="tl">
                    <a:srgbClr val="000000"/>
                  </a:outerShdw>
                </a:effectLst>
                <a:latin typeface="+mn-lt"/>
              </a:defRPr>
            </a:lvl1pPr>
          </a:lstStyle>
          <a:p>
            <a:pPr>
              <a:defRPr/>
            </a:pPr>
            <a:endParaRPr lang="en-US"/>
          </a:p>
        </p:txBody>
      </p:sp>
      <p:sp>
        <p:nvSpPr>
          <p:cNvPr id="14343" name="Rectangle 7"/>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smtClean="0">
                <a:solidFill>
                  <a:srgbClr val="FFFFFF"/>
                </a:solidFill>
                <a:effectLst>
                  <a:outerShdw blurRad="38100" dist="38100" dir="2700000" algn="tl">
                    <a:srgbClr val="000000"/>
                  </a:outerShdw>
                </a:effectLst>
                <a:latin typeface="+mn-lt"/>
              </a:defRPr>
            </a:lvl1pPr>
          </a:lstStyle>
          <a:p>
            <a:pPr>
              <a:defRPr/>
            </a:pPr>
            <a:endParaRPr lang="en-US"/>
          </a:p>
        </p:txBody>
      </p:sp>
      <p:sp>
        <p:nvSpPr>
          <p:cNvPr id="14344" name="Rectangle 8"/>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FFFFFF"/>
                </a:solidFill>
                <a:effectLst>
                  <a:outerShdw blurRad="38100" dist="38100" dir="2700000" algn="tl">
                    <a:srgbClr val="000000"/>
                  </a:outerShdw>
                </a:effectLst>
                <a:latin typeface="+mn-lt"/>
              </a:defRPr>
            </a:lvl1pPr>
          </a:lstStyle>
          <a:p>
            <a:pPr>
              <a:defRPr/>
            </a:pPr>
            <a:fld id="{88FA7312-E357-4677-B780-6485FDEB39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Tahoma"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0" y="0"/>
            <a:ext cx="8451850" cy="5937250"/>
            <a:chOff x="0" y="0"/>
            <a:chExt cx="5324" cy="3740"/>
          </a:xfrm>
        </p:grpSpPr>
        <p:sp>
          <p:nvSpPr>
            <p:cNvPr id="2" name="Freeform 2"/>
            <p:cNvSpPr>
              <a:spLocks noChangeArrowheads="1"/>
            </p:cNvSpPr>
            <p:nvPr/>
          </p:nvSpPr>
          <p:spPr bwMode="auto">
            <a:xfrm>
              <a:off x="0" y="1440"/>
              <a:ext cx="5151" cy="2300"/>
            </a:xfrm>
            <a:custGeom>
              <a:avLst/>
              <a:gdLst>
                <a:gd name="T0" fmla="*/ 5150 w 5155"/>
                <a:gd name="T1" fmla="*/ 1766 h 2304"/>
                <a:gd name="T2" fmla="*/ 0 w 5155"/>
                <a:gd name="T3" fmla="*/ 2300 h 2304"/>
                <a:gd name="T4" fmla="*/ 0 w 5155"/>
                <a:gd name="T5" fmla="*/ 1250 h 2304"/>
                <a:gd name="T6" fmla="*/ 5151 w 5155"/>
                <a:gd name="T7" fmla="*/ 0 h 2304"/>
                <a:gd name="T8" fmla="*/ 5151 w 5155"/>
                <a:gd name="T9" fmla="*/ 1414 h 2304"/>
                <a:gd name="T10" fmla="*/ 5150 w 5155"/>
                <a:gd name="T11" fmla="*/ 1766 h 2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0">
              <a:gsLst>
                <a:gs pos="0">
                  <a:srgbClr val="600000"/>
                </a:gs>
                <a:gs pos="100000">
                  <a:srgbClr val="7200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9" name="Freeform 3"/>
            <p:cNvSpPr>
              <a:spLocks noChangeArrowheads="1"/>
            </p:cNvSpPr>
            <p:nvPr/>
          </p:nvSpPr>
          <p:spPr bwMode="auto">
            <a:xfrm>
              <a:off x="0" y="0"/>
              <a:ext cx="5324" cy="3685"/>
            </a:xfrm>
            <a:custGeom>
              <a:avLst/>
              <a:gdLst>
                <a:gd name="T0" fmla="*/ 5307 w 5328"/>
                <a:gd name="T1" fmla="*/ 3206 h 3689"/>
                <a:gd name="T2" fmla="*/ 0 w 5328"/>
                <a:gd name="T3" fmla="*/ 3685 h 3689"/>
                <a:gd name="T4" fmla="*/ 0 w 5328"/>
                <a:gd name="T5" fmla="*/ 9 h 3689"/>
                <a:gd name="T6" fmla="*/ 5324 w 5328"/>
                <a:gd name="T7" fmla="*/ 0 h 3689"/>
                <a:gd name="T8" fmla="*/ 5307 w 5328"/>
                <a:gd name="T9" fmla="*/ 3206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0">
              <a:gsLst>
                <a:gs pos="0">
                  <a:srgbClr val="8C0000"/>
                </a:gs>
                <a:gs pos="100000">
                  <a:srgbClr val="7200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5364" name="Rectangle 4"/>
          <p:cNvSpPr>
            <a:spLocks noGrp="1" noChangeArrowheads="1"/>
          </p:cNvSpPr>
          <p:nvPr/>
        </p:nvSpPr>
        <p:spPr bwMode="auto">
          <a:xfrm>
            <a:off x="1371600" y="3886200"/>
            <a:ext cx="639445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ts val="800"/>
              </a:spcBef>
              <a:defRPr/>
            </a:pPr>
            <a:r>
              <a:rPr lang="en-GB" sz="3200">
                <a:solidFill>
                  <a:srgbClr val="FFFFFF"/>
                </a:solidFill>
                <a:effectLst>
                  <a:outerShdw blurRad="38100" dist="38100" dir="2700000" algn="tl">
                    <a:srgbClr val="000000"/>
                  </a:outerShdw>
                </a:effectLst>
                <a:latin typeface="Tahoma" charset="0"/>
              </a:rPr>
              <a:t>Click to add Text</a:t>
            </a:r>
          </a:p>
        </p:txBody>
      </p:sp>
      <p:sp>
        <p:nvSpPr>
          <p:cNvPr id="15365" name="Rectangle 5"/>
          <p:cNvSpPr>
            <a:spLocks noGrp="1" noChangeArrowheads="1"/>
          </p:cNvSpPr>
          <p:nvPr>
            <p:ph type="dt"/>
          </p:nvPr>
        </p:nvSpPr>
        <p:spPr bwMode="auto">
          <a:xfrm>
            <a:off x="457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200" smtClean="0">
                <a:solidFill>
                  <a:srgbClr val="FFFFFF"/>
                </a:solidFill>
                <a:effectLst>
                  <a:outerShdw blurRad="38100" dist="38100" dir="2700000" algn="tl">
                    <a:srgbClr val="000000"/>
                  </a:outerShdw>
                </a:effectLst>
                <a:latin typeface="+mn-lt"/>
              </a:defRPr>
            </a:lvl1pPr>
          </a:lstStyle>
          <a:p>
            <a:pPr>
              <a:defRPr/>
            </a:pPr>
            <a:endParaRPr lang="en-US"/>
          </a:p>
        </p:txBody>
      </p:sp>
      <p:sp>
        <p:nvSpPr>
          <p:cNvPr id="15366" name="Rectangle 6"/>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smtClean="0">
                <a:solidFill>
                  <a:srgbClr val="FFFFFF"/>
                </a:solidFill>
                <a:effectLst>
                  <a:outerShdw blurRad="38100" dist="38100" dir="2700000" algn="tl">
                    <a:srgbClr val="000000"/>
                  </a:outerShdw>
                </a:effectLst>
                <a:latin typeface="+mn-lt"/>
              </a:defRPr>
            </a:lvl1pPr>
          </a:lstStyle>
          <a:p>
            <a:pPr>
              <a:defRPr/>
            </a:pPr>
            <a:endParaRPr lang="en-US"/>
          </a:p>
        </p:txBody>
      </p:sp>
      <p:sp>
        <p:nvSpPr>
          <p:cNvPr id="15367" name="Rectangle 7"/>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FFFFFF"/>
                </a:solidFill>
                <a:effectLst>
                  <a:outerShdw blurRad="38100" dist="38100" dir="2700000" algn="tl">
                    <a:srgbClr val="000000"/>
                  </a:outerShdw>
                </a:effectLst>
                <a:latin typeface="+mn-lt"/>
              </a:defRPr>
            </a:lvl1pPr>
          </a:lstStyle>
          <a:p>
            <a:pPr>
              <a:defRPr/>
            </a:pPr>
            <a:fld id="{DA5BC18A-EEE5-40A4-B098-DA91EBB07254}" type="slidenum">
              <a:rPr lang="en-US"/>
              <a:pPr>
                <a:defRPr/>
              </a:pPr>
              <a:t>‹#›</a:t>
            </a:fld>
            <a:endParaRPr lang="en-US"/>
          </a:p>
        </p:txBody>
      </p:sp>
      <p:sp>
        <p:nvSpPr>
          <p:cNvPr id="15368" name="Rectangle 8"/>
          <p:cNvSpPr>
            <a:spLocks noGrp="1" noChangeArrowheads="1"/>
          </p:cNvSpPr>
          <p:nvPr>
            <p:ph type="title"/>
          </p:nvPr>
        </p:nvSpPr>
        <p:spPr bwMode="auto">
          <a:xfrm>
            <a:off x="685800" y="1768475"/>
            <a:ext cx="7766050" cy="173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5400">
          <a:solidFill>
            <a:srgbClr val="FFFFCC"/>
          </a:solidFill>
          <a:effectLst>
            <a:outerShdw blurRad="38100" dist="38100" dir="2700000" algn="tl">
              <a:srgbClr val="000000"/>
            </a:outerShdw>
          </a:effectLst>
          <a:latin typeface="Tahoma" charset="0"/>
          <a:ea typeface="Microsoft YaHei" charset="-122"/>
        </a:defRPr>
      </a:lvl9pPr>
    </p:titleStyle>
    <p:bodyStyle>
      <a:lvl1pPr marL="342900" indent="-342900" algn="ctr"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ea typeface="+mn-ea"/>
        </a:defRPr>
      </a:lvl2pPr>
      <a:lvl3pPr marL="1143000" indent="-228600" algn="ctr"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ea typeface="+mn-ea"/>
        </a:defRPr>
      </a:lvl3pPr>
      <a:lvl4pPr marL="16002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4pPr>
      <a:lvl5pPr marL="20574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defTabSz="914400">
              <a:buClrTx/>
              <a:buSzTx/>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defTabSz="914400">
              <a:buClrTx/>
              <a:buSzTx/>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a:buClrTx/>
              <a:buSzTx/>
            </a:pPr>
            <a:fld id="{08538C0A-02AA-4D65-82BF-F0CA7F602F9E}" type="slidenum">
              <a:rPr lang="en-US">
                <a:solidFill>
                  <a:srgbClr val="000000"/>
                </a:solidFill>
                <a:cs typeface="+mn-cs"/>
              </a:rPr>
              <a:pPr defTabSz="914400">
                <a:buClrTx/>
                <a:buSzTx/>
              </a:pPr>
              <a:t>‹#›</a:t>
            </a:fld>
            <a:endParaRPr lang="en-US">
              <a:solidFill>
                <a:srgbClr val="000000"/>
              </a:solidFill>
              <a:cs typeface="+mn-cs"/>
            </a:endParaRPr>
          </a:p>
        </p:txBody>
      </p:sp>
    </p:spTree>
    <p:extLst>
      <p:ext uri="{BB962C8B-B14F-4D97-AF65-F5344CB8AC3E}">
        <p14:creationId xmlns:p14="http://schemas.microsoft.com/office/powerpoint/2010/main" val="388451762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defTabSz="914400">
              <a:buClrTx/>
              <a:buSzTx/>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defTabSz="914400">
              <a:buClrTx/>
              <a:buSzTx/>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a:buClrTx/>
              <a:buSzTx/>
            </a:pPr>
            <a:fld id="{08538C0A-02AA-4D65-82BF-F0CA7F602F9E}" type="slidenum">
              <a:rPr lang="en-US">
                <a:solidFill>
                  <a:srgbClr val="000000"/>
                </a:solidFill>
                <a:cs typeface="+mn-cs"/>
              </a:rPr>
              <a:pPr defTabSz="914400">
                <a:buClrTx/>
                <a:buSzTx/>
              </a:pPr>
              <a:t>‹#›</a:t>
            </a:fld>
            <a:endParaRPr lang="en-US">
              <a:solidFill>
                <a:srgbClr val="000000"/>
              </a:solidFill>
              <a:cs typeface="+mn-cs"/>
            </a:endParaRPr>
          </a:p>
        </p:txBody>
      </p:sp>
    </p:spTree>
    <p:extLst>
      <p:ext uri="{BB962C8B-B14F-4D97-AF65-F5344CB8AC3E}">
        <p14:creationId xmlns:p14="http://schemas.microsoft.com/office/powerpoint/2010/main" val="13308178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defTabSz="914400">
              <a:buClrTx/>
              <a:buSzTx/>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defTabSz="914400">
              <a:buClrTx/>
              <a:buSzTx/>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a:buClrTx/>
              <a:buSzTx/>
            </a:pPr>
            <a:fld id="{08538C0A-02AA-4D65-82BF-F0CA7F602F9E}" type="slidenum">
              <a:rPr lang="en-US">
                <a:solidFill>
                  <a:srgbClr val="000000"/>
                </a:solidFill>
                <a:cs typeface="+mn-cs"/>
              </a:rPr>
              <a:pPr defTabSz="914400">
                <a:buClrTx/>
                <a:buSzTx/>
              </a:pPr>
              <a:t>‹#›</a:t>
            </a:fld>
            <a:endParaRPr lang="en-US">
              <a:solidFill>
                <a:srgbClr val="000000"/>
              </a:solidFill>
              <a:cs typeface="+mn-cs"/>
            </a:endParaRPr>
          </a:p>
        </p:txBody>
      </p:sp>
    </p:spTree>
    <p:extLst>
      <p:ext uri="{BB962C8B-B14F-4D97-AF65-F5344CB8AC3E}">
        <p14:creationId xmlns:p14="http://schemas.microsoft.com/office/powerpoint/2010/main" val="146322856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pPr>
            <a:fld id="{55E7AA16-0AE3-4E39-BC87-942C1595DEC2}" type="slidenum">
              <a:rPr lang="en-US">
                <a:solidFill>
                  <a:srgbClr val="000000"/>
                </a:solidFill>
              </a:rPr>
              <a:pPr defTabSz="914400">
                <a:buClrTx/>
                <a:buSzTx/>
                <a:buFontTx/>
                <a:buNone/>
              </a:pPr>
              <a:t>‹#›</a:t>
            </a:fld>
            <a:endParaRPr lang="en-US">
              <a:solidFill>
                <a:srgbClr val="000000"/>
              </a:solidFill>
            </a:endParaRPr>
          </a:p>
        </p:txBody>
      </p:sp>
    </p:spTree>
    <p:extLst>
      <p:ext uri="{BB962C8B-B14F-4D97-AF65-F5344CB8AC3E}">
        <p14:creationId xmlns:p14="http://schemas.microsoft.com/office/powerpoint/2010/main" val="201864407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4716463" y="5345113"/>
            <a:ext cx="4421187" cy="1506537"/>
            <a:chOff x="2971" y="3367"/>
            <a:chExt cx="2785" cy="949"/>
          </a:xfrm>
        </p:grpSpPr>
        <p:sp>
          <p:nvSpPr>
            <p:cNvPr id="2056" name="Freeform 2"/>
            <p:cNvSpPr>
              <a:spLocks noChangeArrowheads="1"/>
            </p:cNvSpPr>
            <p:nvPr/>
          </p:nvSpPr>
          <p:spPr bwMode="auto">
            <a:xfrm>
              <a:off x="2971" y="3367"/>
              <a:ext cx="2785" cy="949"/>
            </a:xfrm>
            <a:custGeom>
              <a:avLst/>
              <a:gdLst>
                <a:gd name="T0" fmla="*/ 2773 w 2780"/>
                <a:gd name="T1" fmla="*/ 18 h 953"/>
                <a:gd name="T2" fmla="*/ 2683 w 2780"/>
                <a:gd name="T3" fmla="*/ 24 h 953"/>
                <a:gd name="T4" fmla="*/ 2618 w 2780"/>
                <a:gd name="T5" fmla="*/ 102 h 953"/>
                <a:gd name="T6" fmla="*/ 2516 w 2780"/>
                <a:gd name="T7" fmla="*/ 155 h 953"/>
                <a:gd name="T8" fmla="*/ 2510 w 2780"/>
                <a:gd name="T9" fmla="*/ 221 h 953"/>
                <a:gd name="T10" fmla="*/ 2491 w 2780"/>
                <a:gd name="T11" fmla="*/ 245 h 953"/>
                <a:gd name="T12" fmla="*/ 2473 w 2780"/>
                <a:gd name="T13" fmla="*/ 251 h 953"/>
                <a:gd name="T14" fmla="*/ 2401 w 2780"/>
                <a:gd name="T15" fmla="*/ 209 h 953"/>
                <a:gd name="T16" fmla="*/ 2264 w 2780"/>
                <a:gd name="T17" fmla="*/ 191 h 953"/>
                <a:gd name="T18" fmla="*/ 2240 w 2780"/>
                <a:gd name="T19" fmla="*/ 185 h 953"/>
                <a:gd name="T20" fmla="*/ 2222 w 2780"/>
                <a:gd name="T21" fmla="*/ 191 h 953"/>
                <a:gd name="T22" fmla="*/ 2150 w 2780"/>
                <a:gd name="T23" fmla="*/ 227 h 953"/>
                <a:gd name="T24" fmla="*/ 2114 w 2780"/>
                <a:gd name="T25" fmla="*/ 239 h 953"/>
                <a:gd name="T26" fmla="*/ 2090 w 2780"/>
                <a:gd name="T27" fmla="*/ 245 h 953"/>
                <a:gd name="T28" fmla="*/ 2078 w 2780"/>
                <a:gd name="T29" fmla="*/ 257 h 953"/>
                <a:gd name="T30" fmla="*/ 2078 w 2780"/>
                <a:gd name="T31" fmla="*/ 275 h 953"/>
                <a:gd name="T32" fmla="*/ 2055 w 2780"/>
                <a:gd name="T33" fmla="*/ 299 h 953"/>
                <a:gd name="T34" fmla="*/ 2037 w 2780"/>
                <a:gd name="T35" fmla="*/ 311 h 953"/>
                <a:gd name="T36" fmla="*/ 2025 w 2780"/>
                <a:gd name="T37" fmla="*/ 323 h 953"/>
                <a:gd name="T38" fmla="*/ 2013 w 2780"/>
                <a:gd name="T39" fmla="*/ 335 h 953"/>
                <a:gd name="T40" fmla="*/ 1983 w 2780"/>
                <a:gd name="T41" fmla="*/ 341 h 953"/>
                <a:gd name="T42" fmla="*/ 1916 w 2780"/>
                <a:gd name="T43" fmla="*/ 335 h 953"/>
                <a:gd name="T44" fmla="*/ 1880 w 2780"/>
                <a:gd name="T45" fmla="*/ 329 h 953"/>
                <a:gd name="T46" fmla="*/ 1868 w 2780"/>
                <a:gd name="T47" fmla="*/ 341 h 953"/>
                <a:gd name="T48" fmla="*/ 1856 w 2780"/>
                <a:gd name="T49" fmla="*/ 353 h 953"/>
                <a:gd name="T50" fmla="*/ 1826 w 2780"/>
                <a:gd name="T51" fmla="*/ 358 h 953"/>
                <a:gd name="T52" fmla="*/ 1767 w 2780"/>
                <a:gd name="T53" fmla="*/ 341 h 953"/>
                <a:gd name="T54" fmla="*/ 1743 w 2780"/>
                <a:gd name="T55" fmla="*/ 341 h 953"/>
                <a:gd name="T56" fmla="*/ 1719 w 2780"/>
                <a:gd name="T57" fmla="*/ 353 h 953"/>
                <a:gd name="T58" fmla="*/ 1659 w 2780"/>
                <a:gd name="T59" fmla="*/ 423 h 953"/>
                <a:gd name="T60" fmla="*/ 1617 w 2780"/>
                <a:gd name="T61" fmla="*/ 567 h 953"/>
                <a:gd name="T62" fmla="*/ 1617 w 2780"/>
                <a:gd name="T63" fmla="*/ 591 h 953"/>
                <a:gd name="T64" fmla="*/ 1623 w 2780"/>
                <a:gd name="T65" fmla="*/ 638 h 953"/>
                <a:gd name="T66" fmla="*/ 1641 w 2780"/>
                <a:gd name="T67" fmla="*/ 656 h 953"/>
                <a:gd name="T68" fmla="*/ 1635 w 2780"/>
                <a:gd name="T69" fmla="*/ 668 h 953"/>
                <a:gd name="T70" fmla="*/ 1623 w 2780"/>
                <a:gd name="T71" fmla="*/ 680 h 953"/>
                <a:gd name="T72" fmla="*/ 1545 w 2780"/>
                <a:gd name="T73" fmla="*/ 686 h 953"/>
                <a:gd name="T74" fmla="*/ 1468 w 2780"/>
                <a:gd name="T75" fmla="*/ 626 h 953"/>
                <a:gd name="T76" fmla="*/ 1335 w 2780"/>
                <a:gd name="T77" fmla="*/ 585 h 953"/>
                <a:gd name="T78" fmla="*/ 1186 w 2780"/>
                <a:gd name="T79" fmla="*/ 668 h 953"/>
                <a:gd name="T80" fmla="*/ 1018 w 2780"/>
                <a:gd name="T81" fmla="*/ 728 h 953"/>
                <a:gd name="T82" fmla="*/ 814 w 2780"/>
                <a:gd name="T83" fmla="*/ 740 h 953"/>
                <a:gd name="T84" fmla="*/ 629 w 2780"/>
                <a:gd name="T85" fmla="*/ 698 h 953"/>
                <a:gd name="T86" fmla="*/ 569 w 2780"/>
                <a:gd name="T87" fmla="*/ 692 h 953"/>
                <a:gd name="T88" fmla="*/ 557 w 2780"/>
                <a:gd name="T89" fmla="*/ 698 h 953"/>
                <a:gd name="T90" fmla="*/ 521 w 2780"/>
                <a:gd name="T91" fmla="*/ 728 h 953"/>
                <a:gd name="T92" fmla="*/ 437 w 2780"/>
                <a:gd name="T93" fmla="*/ 806 h 953"/>
                <a:gd name="T94" fmla="*/ 407 w 2780"/>
                <a:gd name="T95" fmla="*/ 818 h 953"/>
                <a:gd name="T96" fmla="*/ 383 w 2780"/>
                <a:gd name="T97" fmla="*/ 818 h 953"/>
                <a:gd name="T98" fmla="*/ 336 w 2780"/>
                <a:gd name="T99" fmla="*/ 824 h 953"/>
                <a:gd name="T100" fmla="*/ 209 w 2780"/>
                <a:gd name="T101" fmla="*/ 847 h 953"/>
                <a:gd name="T102" fmla="*/ 173 w 2780"/>
                <a:gd name="T103" fmla="*/ 853 h 953"/>
                <a:gd name="T104" fmla="*/ 125 w 2780"/>
                <a:gd name="T105" fmla="*/ 847 h 953"/>
                <a:gd name="T106" fmla="*/ 107 w 2780"/>
                <a:gd name="T107" fmla="*/ 853 h 953"/>
                <a:gd name="T108" fmla="*/ 101 w 2780"/>
                <a:gd name="T109" fmla="*/ 871 h 953"/>
                <a:gd name="T110" fmla="*/ 83 w 2780"/>
                <a:gd name="T111" fmla="*/ 883 h 953"/>
                <a:gd name="T112" fmla="*/ 48 w 2780"/>
                <a:gd name="T113" fmla="*/ 895 h 953"/>
                <a:gd name="T114" fmla="*/ 278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rgbClr val="006666"/>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Freeform 3"/>
            <p:cNvSpPr>
              <a:spLocks noChangeArrowheads="1"/>
            </p:cNvSpPr>
            <p:nvPr/>
          </p:nvSpPr>
          <p:spPr bwMode="auto">
            <a:xfrm>
              <a:off x="4602" y="4014"/>
              <a:ext cx="8" cy="14"/>
            </a:xfrm>
            <a:custGeom>
              <a:avLst/>
              <a:gdLst>
                <a:gd name="T0" fmla="*/ 8 w 12"/>
                <a:gd name="T1" fmla="*/ 14 h 18"/>
                <a:gd name="T2" fmla="*/ 8 w 12"/>
                <a:gd name="T3" fmla="*/ 9 h 18"/>
                <a:gd name="T4" fmla="*/ 4 w 12"/>
                <a:gd name="T5" fmla="*/ 5 h 18"/>
                <a:gd name="T6" fmla="*/ 4 w 12"/>
                <a:gd name="T7" fmla="*/ 5 h 18"/>
                <a:gd name="T8" fmla="*/ 0 w 12"/>
                <a:gd name="T9" fmla="*/ 0 h 18"/>
                <a:gd name="T10" fmla="*/ 8 w 12"/>
                <a:gd name="T11" fmla="*/ 14 h 18"/>
                <a:gd name="T12" fmla="*/ 8 w 12"/>
                <a:gd name="T13" fmla="*/ 14 h 18"/>
                <a:gd name="T14" fmla="*/ 8 w 12"/>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2" y="18"/>
                  </a:moveTo>
                  <a:lnTo>
                    <a:pt x="12" y="12"/>
                  </a:lnTo>
                  <a:lnTo>
                    <a:pt x="6" y="6"/>
                  </a:lnTo>
                  <a:lnTo>
                    <a:pt x="0" y="0"/>
                  </a:lnTo>
                  <a:lnTo>
                    <a:pt x="12" y="18"/>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Freeform 4"/>
            <p:cNvSpPr>
              <a:spLocks noChangeArrowheads="1"/>
            </p:cNvSpPr>
            <p:nvPr/>
          </p:nvSpPr>
          <p:spPr bwMode="auto">
            <a:xfrm>
              <a:off x="4596" y="3996"/>
              <a:ext cx="2" cy="14"/>
            </a:xfrm>
            <a:custGeom>
              <a:avLst/>
              <a:gdLst>
                <a:gd name="T0" fmla="*/ 0 w 6"/>
                <a:gd name="T1" fmla="*/ 9 h 18"/>
                <a:gd name="T2" fmla="*/ 2 w 6"/>
                <a:gd name="T3" fmla="*/ 14 h 18"/>
                <a:gd name="T4" fmla="*/ 0 w 6"/>
                <a:gd name="T5" fmla="*/ 0 h 18"/>
                <a:gd name="T6" fmla="*/ 0 w 6"/>
                <a:gd name="T7" fmla="*/ 9 h 18"/>
                <a:gd name="T8" fmla="*/ 0 w 6"/>
                <a:gd name="T9" fmla="*/ 9 h 18"/>
                <a:gd name="T10" fmla="*/ 0 w 6"/>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8">
                  <a:moveTo>
                    <a:pt x="0" y="12"/>
                  </a:moveTo>
                  <a:lnTo>
                    <a:pt x="6" y="18"/>
                  </a:lnTo>
                  <a:lnTo>
                    <a:pt x="0" y="0"/>
                  </a:lnTo>
                  <a:lnTo>
                    <a:pt x="0"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Freeform 5"/>
            <p:cNvSpPr>
              <a:spLocks noChangeArrowheads="1"/>
            </p:cNvSpPr>
            <p:nvPr/>
          </p:nvSpPr>
          <p:spPr bwMode="auto">
            <a:xfrm>
              <a:off x="5180" y="3577"/>
              <a:ext cx="300" cy="737"/>
            </a:xfrm>
            <a:custGeom>
              <a:avLst/>
              <a:gdLst>
                <a:gd name="T0" fmla="*/ 276 w 304"/>
                <a:gd name="T1" fmla="*/ 42 h 741"/>
                <a:gd name="T2" fmla="*/ 270 w 304"/>
                <a:gd name="T3" fmla="*/ 42 h 741"/>
                <a:gd name="T4" fmla="*/ 264 w 304"/>
                <a:gd name="T5" fmla="*/ 42 h 741"/>
                <a:gd name="T6" fmla="*/ 253 w 304"/>
                <a:gd name="T7" fmla="*/ 42 h 741"/>
                <a:gd name="T8" fmla="*/ 235 w 304"/>
                <a:gd name="T9" fmla="*/ 48 h 741"/>
                <a:gd name="T10" fmla="*/ 211 w 304"/>
                <a:gd name="T11" fmla="*/ 12 h 741"/>
                <a:gd name="T12" fmla="*/ 193 w 304"/>
                <a:gd name="T13" fmla="*/ 0 h 741"/>
                <a:gd name="T14" fmla="*/ 193 w 304"/>
                <a:gd name="T15" fmla="*/ 0 h 741"/>
                <a:gd name="T16" fmla="*/ 162 w 304"/>
                <a:gd name="T17" fmla="*/ 166 h 741"/>
                <a:gd name="T18" fmla="*/ 142 w 304"/>
                <a:gd name="T19" fmla="*/ 216 h 741"/>
                <a:gd name="T20" fmla="*/ 109 w 304"/>
                <a:gd name="T21" fmla="*/ 279 h 741"/>
                <a:gd name="T22" fmla="*/ 95 w 304"/>
                <a:gd name="T23" fmla="*/ 325 h 741"/>
                <a:gd name="T24" fmla="*/ 122 w 304"/>
                <a:gd name="T25" fmla="*/ 403 h 741"/>
                <a:gd name="T26" fmla="*/ 99 w 304"/>
                <a:gd name="T27" fmla="*/ 461 h 741"/>
                <a:gd name="T28" fmla="*/ 67 w 304"/>
                <a:gd name="T29" fmla="*/ 500 h 741"/>
                <a:gd name="T30" fmla="*/ 30 w 304"/>
                <a:gd name="T31" fmla="*/ 536 h 741"/>
                <a:gd name="T32" fmla="*/ 24 w 304"/>
                <a:gd name="T33" fmla="*/ 610 h 741"/>
                <a:gd name="T34" fmla="*/ 0 w 304"/>
                <a:gd name="T35" fmla="*/ 737 h 741"/>
                <a:gd name="T36" fmla="*/ 199 w 304"/>
                <a:gd name="T37" fmla="*/ 737 h 741"/>
                <a:gd name="T38" fmla="*/ 178 w 304"/>
                <a:gd name="T39" fmla="*/ 636 h 741"/>
                <a:gd name="T40" fmla="*/ 189 w 304"/>
                <a:gd name="T41" fmla="*/ 586 h 741"/>
                <a:gd name="T42" fmla="*/ 176 w 304"/>
                <a:gd name="T43" fmla="*/ 536 h 741"/>
                <a:gd name="T44" fmla="*/ 188 w 304"/>
                <a:gd name="T45" fmla="*/ 496 h 741"/>
                <a:gd name="T46" fmla="*/ 182 w 304"/>
                <a:gd name="T47" fmla="*/ 462 h 741"/>
                <a:gd name="T48" fmla="*/ 189 w 304"/>
                <a:gd name="T49" fmla="*/ 389 h 741"/>
                <a:gd name="T50" fmla="*/ 213 w 304"/>
                <a:gd name="T51" fmla="*/ 311 h 741"/>
                <a:gd name="T52" fmla="*/ 235 w 304"/>
                <a:gd name="T53" fmla="*/ 248 h 741"/>
                <a:gd name="T54" fmla="*/ 264 w 304"/>
                <a:gd name="T55" fmla="*/ 184 h 741"/>
                <a:gd name="T56" fmla="*/ 280 w 304"/>
                <a:gd name="T57" fmla="*/ 158 h 741"/>
                <a:gd name="T58" fmla="*/ 300 w 304"/>
                <a:gd name="T59" fmla="*/ 12 h 741"/>
                <a:gd name="T60" fmla="*/ 294 w 304"/>
                <a:gd name="T61" fmla="*/ 24 h 741"/>
                <a:gd name="T62" fmla="*/ 288 w 304"/>
                <a:gd name="T63" fmla="*/ 30 h 741"/>
                <a:gd name="T64" fmla="*/ 288 w 304"/>
                <a:gd name="T65" fmla="*/ 36 h 741"/>
                <a:gd name="T66" fmla="*/ 282 w 304"/>
                <a:gd name="T67" fmla="*/ 36 h 741"/>
                <a:gd name="T68" fmla="*/ 282 w 304"/>
                <a:gd name="T69" fmla="*/ 42 h 741"/>
                <a:gd name="T70" fmla="*/ 276 w 304"/>
                <a:gd name="T71" fmla="*/ 42 h 741"/>
                <a:gd name="T72" fmla="*/ 276 w 304"/>
                <a:gd name="T73" fmla="*/ 42 h 741"/>
                <a:gd name="T74" fmla="*/ 276 w 304"/>
                <a:gd name="T75" fmla="*/ 42 h 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4" h="741">
                  <a:moveTo>
                    <a:pt x="280" y="42"/>
                  </a:moveTo>
                  <a:lnTo>
                    <a:pt x="274" y="42"/>
                  </a:lnTo>
                  <a:lnTo>
                    <a:pt x="268" y="42"/>
                  </a:lnTo>
                  <a:lnTo>
                    <a:pt x="256" y="42"/>
                  </a:lnTo>
                  <a:lnTo>
                    <a:pt x="238" y="48"/>
                  </a:lnTo>
                  <a:lnTo>
                    <a:pt x="214" y="12"/>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Freeform 6"/>
            <p:cNvSpPr>
              <a:spLocks noChangeArrowheads="1"/>
            </p:cNvSpPr>
            <p:nvPr/>
          </p:nvSpPr>
          <p:spPr bwMode="auto">
            <a:xfrm>
              <a:off x="4918" y="3553"/>
              <a:ext cx="310" cy="763"/>
            </a:xfrm>
            <a:custGeom>
              <a:avLst/>
              <a:gdLst>
                <a:gd name="T0" fmla="*/ 280 w 314"/>
                <a:gd name="T1" fmla="*/ 6 h 767"/>
                <a:gd name="T2" fmla="*/ 274 w 314"/>
                <a:gd name="T3" fmla="*/ 6 h 767"/>
                <a:gd name="T4" fmla="*/ 269 w 314"/>
                <a:gd name="T5" fmla="*/ 12 h 767"/>
                <a:gd name="T6" fmla="*/ 251 w 314"/>
                <a:gd name="T7" fmla="*/ 18 h 767"/>
                <a:gd name="T8" fmla="*/ 227 w 314"/>
                <a:gd name="T9" fmla="*/ 24 h 767"/>
                <a:gd name="T10" fmla="*/ 203 w 314"/>
                <a:gd name="T11" fmla="*/ 42 h 767"/>
                <a:gd name="T12" fmla="*/ 186 w 314"/>
                <a:gd name="T13" fmla="*/ 48 h 767"/>
                <a:gd name="T14" fmla="*/ 174 w 314"/>
                <a:gd name="T15" fmla="*/ 54 h 767"/>
                <a:gd name="T16" fmla="*/ 168 w 314"/>
                <a:gd name="T17" fmla="*/ 54 h 767"/>
                <a:gd name="T18" fmla="*/ 148 w 314"/>
                <a:gd name="T19" fmla="*/ 168 h 767"/>
                <a:gd name="T20" fmla="*/ 109 w 314"/>
                <a:gd name="T21" fmla="*/ 224 h 767"/>
                <a:gd name="T22" fmla="*/ 53 w 314"/>
                <a:gd name="T23" fmla="*/ 381 h 767"/>
                <a:gd name="T24" fmla="*/ 81 w 314"/>
                <a:gd name="T25" fmla="*/ 552 h 767"/>
                <a:gd name="T26" fmla="*/ 39 w 314"/>
                <a:gd name="T27" fmla="*/ 675 h 767"/>
                <a:gd name="T28" fmla="*/ 0 w 314"/>
                <a:gd name="T29" fmla="*/ 763 h 767"/>
                <a:gd name="T30" fmla="*/ 107 w 314"/>
                <a:gd name="T31" fmla="*/ 763 h 767"/>
                <a:gd name="T32" fmla="*/ 118 w 314"/>
                <a:gd name="T33" fmla="*/ 608 h 767"/>
                <a:gd name="T34" fmla="*/ 146 w 314"/>
                <a:gd name="T35" fmla="*/ 496 h 767"/>
                <a:gd name="T36" fmla="*/ 158 w 314"/>
                <a:gd name="T37" fmla="*/ 365 h 767"/>
                <a:gd name="T38" fmla="*/ 215 w 314"/>
                <a:gd name="T39" fmla="*/ 325 h 767"/>
                <a:gd name="T40" fmla="*/ 235 w 314"/>
                <a:gd name="T41" fmla="*/ 220 h 767"/>
                <a:gd name="T42" fmla="*/ 292 w 314"/>
                <a:gd name="T43" fmla="*/ 134 h 767"/>
                <a:gd name="T44" fmla="*/ 310 w 314"/>
                <a:gd name="T45" fmla="*/ 0 h 767"/>
                <a:gd name="T46" fmla="*/ 298 w 314"/>
                <a:gd name="T47" fmla="*/ 0 h 767"/>
                <a:gd name="T48" fmla="*/ 292 w 314"/>
                <a:gd name="T49" fmla="*/ 0 h 767"/>
                <a:gd name="T50" fmla="*/ 286 w 314"/>
                <a:gd name="T51" fmla="*/ 0 h 767"/>
                <a:gd name="T52" fmla="*/ 280 w 314"/>
                <a:gd name="T53" fmla="*/ 6 h 767"/>
                <a:gd name="T54" fmla="*/ 280 w 314"/>
                <a:gd name="T55" fmla="*/ 6 h 767"/>
                <a:gd name="T56" fmla="*/ 280 w 314"/>
                <a:gd name="T57" fmla="*/ 6 h 767"/>
                <a:gd name="T58" fmla="*/ 280 w 314"/>
                <a:gd name="T59" fmla="*/ 6 h 7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Freeform 7"/>
            <p:cNvSpPr>
              <a:spLocks noChangeArrowheads="1"/>
            </p:cNvSpPr>
            <p:nvPr/>
          </p:nvSpPr>
          <p:spPr bwMode="auto">
            <a:xfrm>
              <a:off x="4700" y="3697"/>
              <a:ext cx="271" cy="619"/>
            </a:xfrm>
            <a:custGeom>
              <a:avLst/>
              <a:gdLst>
                <a:gd name="T0" fmla="*/ 253 w 275"/>
                <a:gd name="T1" fmla="*/ 12 h 623"/>
                <a:gd name="T2" fmla="*/ 236 w 275"/>
                <a:gd name="T3" fmla="*/ 6 h 623"/>
                <a:gd name="T4" fmla="*/ 200 w 275"/>
                <a:gd name="T5" fmla="*/ 6 h 623"/>
                <a:gd name="T6" fmla="*/ 200 w 275"/>
                <a:gd name="T7" fmla="*/ 6 h 623"/>
                <a:gd name="T8" fmla="*/ 194 w 275"/>
                <a:gd name="T9" fmla="*/ 6 h 623"/>
                <a:gd name="T10" fmla="*/ 182 w 275"/>
                <a:gd name="T11" fmla="*/ 0 h 623"/>
                <a:gd name="T12" fmla="*/ 170 w 275"/>
                <a:gd name="T13" fmla="*/ 0 h 623"/>
                <a:gd name="T14" fmla="*/ 164 w 275"/>
                <a:gd name="T15" fmla="*/ 0 h 623"/>
                <a:gd name="T16" fmla="*/ 158 w 275"/>
                <a:gd name="T17" fmla="*/ 0 h 623"/>
                <a:gd name="T18" fmla="*/ 142 w 275"/>
                <a:gd name="T19" fmla="*/ 116 h 623"/>
                <a:gd name="T20" fmla="*/ 126 w 275"/>
                <a:gd name="T21" fmla="*/ 184 h 623"/>
                <a:gd name="T22" fmla="*/ 57 w 275"/>
                <a:gd name="T23" fmla="*/ 297 h 623"/>
                <a:gd name="T24" fmla="*/ 53 w 275"/>
                <a:gd name="T25" fmla="*/ 438 h 623"/>
                <a:gd name="T26" fmla="*/ 24 w 275"/>
                <a:gd name="T27" fmla="*/ 520 h 623"/>
                <a:gd name="T28" fmla="*/ 0 w 275"/>
                <a:gd name="T29" fmla="*/ 619 h 623"/>
                <a:gd name="T30" fmla="*/ 77 w 275"/>
                <a:gd name="T31" fmla="*/ 619 h 623"/>
                <a:gd name="T32" fmla="*/ 91 w 275"/>
                <a:gd name="T33" fmla="*/ 551 h 623"/>
                <a:gd name="T34" fmla="*/ 132 w 275"/>
                <a:gd name="T35" fmla="*/ 444 h 623"/>
                <a:gd name="T36" fmla="*/ 156 w 275"/>
                <a:gd name="T37" fmla="*/ 313 h 623"/>
                <a:gd name="T38" fmla="*/ 181 w 275"/>
                <a:gd name="T39" fmla="*/ 255 h 623"/>
                <a:gd name="T40" fmla="*/ 213 w 275"/>
                <a:gd name="T41" fmla="*/ 210 h 623"/>
                <a:gd name="T42" fmla="*/ 219 w 275"/>
                <a:gd name="T43" fmla="*/ 144 h 623"/>
                <a:gd name="T44" fmla="*/ 237 w 275"/>
                <a:gd name="T45" fmla="*/ 110 h 623"/>
                <a:gd name="T46" fmla="*/ 258 w 275"/>
                <a:gd name="T47" fmla="*/ 78 h 623"/>
                <a:gd name="T48" fmla="*/ 271 w 275"/>
                <a:gd name="T49" fmla="*/ 6 h 623"/>
                <a:gd name="T50" fmla="*/ 259 w 275"/>
                <a:gd name="T51" fmla="*/ 12 h 623"/>
                <a:gd name="T52" fmla="*/ 253 w 275"/>
                <a:gd name="T53" fmla="*/ 12 h 623"/>
                <a:gd name="T54" fmla="*/ 253 w 275"/>
                <a:gd name="T55" fmla="*/ 12 h 623"/>
                <a:gd name="T56" fmla="*/ 253 w 275"/>
                <a:gd name="T57" fmla="*/ 12 h 6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5" h="623">
                  <a:moveTo>
                    <a:pt x="257" y="12"/>
                  </a:moveTo>
                  <a:lnTo>
                    <a:pt x="239"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2" name="Freeform 8"/>
            <p:cNvSpPr>
              <a:spLocks noChangeArrowheads="1"/>
            </p:cNvSpPr>
            <p:nvPr/>
          </p:nvSpPr>
          <p:spPr bwMode="auto">
            <a:xfrm>
              <a:off x="4522" y="3709"/>
              <a:ext cx="209" cy="607"/>
            </a:xfrm>
            <a:custGeom>
              <a:avLst/>
              <a:gdLst>
                <a:gd name="T0" fmla="*/ 168 w 213"/>
                <a:gd name="T1" fmla="*/ 12 h 611"/>
                <a:gd name="T2" fmla="*/ 156 w 213"/>
                <a:gd name="T3" fmla="*/ 24 h 611"/>
                <a:gd name="T4" fmla="*/ 150 w 213"/>
                <a:gd name="T5" fmla="*/ 36 h 611"/>
                <a:gd name="T6" fmla="*/ 126 w 213"/>
                <a:gd name="T7" fmla="*/ 60 h 611"/>
                <a:gd name="T8" fmla="*/ 108 w 213"/>
                <a:gd name="T9" fmla="*/ 82 h 611"/>
                <a:gd name="T10" fmla="*/ 84 w 213"/>
                <a:gd name="T11" fmla="*/ 118 h 611"/>
                <a:gd name="T12" fmla="*/ 67 w 213"/>
                <a:gd name="T13" fmla="*/ 166 h 611"/>
                <a:gd name="T14" fmla="*/ 67 w 213"/>
                <a:gd name="T15" fmla="*/ 220 h 611"/>
                <a:gd name="T16" fmla="*/ 67 w 213"/>
                <a:gd name="T17" fmla="*/ 226 h 611"/>
                <a:gd name="T18" fmla="*/ 67 w 213"/>
                <a:gd name="T19" fmla="*/ 231 h 611"/>
                <a:gd name="T20" fmla="*/ 67 w 213"/>
                <a:gd name="T21" fmla="*/ 237 h 611"/>
                <a:gd name="T22" fmla="*/ 67 w 213"/>
                <a:gd name="T23" fmla="*/ 243 h 611"/>
                <a:gd name="T24" fmla="*/ 67 w 213"/>
                <a:gd name="T25" fmla="*/ 249 h 611"/>
                <a:gd name="T26" fmla="*/ 67 w 213"/>
                <a:gd name="T27" fmla="*/ 249 h 611"/>
                <a:gd name="T28" fmla="*/ 67 w 213"/>
                <a:gd name="T29" fmla="*/ 255 h 611"/>
                <a:gd name="T30" fmla="*/ 67 w 213"/>
                <a:gd name="T31" fmla="*/ 267 h 611"/>
                <a:gd name="T32" fmla="*/ 73 w 213"/>
                <a:gd name="T33" fmla="*/ 285 h 611"/>
                <a:gd name="T34" fmla="*/ 78 w 213"/>
                <a:gd name="T35" fmla="*/ 303 h 611"/>
                <a:gd name="T36" fmla="*/ 84 w 213"/>
                <a:gd name="T37" fmla="*/ 309 h 611"/>
                <a:gd name="T38" fmla="*/ 84 w 213"/>
                <a:gd name="T39" fmla="*/ 309 h 611"/>
                <a:gd name="T40" fmla="*/ 90 w 213"/>
                <a:gd name="T41" fmla="*/ 315 h 611"/>
                <a:gd name="T42" fmla="*/ 90 w 213"/>
                <a:gd name="T43" fmla="*/ 321 h 611"/>
                <a:gd name="T44" fmla="*/ 90 w 213"/>
                <a:gd name="T45" fmla="*/ 321 h 611"/>
                <a:gd name="T46" fmla="*/ 24 w 213"/>
                <a:gd name="T47" fmla="*/ 434 h 611"/>
                <a:gd name="T48" fmla="*/ 18 w 213"/>
                <a:gd name="T49" fmla="*/ 468 h 611"/>
                <a:gd name="T50" fmla="*/ 0 w 213"/>
                <a:gd name="T51" fmla="*/ 543 h 611"/>
                <a:gd name="T52" fmla="*/ 49 w 213"/>
                <a:gd name="T53" fmla="*/ 607 h 611"/>
                <a:gd name="T54" fmla="*/ 112 w 213"/>
                <a:gd name="T55" fmla="*/ 607 h 611"/>
                <a:gd name="T56" fmla="*/ 102 w 213"/>
                <a:gd name="T57" fmla="*/ 551 h 611"/>
                <a:gd name="T58" fmla="*/ 118 w 213"/>
                <a:gd name="T59" fmla="*/ 512 h 611"/>
                <a:gd name="T60" fmla="*/ 147 w 213"/>
                <a:gd name="T61" fmla="*/ 446 h 611"/>
                <a:gd name="T62" fmla="*/ 163 w 213"/>
                <a:gd name="T63" fmla="*/ 375 h 611"/>
                <a:gd name="T64" fmla="*/ 153 w 213"/>
                <a:gd name="T65" fmla="*/ 293 h 611"/>
                <a:gd name="T66" fmla="*/ 167 w 213"/>
                <a:gd name="T67" fmla="*/ 202 h 611"/>
                <a:gd name="T68" fmla="*/ 208 w 213"/>
                <a:gd name="T69" fmla="*/ 94 h 611"/>
                <a:gd name="T70" fmla="*/ 209 w 213"/>
                <a:gd name="T71" fmla="*/ 0 h 611"/>
                <a:gd name="T72" fmla="*/ 203 w 213"/>
                <a:gd name="T73" fmla="*/ 0 h 611"/>
                <a:gd name="T74" fmla="*/ 197 w 213"/>
                <a:gd name="T75" fmla="*/ 0 h 611"/>
                <a:gd name="T76" fmla="*/ 191 w 213"/>
                <a:gd name="T77" fmla="*/ 0 h 611"/>
                <a:gd name="T78" fmla="*/ 185 w 213"/>
                <a:gd name="T79" fmla="*/ 0 h 611"/>
                <a:gd name="T80" fmla="*/ 180 w 213"/>
                <a:gd name="T81" fmla="*/ 6 h 611"/>
                <a:gd name="T82" fmla="*/ 174 w 213"/>
                <a:gd name="T83" fmla="*/ 6 h 611"/>
                <a:gd name="T84" fmla="*/ 168 w 213"/>
                <a:gd name="T85" fmla="*/ 12 h 611"/>
                <a:gd name="T86" fmla="*/ 168 w 213"/>
                <a:gd name="T87" fmla="*/ 12 h 611"/>
                <a:gd name="T88" fmla="*/ 168 w 213"/>
                <a:gd name="T89" fmla="*/ 12 h 6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7"/>
                  </a:lnTo>
                  <a:lnTo>
                    <a:pt x="68" y="269"/>
                  </a:lnTo>
                  <a:lnTo>
                    <a:pt x="74" y="287"/>
                  </a:lnTo>
                  <a:lnTo>
                    <a:pt x="80" y="305"/>
                  </a:lnTo>
                  <a:lnTo>
                    <a:pt x="86" y="311"/>
                  </a:lnTo>
                  <a:lnTo>
                    <a:pt x="92" y="317"/>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3" name="Freeform 9"/>
            <p:cNvSpPr>
              <a:spLocks noChangeArrowheads="1"/>
            </p:cNvSpPr>
            <p:nvPr/>
          </p:nvSpPr>
          <p:spPr bwMode="auto">
            <a:xfrm>
              <a:off x="4292" y="3936"/>
              <a:ext cx="163" cy="380"/>
            </a:xfrm>
            <a:custGeom>
              <a:avLst/>
              <a:gdLst>
                <a:gd name="T0" fmla="*/ 145 w 167"/>
                <a:gd name="T1" fmla="*/ 59 h 384"/>
                <a:gd name="T2" fmla="*/ 116 w 167"/>
                <a:gd name="T3" fmla="*/ 30 h 384"/>
                <a:gd name="T4" fmla="*/ 87 w 167"/>
                <a:gd name="T5" fmla="*/ 12 h 384"/>
                <a:gd name="T6" fmla="*/ 58 w 167"/>
                <a:gd name="T7" fmla="*/ 0 h 384"/>
                <a:gd name="T8" fmla="*/ 53 w 167"/>
                <a:gd name="T9" fmla="*/ 69 h 384"/>
                <a:gd name="T10" fmla="*/ 45 w 167"/>
                <a:gd name="T11" fmla="*/ 111 h 384"/>
                <a:gd name="T12" fmla="*/ 51 w 167"/>
                <a:gd name="T13" fmla="*/ 166 h 384"/>
                <a:gd name="T14" fmla="*/ 23 w 167"/>
                <a:gd name="T15" fmla="*/ 192 h 384"/>
                <a:gd name="T16" fmla="*/ 16 w 167"/>
                <a:gd name="T17" fmla="*/ 255 h 384"/>
                <a:gd name="T18" fmla="*/ 2 w 167"/>
                <a:gd name="T19" fmla="*/ 297 h 384"/>
                <a:gd name="T20" fmla="*/ 0 w 167"/>
                <a:gd name="T21" fmla="*/ 348 h 384"/>
                <a:gd name="T22" fmla="*/ 46 w 167"/>
                <a:gd name="T23" fmla="*/ 380 h 384"/>
                <a:gd name="T24" fmla="*/ 145 w 167"/>
                <a:gd name="T25" fmla="*/ 380 h 384"/>
                <a:gd name="T26" fmla="*/ 131 w 167"/>
                <a:gd name="T27" fmla="*/ 346 h 384"/>
                <a:gd name="T28" fmla="*/ 102 w 167"/>
                <a:gd name="T29" fmla="*/ 321 h 384"/>
                <a:gd name="T30" fmla="*/ 135 w 167"/>
                <a:gd name="T31" fmla="*/ 271 h 384"/>
                <a:gd name="T32" fmla="*/ 119 w 167"/>
                <a:gd name="T33" fmla="*/ 218 h 384"/>
                <a:gd name="T34" fmla="*/ 129 w 167"/>
                <a:gd name="T35" fmla="*/ 184 h 384"/>
                <a:gd name="T36" fmla="*/ 137 w 167"/>
                <a:gd name="T37" fmla="*/ 152 h 384"/>
                <a:gd name="T38" fmla="*/ 163 w 167"/>
                <a:gd name="T39" fmla="*/ 89 h 384"/>
                <a:gd name="T40" fmla="*/ 145 w 167"/>
                <a:gd name="T41" fmla="*/ 59 h 384"/>
                <a:gd name="T42" fmla="*/ 145 w 167"/>
                <a:gd name="T43" fmla="*/ 59 h 384"/>
                <a:gd name="T44" fmla="*/ 145 w 167"/>
                <a:gd name="T45" fmla="*/ 59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4" name="Freeform 10"/>
            <p:cNvSpPr>
              <a:spLocks noChangeArrowheads="1"/>
            </p:cNvSpPr>
            <p:nvPr/>
          </p:nvSpPr>
          <p:spPr bwMode="auto">
            <a:xfrm>
              <a:off x="4100" y="4020"/>
              <a:ext cx="162" cy="296"/>
            </a:xfrm>
            <a:custGeom>
              <a:avLst/>
              <a:gdLst>
                <a:gd name="T0" fmla="*/ 133 w 166"/>
                <a:gd name="T1" fmla="*/ 12 h 300"/>
                <a:gd name="T2" fmla="*/ 98 w 166"/>
                <a:gd name="T3" fmla="*/ 0 h 300"/>
                <a:gd name="T4" fmla="*/ 76 w 166"/>
                <a:gd name="T5" fmla="*/ 63 h 300"/>
                <a:gd name="T6" fmla="*/ 68 w 166"/>
                <a:gd name="T7" fmla="*/ 124 h 300"/>
                <a:gd name="T8" fmla="*/ 45 w 166"/>
                <a:gd name="T9" fmla="*/ 182 h 300"/>
                <a:gd name="T10" fmla="*/ 57 w 166"/>
                <a:gd name="T11" fmla="*/ 229 h 300"/>
                <a:gd name="T12" fmla="*/ 37 w 166"/>
                <a:gd name="T13" fmla="*/ 264 h 300"/>
                <a:gd name="T14" fmla="*/ 0 w 166"/>
                <a:gd name="T15" fmla="*/ 296 h 300"/>
                <a:gd name="T16" fmla="*/ 156 w 166"/>
                <a:gd name="T17" fmla="*/ 296 h 300"/>
                <a:gd name="T18" fmla="*/ 133 w 166"/>
                <a:gd name="T19" fmla="*/ 268 h 300"/>
                <a:gd name="T20" fmla="*/ 96 w 166"/>
                <a:gd name="T21" fmla="*/ 231 h 300"/>
                <a:gd name="T22" fmla="*/ 127 w 166"/>
                <a:gd name="T23" fmla="*/ 185 h 300"/>
                <a:gd name="T24" fmla="*/ 135 w 166"/>
                <a:gd name="T25" fmla="*/ 132 h 300"/>
                <a:gd name="T26" fmla="*/ 141 w 166"/>
                <a:gd name="T27" fmla="*/ 93 h 300"/>
                <a:gd name="T28" fmla="*/ 160 w 166"/>
                <a:gd name="T29" fmla="*/ 59 h 300"/>
                <a:gd name="T30" fmla="*/ 162 w 166"/>
                <a:gd name="T31" fmla="*/ 0 h 300"/>
                <a:gd name="T32" fmla="*/ 133 w 166"/>
                <a:gd name="T33" fmla="*/ 12 h 300"/>
                <a:gd name="T34" fmla="*/ 133 w 166"/>
                <a:gd name="T35" fmla="*/ 12 h 300"/>
                <a:gd name="T36" fmla="*/ 133 w 166"/>
                <a:gd name="T37" fmla="*/ 12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Freeform 11"/>
            <p:cNvSpPr>
              <a:spLocks noChangeArrowheads="1"/>
            </p:cNvSpPr>
            <p:nvPr/>
          </p:nvSpPr>
          <p:spPr bwMode="auto">
            <a:xfrm>
              <a:off x="3910" y="4038"/>
              <a:ext cx="233" cy="278"/>
            </a:xfrm>
            <a:custGeom>
              <a:avLst/>
              <a:gdLst>
                <a:gd name="T0" fmla="*/ 198 w 237"/>
                <a:gd name="T1" fmla="*/ 0 h 282"/>
                <a:gd name="T2" fmla="*/ 180 w 237"/>
                <a:gd name="T3" fmla="*/ 0 h 282"/>
                <a:gd name="T4" fmla="*/ 155 w 237"/>
                <a:gd name="T5" fmla="*/ 49 h 282"/>
                <a:gd name="T6" fmla="*/ 146 w 237"/>
                <a:gd name="T7" fmla="*/ 91 h 282"/>
                <a:gd name="T8" fmla="*/ 118 w 237"/>
                <a:gd name="T9" fmla="*/ 142 h 282"/>
                <a:gd name="T10" fmla="*/ 81 w 237"/>
                <a:gd name="T11" fmla="*/ 179 h 282"/>
                <a:gd name="T12" fmla="*/ 59 w 237"/>
                <a:gd name="T13" fmla="*/ 229 h 282"/>
                <a:gd name="T14" fmla="*/ 0 w 237"/>
                <a:gd name="T15" fmla="*/ 278 h 282"/>
                <a:gd name="T16" fmla="*/ 126 w 237"/>
                <a:gd name="T17" fmla="*/ 278 h 282"/>
                <a:gd name="T18" fmla="*/ 151 w 237"/>
                <a:gd name="T19" fmla="*/ 250 h 282"/>
                <a:gd name="T20" fmla="*/ 155 w 237"/>
                <a:gd name="T21" fmla="*/ 193 h 282"/>
                <a:gd name="T22" fmla="*/ 185 w 237"/>
                <a:gd name="T23" fmla="*/ 146 h 282"/>
                <a:gd name="T24" fmla="*/ 193 w 237"/>
                <a:gd name="T25" fmla="*/ 69 h 282"/>
                <a:gd name="T26" fmla="*/ 233 w 237"/>
                <a:gd name="T27" fmla="*/ 0 h 282"/>
                <a:gd name="T28" fmla="*/ 198 w 237"/>
                <a:gd name="T29" fmla="*/ 0 h 282"/>
                <a:gd name="T30" fmla="*/ 198 w 237"/>
                <a:gd name="T31" fmla="*/ 0 h 282"/>
                <a:gd name="T32" fmla="*/ 198 w 237"/>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Freeform 12"/>
            <p:cNvSpPr>
              <a:spLocks noChangeArrowheads="1"/>
            </p:cNvSpPr>
            <p:nvPr/>
          </p:nvSpPr>
          <p:spPr bwMode="auto">
            <a:xfrm>
              <a:off x="3674" y="4086"/>
              <a:ext cx="192" cy="230"/>
            </a:xfrm>
            <a:custGeom>
              <a:avLst/>
              <a:gdLst>
                <a:gd name="T0" fmla="*/ 164 w 196"/>
                <a:gd name="T1" fmla="*/ 53 h 234"/>
                <a:gd name="T2" fmla="*/ 111 w 196"/>
                <a:gd name="T3" fmla="*/ 24 h 234"/>
                <a:gd name="T4" fmla="*/ 81 w 196"/>
                <a:gd name="T5" fmla="*/ 0 h 234"/>
                <a:gd name="T6" fmla="*/ 78 w 196"/>
                <a:gd name="T7" fmla="*/ 61 h 234"/>
                <a:gd name="T8" fmla="*/ 57 w 196"/>
                <a:gd name="T9" fmla="*/ 98 h 234"/>
                <a:gd name="T10" fmla="*/ 53 w 196"/>
                <a:gd name="T11" fmla="*/ 157 h 234"/>
                <a:gd name="T12" fmla="*/ 35 w 196"/>
                <a:gd name="T13" fmla="*/ 199 h 234"/>
                <a:gd name="T14" fmla="*/ 0 w 196"/>
                <a:gd name="T15" fmla="*/ 230 h 234"/>
                <a:gd name="T16" fmla="*/ 143 w 196"/>
                <a:gd name="T17" fmla="*/ 230 h 234"/>
                <a:gd name="T18" fmla="*/ 167 w 196"/>
                <a:gd name="T19" fmla="*/ 195 h 234"/>
                <a:gd name="T20" fmla="*/ 155 w 196"/>
                <a:gd name="T21" fmla="*/ 136 h 234"/>
                <a:gd name="T22" fmla="*/ 192 w 196"/>
                <a:gd name="T23" fmla="*/ 98 h 234"/>
                <a:gd name="T24" fmla="*/ 187 w 196"/>
                <a:gd name="T25" fmla="*/ 53 h 234"/>
                <a:gd name="T26" fmla="*/ 164 w 196"/>
                <a:gd name="T27" fmla="*/ 53 h 234"/>
                <a:gd name="T28" fmla="*/ 164 w 196"/>
                <a:gd name="T29" fmla="*/ 53 h 234"/>
                <a:gd name="T30" fmla="*/ 164 w 196"/>
                <a:gd name="T31" fmla="*/ 53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Freeform 13"/>
            <p:cNvSpPr>
              <a:spLocks noChangeArrowheads="1"/>
            </p:cNvSpPr>
            <p:nvPr/>
          </p:nvSpPr>
          <p:spPr bwMode="auto">
            <a:xfrm>
              <a:off x="3476" y="4068"/>
              <a:ext cx="186" cy="248"/>
            </a:xfrm>
            <a:custGeom>
              <a:avLst/>
              <a:gdLst>
                <a:gd name="T0" fmla="*/ 186 w 190"/>
                <a:gd name="T1" fmla="*/ 0 h 252"/>
                <a:gd name="T2" fmla="*/ 163 w 190"/>
                <a:gd name="T3" fmla="*/ 0 h 252"/>
                <a:gd name="T4" fmla="*/ 155 w 190"/>
                <a:gd name="T5" fmla="*/ 37 h 252"/>
                <a:gd name="T6" fmla="*/ 135 w 190"/>
                <a:gd name="T7" fmla="*/ 118 h 252"/>
                <a:gd name="T8" fmla="*/ 92 w 190"/>
                <a:gd name="T9" fmla="*/ 177 h 252"/>
                <a:gd name="T10" fmla="*/ 61 w 190"/>
                <a:gd name="T11" fmla="*/ 230 h 252"/>
                <a:gd name="T12" fmla="*/ 0 w 190"/>
                <a:gd name="T13" fmla="*/ 248 h 252"/>
                <a:gd name="T14" fmla="*/ 125 w 190"/>
                <a:gd name="T15" fmla="*/ 248 h 252"/>
                <a:gd name="T16" fmla="*/ 139 w 190"/>
                <a:gd name="T17" fmla="*/ 185 h 252"/>
                <a:gd name="T18" fmla="*/ 182 w 190"/>
                <a:gd name="T19" fmla="*/ 89 h 252"/>
                <a:gd name="T20" fmla="*/ 186 w 190"/>
                <a:gd name="T21" fmla="*/ 37 h 252"/>
                <a:gd name="T22" fmla="*/ 186 w 190"/>
                <a:gd name="T23" fmla="*/ 0 h 252"/>
                <a:gd name="T24" fmla="*/ 186 w 190"/>
                <a:gd name="T25" fmla="*/ 0 h 252"/>
                <a:gd name="T26" fmla="*/ 186 w 190"/>
                <a:gd name="T27" fmla="*/ 0 h 252"/>
                <a:gd name="T28" fmla="*/ 186 w 190"/>
                <a:gd name="T29" fmla="*/ 0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Freeform 14"/>
            <p:cNvSpPr>
              <a:spLocks noChangeArrowheads="1"/>
            </p:cNvSpPr>
            <p:nvPr/>
          </p:nvSpPr>
          <p:spPr bwMode="auto">
            <a:xfrm>
              <a:off x="3170" y="4188"/>
              <a:ext cx="226" cy="128"/>
            </a:xfrm>
            <a:custGeom>
              <a:avLst/>
              <a:gdLst>
                <a:gd name="T0" fmla="*/ 194 w 230"/>
                <a:gd name="T1" fmla="*/ 0 h 132"/>
                <a:gd name="T2" fmla="*/ 188 w 230"/>
                <a:gd name="T3" fmla="*/ 0 h 132"/>
                <a:gd name="T4" fmla="*/ 182 w 230"/>
                <a:gd name="T5" fmla="*/ 0 h 132"/>
                <a:gd name="T6" fmla="*/ 170 w 230"/>
                <a:gd name="T7" fmla="*/ 0 h 132"/>
                <a:gd name="T8" fmla="*/ 158 w 230"/>
                <a:gd name="T9" fmla="*/ 0 h 132"/>
                <a:gd name="T10" fmla="*/ 152 w 230"/>
                <a:gd name="T11" fmla="*/ 0 h 132"/>
                <a:gd name="T12" fmla="*/ 136 w 230"/>
                <a:gd name="T13" fmla="*/ 6 h 132"/>
                <a:gd name="T14" fmla="*/ 130 w 230"/>
                <a:gd name="T15" fmla="*/ 6 h 132"/>
                <a:gd name="T16" fmla="*/ 34 w 230"/>
                <a:gd name="T17" fmla="*/ 17 h 132"/>
                <a:gd name="T18" fmla="*/ 11 w 230"/>
                <a:gd name="T19" fmla="*/ 29 h 132"/>
                <a:gd name="T20" fmla="*/ 23 w 230"/>
                <a:gd name="T21" fmla="*/ 52 h 132"/>
                <a:gd name="T22" fmla="*/ 0 w 230"/>
                <a:gd name="T23" fmla="*/ 97 h 132"/>
                <a:gd name="T24" fmla="*/ 0 w 230"/>
                <a:gd name="T25" fmla="*/ 128 h 132"/>
                <a:gd name="T26" fmla="*/ 159 w 230"/>
                <a:gd name="T27" fmla="*/ 128 h 132"/>
                <a:gd name="T28" fmla="*/ 200 w 230"/>
                <a:gd name="T29" fmla="*/ 85 h 132"/>
                <a:gd name="T30" fmla="*/ 226 w 230"/>
                <a:gd name="T31" fmla="*/ 45 h 132"/>
                <a:gd name="T32" fmla="*/ 210 w 230"/>
                <a:gd name="T33" fmla="*/ 23 h 132"/>
                <a:gd name="T34" fmla="*/ 211 w 230"/>
                <a:gd name="T35" fmla="*/ 0 h 132"/>
                <a:gd name="T36" fmla="*/ 205 w 230"/>
                <a:gd name="T37" fmla="*/ 0 h 132"/>
                <a:gd name="T38" fmla="*/ 199 w 230"/>
                <a:gd name="T39" fmla="*/ 0 h 132"/>
                <a:gd name="T40" fmla="*/ 199 w 230"/>
                <a:gd name="T41" fmla="*/ 0 h 132"/>
                <a:gd name="T42" fmla="*/ 194 w 230"/>
                <a:gd name="T43" fmla="*/ 0 h 132"/>
                <a:gd name="T44" fmla="*/ 194 w 230"/>
                <a:gd name="T45" fmla="*/ 0 h 132"/>
                <a:gd name="T46" fmla="*/ 194 w 230"/>
                <a:gd name="T47" fmla="*/ 0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197"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15"/>
            <p:cNvSpPr>
              <a:spLocks noChangeArrowheads="1"/>
            </p:cNvSpPr>
            <p:nvPr/>
          </p:nvSpPr>
          <p:spPr bwMode="auto">
            <a:xfrm>
              <a:off x="3044" y="4218"/>
              <a:ext cx="85" cy="98"/>
            </a:xfrm>
            <a:custGeom>
              <a:avLst/>
              <a:gdLst>
                <a:gd name="T0" fmla="*/ 68 w 89"/>
                <a:gd name="T1" fmla="*/ 0 h 102"/>
                <a:gd name="T2" fmla="*/ 63 w 89"/>
                <a:gd name="T3" fmla="*/ 46 h 102"/>
                <a:gd name="T4" fmla="*/ 29 w 89"/>
                <a:gd name="T5" fmla="*/ 69 h 102"/>
                <a:gd name="T6" fmla="*/ 0 w 89"/>
                <a:gd name="T7" fmla="*/ 98 h 102"/>
                <a:gd name="T8" fmla="*/ 63 w 89"/>
                <a:gd name="T9" fmla="*/ 98 h 102"/>
                <a:gd name="T10" fmla="*/ 84 w 89"/>
                <a:gd name="T11" fmla="*/ 54 h 102"/>
                <a:gd name="T12" fmla="*/ 85 w 89"/>
                <a:gd name="T13" fmla="*/ 6 h 102"/>
                <a:gd name="T14" fmla="*/ 68 w 89"/>
                <a:gd name="T15" fmla="*/ 0 h 102"/>
                <a:gd name="T16" fmla="*/ 68 w 89"/>
                <a:gd name="T17" fmla="*/ 0 h 102"/>
                <a:gd name="T18" fmla="*/ 68 w 8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02">
                  <a:moveTo>
                    <a:pt x="71" y="0"/>
                  </a:moveTo>
                  <a:lnTo>
                    <a:pt x="66" y="48"/>
                  </a:lnTo>
                  <a:lnTo>
                    <a:pt x="30" y="72"/>
                  </a:lnTo>
                  <a:lnTo>
                    <a:pt x="0" y="102"/>
                  </a:lnTo>
                  <a:lnTo>
                    <a:pt x="66" y="102"/>
                  </a:lnTo>
                  <a:lnTo>
                    <a:pt x="88" y="56"/>
                  </a:lnTo>
                  <a:lnTo>
                    <a:pt x="89" y="6"/>
                  </a:lnTo>
                  <a:lnTo>
                    <a:pt x="71" y="0"/>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0" name="Freeform 16"/>
            <p:cNvSpPr>
              <a:spLocks noChangeArrowheads="1"/>
            </p:cNvSpPr>
            <p:nvPr/>
          </p:nvSpPr>
          <p:spPr bwMode="auto">
            <a:xfrm>
              <a:off x="5482" y="3367"/>
              <a:ext cx="274" cy="949"/>
            </a:xfrm>
            <a:custGeom>
              <a:avLst/>
              <a:gdLst>
                <a:gd name="T0" fmla="*/ 274 w 278"/>
                <a:gd name="T1" fmla="*/ 24 h 953"/>
                <a:gd name="T2" fmla="*/ 268 w 278"/>
                <a:gd name="T3" fmla="*/ 24 h 953"/>
                <a:gd name="T4" fmla="*/ 268 w 278"/>
                <a:gd name="T5" fmla="*/ 18 h 953"/>
                <a:gd name="T6" fmla="*/ 262 w 278"/>
                <a:gd name="T7" fmla="*/ 18 h 953"/>
                <a:gd name="T8" fmla="*/ 250 w 278"/>
                <a:gd name="T9" fmla="*/ 12 h 953"/>
                <a:gd name="T10" fmla="*/ 233 w 278"/>
                <a:gd name="T11" fmla="*/ 6 h 953"/>
                <a:gd name="T12" fmla="*/ 209 w 278"/>
                <a:gd name="T13" fmla="*/ 0 h 953"/>
                <a:gd name="T14" fmla="*/ 203 w 278"/>
                <a:gd name="T15" fmla="*/ 6 h 953"/>
                <a:gd name="T16" fmla="*/ 195 w 278"/>
                <a:gd name="T17" fmla="*/ 128 h 953"/>
                <a:gd name="T18" fmla="*/ 181 w 278"/>
                <a:gd name="T19" fmla="*/ 208 h 953"/>
                <a:gd name="T20" fmla="*/ 179 w 278"/>
                <a:gd name="T21" fmla="*/ 248 h 953"/>
                <a:gd name="T22" fmla="*/ 197 w 278"/>
                <a:gd name="T23" fmla="*/ 338 h 953"/>
                <a:gd name="T24" fmla="*/ 183 w 278"/>
                <a:gd name="T25" fmla="*/ 479 h 953"/>
                <a:gd name="T26" fmla="*/ 173 w 278"/>
                <a:gd name="T27" fmla="*/ 519 h 953"/>
                <a:gd name="T28" fmla="*/ 154 w 278"/>
                <a:gd name="T29" fmla="*/ 598 h 953"/>
                <a:gd name="T30" fmla="*/ 170 w 278"/>
                <a:gd name="T31" fmla="*/ 678 h 953"/>
                <a:gd name="T32" fmla="*/ 136 w 278"/>
                <a:gd name="T33" fmla="*/ 762 h 953"/>
                <a:gd name="T34" fmla="*/ 95 w 278"/>
                <a:gd name="T35" fmla="*/ 843 h 953"/>
                <a:gd name="T36" fmla="*/ 49 w 278"/>
                <a:gd name="T37" fmla="*/ 895 h 953"/>
                <a:gd name="T38" fmla="*/ 0 w 278"/>
                <a:gd name="T39" fmla="*/ 949 h 953"/>
                <a:gd name="T40" fmla="*/ 274 w 278"/>
                <a:gd name="T41" fmla="*/ 949 h 953"/>
                <a:gd name="T42" fmla="*/ 274 w 278"/>
                <a:gd name="T43" fmla="*/ 24 h 953"/>
                <a:gd name="T44" fmla="*/ 274 w 278"/>
                <a:gd name="T45" fmla="*/ 24 h 953"/>
                <a:gd name="T46" fmla="*/ 274 w 278"/>
                <a:gd name="T47" fmla="*/ 24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path>
              </a:pathLst>
            </a:custGeom>
            <a:gradFill rotWithShape="0">
              <a:gsLst>
                <a:gs pos="0">
                  <a:srgbClr val="008A8A"/>
                </a:gs>
                <a:gs pos="100000">
                  <a:srgbClr val="0099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65" name="Rectangle 17"/>
          <p:cNvSpPr>
            <a:spLocks noGrp="1" noChangeArrowheads="1"/>
          </p:cNvSpPr>
          <p:nvPr>
            <p:ph type="title"/>
          </p:nvPr>
        </p:nvSpPr>
        <p:spPr bwMode="auto">
          <a:xfrm>
            <a:off x="685800" y="1600200"/>
            <a:ext cx="7766050" cy="182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2066" name="Rectangle 18"/>
          <p:cNvSpPr>
            <a:spLocks noGrp="1" noChangeArrowheads="1"/>
          </p:cNvSpPr>
          <p:nvPr/>
        </p:nvSpPr>
        <p:spPr bwMode="auto">
          <a:xfrm>
            <a:off x="1371600" y="3733800"/>
            <a:ext cx="639445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ts val="900"/>
              </a:spcBef>
              <a:defRPr/>
            </a:pPr>
            <a:r>
              <a:rPr lang="en-GB" sz="3600">
                <a:solidFill>
                  <a:srgbClr val="EAEAEA"/>
                </a:solidFill>
                <a:effectLst>
                  <a:outerShdw blurRad="38100" dist="38100" dir="2700000" algn="tl">
                    <a:srgbClr val="000000"/>
                  </a:outerShdw>
                </a:effectLst>
                <a:latin typeface="Verdana" pitchFamily="32" charset="0"/>
              </a:rPr>
              <a:t>Click to add Text</a:t>
            </a:r>
          </a:p>
        </p:txBody>
      </p:sp>
      <p:sp>
        <p:nvSpPr>
          <p:cNvPr id="2067" name="Rectangle 19"/>
          <p:cNvSpPr>
            <a:spLocks noGrp="1" noChangeArrowheads="1"/>
          </p:cNvSpPr>
          <p:nvPr>
            <p:ph type="dt"/>
          </p:nvPr>
        </p:nvSpPr>
        <p:spPr bwMode="auto">
          <a:xfrm>
            <a:off x="457200" y="6243638"/>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200" smtClean="0">
                <a:solidFill>
                  <a:srgbClr val="000000"/>
                </a:solidFill>
                <a:effectLst>
                  <a:outerShdw blurRad="38100" dist="38100" dir="2700000" algn="tl">
                    <a:srgbClr val="FFFFFF"/>
                  </a:outerShdw>
                </a:effectLst>
                <a:latin typeface="+mn-lt"/>
              </a:defRPr>
            </a:lvl1pPr>
          </a:lstStyle>
          <a:p>
            <a:pPr>
              <a:defRPr/>
            </a:pPr>
            <a:endParaRPr lang="en-US"/>
          </a:p>
        </p:txBody>
      </p:sp>
      <p:sp>
        <p:nvSpPr>
          <p:cNvPr id="2068" name="Rectangle 20"/>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smtClean="0">
                <a:solidFill>
                  <a:srgbClr val="000000"/>
                </a:solidFill>
                <a:effectLst>
                  <a:outerShdw blurRad="38100" dist="38100" dir="2700000" algn="tl">
                    <a:srgbClr val="FFFFFF"/>
                  </a:outerShdw>
                </a:effectLst>
                <a:latin typeface="+mn-lt"/>
              </a:defRPr>
            </a:lvl1pPr>
          </a:lstStyle>
          <a:p>
            <a:pPr>
              <a:defRPr/>
            </a:pPr>
            <a:endParaRPr lang="en-US"/>
          </a:p>
        </p:txBody>
      </p:sp>
      <p:sp>
        <p:nvSpPr>
          <p:cNvPr id="2069" name="Rectangle 21"/>
          <p:cNvSpPr>
            <a:spLocks noGrp="1" noChangeArrowheads="1"/>
          </p:cNvSpPr>
          <p:nvPr>
            <p:ph type="sldNum"/>
          </p:nvPr>
        </p:nvSpPr>
        <p:spPr bwMode="auto">
          <a:xfrm>
            <a:off x="6553200" y="6243638"/>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000000"/>
                </a:solidFill>
                <a:effectLst>
                  <a:outerShdw blurRad="38100" dist="38100" dir="2700000" algn="tl">
                    <a:srgbClr val="FFFFFF"/>
                  </a:outerShdw>
                </a:effectLst>
                <a:latin typeface="+mn-lt"/>
              </a:defRPr>
            </a:lvl1pPr>
          </a:lstStyle>
          <a:p>
            <a:pPr>
              <a:defRPr/>
            </a:pPr>
            <a:fld id="{77DD4FA8-05C3-476F-9327-EC8B09D575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6" charset="0"/>
        <a:defRPr sz="5700">
          <a:solidFill>
            <a:srgbClr val="FFFFCC"/>
          </a:solidFill>
          <a:effectLst>
            <a:outerShdw blurRad="38100" dist="38100" dir="2700000" algn="tl">
              <a:srgbClr val="000000"/>
            </a:outerShdw>
          </a:effectLst>
          <a:latin typeface="Arial" charset="0"/>
          <a:cs typeface="Arial" charset="0"/>
        </a:defRPr>
      </a:lvl9pPr>
    </p:titleStyle>
    <p:bodyStyle>
      <a:lvl1pPr marL="342900" indent="-342900" algn="ctr" defTabSz="457200" rtl="0" eaLnBrk="0" fontAlgn="base" hangingPunct="0">
        <a:spcBef>
          <a:spcPts val="900"/>
        </a:spcBef>
        <a:spcAft>
          <a:spcPct val="0"/>
        </a:spcAft>
        <a:buClr>
          <a:srgbClr val="000000"/>
        </a:buClr>
        <a:buSzPct val="100000"/>
        <a:buFont typeface="Times New Roman" pitchFamily="16" charset="0"/>
        <a:defRPr sz="3600">
          <a:solidFill>
            <a:srgbClr val="EAEAEA"/>
          </a:solidFill>
          <a:effectLst>
            <a:outerShdw blurRad="38100" dist="38100" dir="2700000" algn="tl">
              <a:srgbClr val="000000"/>
            </a:outerShdw>
          </a:effectLst>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pitchFamily="16" charset="0"/>
        <a:defRPr sz="2800">
          <a:solidFill>
            <a:srgbClr val="EAEAEA"/>
          </a:solidFill>
          <a:effectLst>
            <a:outerShdw blurRad="38100" dist="38100" dir="2700000" algn="tl">
              <a:srgbClr val="000000"/>
            </a:outerShdw>
          </a:effectLst>
          <a:latin typeface="+mn-lt"/>
          <a:cs typeface="+mn-cs"/>
        </a:defRPr>
      </a:lvl2pPr>
      <a:lvl3pPr marL="1143000" indent="-228600" algn="ctr" defTabSz="457200" rtl="0" eaLnBrk="0" fontAlgn="base" hangingPunct="0">
        <a:spcBef>
          <a:spcPts val="600"/>
        </a:spcBef>
        <a:spcAft>
          <a:spcPct val="0"/>
        </a:spcAft>
        <a:buClr>
          <a:srgbClr val="000000"/>
        </a:buClr>
        <a:buSzPct val="100000"/>
        <a:buFont typeface="Times New Roman" pitchFamily="16" charset="0"/>
        <a:defRPr sz="2400">
          <a:solidFill>
            <a:srgbClr val="EAEAEA"/>
          </a:solidFill>
          <a:effectLst>
            <a:outerShdw blurRad="38100" dist="38100" dir="2700000" algn="tl">
              <a:srgbClr val="000000"/>
            </a:outerShdw>
          </a:effectLst>
          <a:latin typeface="+mn-lt"/>
          <a:cs typeface="+mn-cs"/>
        </a:defRPr>
      </a:lvl3pPr>
      <a:lvl4pPr marL="16002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4pPr>
      <a:lvl5pPr marL="20574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pPr>
            <a:fld id="{55E7AA16-0AE3-4E39-BC87-942C1595DEC2}" type="slidenum">
              <a:rPr lang="en-US">
                <a:solidFill>
                  <a:srgbClr val="000000"/>
                </a:solidFill>
              </a:rPr>
              <a:pPr defTabSz="914400">
                <a:buClrTx/>
                <a:buSzTx/>
                <a:buFontTx/>
                <a:buNone/>
              </a:pPr>
              <a:t>‹#›</a:t>
            </a:fld>
            <a:endParaRPr lang="en-US">
              <a:solidFill>
                <a:srgbClr val="000000"/>
              </a:solidFill>
            </a:endParaRPr>
          </a:p>
        </p:txBody>
      </p:sp>
    </p:spTree>
    <p:extLst>
      <p:ext uri="{BB962C8B-B14F-4D97-AF65-F5344CB8AC3E}">
        <p14:creationId xmlns:p14="http://schemas.microsoft.com/office/powerpoint/2010/main" val="147198970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pPr>
            <a:fld id="{3B303646-D0AA-455F-B6B2-1DFE97862DDF}" type="slidenum">
              <a:rPr lang="en-US">
                <a:solidFill>
                  <a:srgbClr val="000000"/>
                </a:solidFill>
                <a:cs typeface="+mn-cs"/>
              </a:rPr>
              <a:pPr defTabSz="914400">
                <a:buClrTx/>
                <a:buSzTx/>
                <a:buFontTx/>
                <a:buNone/>
              </a:pPr>
              <a:t>‹#›</a:t>
            </a:fld>
            <a:endParaRPr lang="en-US">
              <a:solidFill>
                <a:srgbClr val="000000"/>
              </a:solidFill>
              <a:cs typeface="+mn-cs"/>
            </a:endParaRPr>
          </a:p>
        </p:txBody>
      </p:sp>
    </p:spTree>
    <p:extLst>
      <p:ext uri="{BB962C8B-B14F-4D97-AF65-F5344CB8AC3E}">
        <p14:creationId xmlns:p14="http://schemas.microsoft.com/office/powerpoint/2010/main" val="255006996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pPr>
            <a:fld id="{3B303646-D0AA-455F-B6B2-1DFE97862DDF}" type="slidenum">
              <a:rPr lang="en-US">
                <a:solidFill>
                  <a:srgbClr val="000000"/>
                </a:solidFill>
                <a:cs typeface="+mn-cs"/>
              </a:rPr>
              <a:pPr defTabSz="914400">
                <a:buClrTx/>
                <a:buSzTx/>
                <a:buFontTx/>
                <a:buNone/>
              </a:pPr>
              <a:t>‹#›</a:t>
            </a:fld>
            <a:endParaRPr lang="en-US">
              <a:solidFill>
                <a:srgbClr val="000000"/>
              </a:solidFill>
              <a:cs typeface="+mn-cs"/>
            </a:endParaRPr>
          </a:p>
        </p:txBody>
      </p:sp>
    </p:spTree>
    <p:extLst>
      <p:ext uri="{BB962C8B-B14F-4D97-AF65-F5344CB8AC3E}">
        <p14:creationId xmlns:p14="http://schemas.microsoft.com/office/powerpoint/2010/main" val="214877820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dt"/>
          </p:nvPr>
        </p:nvSpPr>
        <p:spPr bwMode="auto">
          <a:xfrm>
            <a:off x="457200" y="625157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buClrTx/>
              <a:buSzPct val="45000"/>
              <a:buFontTx/>
              <a:buNone/>
              <a:tabLst>
                <a:tab pos="457200" algn="l"/>
                <a:tab pos="914400" algn="l"/>
                <a:tab pos="1371600" algn="l"/>
                <a:tab pos="1828800" algn="l"/>
              </a:tabLst>
              <a:defRPr sz="1200" smtClean="0">
                <a:solidFill>
                  <a:srgbClr val="FFFFFF"/>
                </a:solidFill>
                <a:latin typeface="Times New Roman" pitchFamily="16" charset="0"/>
              </a:defRPr>
            </a:lvl1pPr>
          </a:lstStyle>
          <a:p>
            <a:pPr>
              <a:defRPr/>
            </a:pPr>
            <a:endParaRPr lang="en-US"/>
          </a:p>
        </p:txBody>
      </p:sp>
      <p:sp>
        <p:nvSpPr>
          <p:cNvPr id="3074" name="Rectangle 2"/>
          <p:cNvSpPr>
            <a:spLocks noGrp="1" noChangeArrowheads="1"/>
          </p:cNvSpPr>
          <p:nvPr>
            <p:ph type="sldNum"/>
          </p:nvPr>
        </p:nvSpPr>
        <p:spPr bwMode="auto">
          <a:xfrm>
            <a:off x="6553200" y="6248400"/>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lgn="r">
              <a:buClrTx/>
              <a:buSzPct val="45000"/>
              <a:buFontTx/>
              <a:buNone/>
              <a:tabLst>
                <a:tab pos="457200" algn="l"/>
                <a:tab pos="914400" algn="l"/>
                <a:tab pos="1371600" algn="l"/>
                <a:tab pos="1828800" algn="l"/>
              </a:tabLst>
              <a:defRPr sz="1200" smtClean="0">
                <a:solidFill>
                  <a:srgbClr val="FFFFFF"/>
                </a:solidFill>
                <a:latin typeface="Times New Roman" pitchFamily="16" charset="0"/>
              </a:defRPr>
            </a:lvl1pPr>
          </a:lstStyle>
          <a:p>
            <a:pPr>
              <a:defRPr/>
            </a:pPr>
            <a:fld id="{BDDA5F5E-4137-4909-A5A9-31DD3E388629}" type="slidenum">
              <a:rPr lang="en-US"/>
              <a:pPr>
                <a:defRPr/>
              </a:pPr>
              <a:t>‹#›</a:t>
            </a:fld>
            <a:endParaRPr lang="en-US"/>
          </a:p>
        </p:txBody>
      </p:sp>
      <p:grpSp>
        <p:nvGrpSpPr>
          <p:cNvPr id="3076" name="Group 3"/>
          <p:cNvGrpSpPr>
            <a:grpSpLocks/>
          </p:cNvGrpSpPr>
          <p:nvPr/>
        </p:nvGrpSpPr>
        <p:grpSpPr bwMode="auto">
          <a:xfrm>
            <a:off x="0" y="0"/>
            <a:ext cx="9134475" cy="6843713"/>
            <a:chOff x="0" y="0"/>
            <a:chExt cx="5754" cy="4311"/>
          </a:xfrm>
        </p:grpSpPr>
        <p:grpSp>
          <p:nvGrpSpPr>
            <p:cNvPr id="3080" name="Group 4"/>
            <p:cNvGrpSpPr>
              <a:grpSpLocks/>
            </p:cNvGrpSpPr>
            <p:nvPr/>
          </p:nvGrpSpPr>
          <p:grpSpPr bwMode="auto">
            <a:xfrm>
              <a:off x="1728" y="2230"/>
              <a:ext cx="4023" cy="2081"/>
              <a:chOff x="1728" y="2230"/>
              <a:chExt cx="4023" cy="2081"/>
            </a:xfrm>
          </p:grpSpPr>
          <p:sp>
            <p:nvSpPr>
              <p:cNvPr id="3083" name="Freeform 5"/>
              <p:cNvSpPr>
                <a:spLocks noChangeArrowheads="1"/>
              </p:cNvSpPr>
              <p:nvPr/>
            </p:nvSpPr>
            <p:spPr bwMode="auto">
              <a:xfrm>
                <a:off x="1728" y="2644"/>
                <a:ext cx="2878" cy="1667"/>
              </a:xfrm>
              <a:custGeom>
                <a:avLst/>
                <a:gdLst>
                  <a:gd name="T0" fmla="*/ 2736 w 2882"/>
                  <a:gd name="T1" fmla="*/ 527 h 1671"/>
                  <a:gd name="T2" fmla="*/ 2628 w 2882"/>
                  <a:gd name="T3" fmla="*/ 483 h 1671"/>
                  <a:gd name="T4" fmla="*/ 2477 w 2882"/>
                  <a:gd name="T5" fmla="*/ 423 h 1671"/>
                  <a:gd name="T6" fmla="*/ 2200 w 2882"/>
                  <a:gd name="T7" fmla="*/ 342 h 1671"/>
                  <a:gd name="T8" fmla="*/ 1967 w 2882"/>
                  <a:gd name="T9" fmla="*/ 276 h 1671"/>
                  <a:gd name="T10" fmla="*/ 1804 w 2882"/>
                  <a:gd name="T11" fmla="*/ 211 h 1671"/>
                  <a:gd name="T12" fmla="*/ 1691 w 2882"/>
                  <a:gd name="T13" fmla="*/ 152 h 1671"/>
                  <a:gd name="T14" fmla="*/ 1626 w 2882"/>
                  <a:gd name="T15" fmla="*/ 103 h 1671"/>
                  <a:gd name="T16" fmla="*/ 1588 w 2882"/>
                  <a:gd name="T17" fmla="*/ 60 h 1671"/>
                  <a:gd name="T18" fmla="*/ 1577 w 2882"/>
                  <a:gd name="T19" fmla="*/ 27 h 1671"/>
                  <a:gd name="T20" fmla="*/ 1583 w 2882"/>
                  <a:gd name="T21" fmla="*/ 0 h 1671"/>
                  <a:gd name="T22" fmla="*/ 1555 w 2882"/>
                  <a:gd name="T23" fmla="*/ 49 h 1671"/>
                  <a:gd name="T24" fmla="*/ 1566 w 2882"/>
                  <a:gd name="T25" fmla="*/ 98 h 1671"/>
                  <a:gd name="T26" fmla="*/ 1615 w 2882"/>
                  <a:gd name="T27" fmla="*/ 141 h 1671"/>
                  <a:gd name="T28" fmla="*/ 1686 w 2882"/>
                  <a:gd name="T29" fmla="*/ 185 h 1671"/>
                  <a:gd name="T30" fmla="*/ 1789 w 2882"/>
                  <a:gd name="T31" fmla="*/ 227 h 1671"/>
                  <a:gd name="T32" fmla="*/ 2037 w 2882"/>
                  <a:gd name="T33" fmla="*/ 309 h 1671"/>
                  <a:gd name="T34" fmla="*/ 2282 w 2882"/>
                  <a:gd name="T35" fmla="*/ 380 h 1671"/>
                  <a:gd name="T36" fmla="*/ 2461 w 2882"/>
                  <a:gd name="T37" fmla="*/ 434 h 1671"/>
                  <a:gd name="T38" fmla="*/ 2601 w 2882"/>
                  <a:gd name="T39" fmla="*/ 483 h 1671"/>
                  <a:gd name="T40" fmla="*/ 2704 w 2882"/>
                  <a:gd name="T41" fmla="*/ 527 h 1671"/>
                  <a:gd name="T42" fmla="*/ 2764 w 2882"/>
                  <a:gd name="T43" fmla="*/ 559 h 1671"/>
                  <a:gd name="T44" fmla="*/ 2791 w 2882"/>
                  <a:gd name="T45" fmla="*/ 592 h 1671"/>
                  <a:gd name="T46" fmla="*/ 2791 w 2882"/>
                  <a:gd name="T47" fmla="*/ 640 h 1671"/>
                  <a:gd name="T48" fmla="*/ 2758 w 2882"/>
                  <a:gd name="T49" fmla="*/ 689 h 1671"/>
                  <a:gd name="T50" fmla="*/ 2688 w 2882"/>
                  <a:gd name="T51" fmla="*/ 733 h 1671"/>
                  <a:gd name="T52" fmla="*/ 2585 w 2882"/>
                  <a:gd name="T53" fmla="*/ 776 h 1671"/>
                  <a:gd name="T54" fmla="*/ 2455 w 2882"/>
                  <a:gd name="T55" fmla="*/ 820 h 1671"/>
                  <a:gd name="T56" fmla="*/ 2298 w 2882"/>
                  <a:gd name="T57" fmla="*/ 863 h 1671"/>
                  <a:gd name="T58" fmla="*/ 2027 w 2882"/>
                  <a:gd name="T59" fmla="*/ 928 h 1671"/>
                  <a:gd name="T60" fmla="*/ 1604 w 2882"/>
                  <a:gd name="T61" fmla="*/ 1032 h 1671"/>
                  <a:gd name="T62" fmla="*/ 1143 w 2882"/>
                  <a:gd name="T63" fmla="*/ 1161 h 1671"/>
                  <a:gd name="T64" fmla="*/ 672 w 2882"/>
                  <a:gd name="T65" fmla="*/ 1325 h 1671"/>
                  <a:gd name="T66" fmla="*/ 217 w 2882"/>
                  <a:gd name="T67" fmla="*/ 1541 h 1671"/>
                  <a:gd name="T68" fmla="*/ 353 w 2882"/>
                  <a:gd name="T69" fmla="*/ 1667 h 1671"/>
                  <a:gd name="T70" fmla="*/ 753 w 2882"/>
                  <a:gd name="T71" fmla="*/ 1465 h 1671"/>
                  <a:gd name="T72" fmla="*/ 1143 w 2882"/>
                  <a:gd name="T73" fmla="*/ 1308 h 1671"/>
                  <a:gd name="T74" fmla="*/ 1517 w 2882"/>
                  <a:gd name="T75" fmla="*/ 1183 h 1671"/>
                  <a:gd name="T76" fmla="*/ 1858 w 2882"/>
                  <a:gd name="T77" fmla="*/ 1080 h 1671"/>
                  <a:gd name="T78" fmla="*/ 2162 w 2882"/>
                  <a:gd name="T79" fmla="*/ 1005 h 1671"/>
                  <a:gd name="T80" fmla="*/ 2423 w 2882"/>
                  <a:gd name="T81" fmla="*/ 945 h 1671"/>
                  <a:gd name="T82" fmla="*/ 2622 w 2882"/>
                  <a:gd name="T83" fmla="*/ 890 h 1671"/>
                  <a:gd name="T84" fmla="*/ 2758 w 2882"/>
                  <a:gd name="T85" fmla="*/ 836 h 1671"/>
                  <a:gd name="T86" fmla="*/ 2823 w 2882"/>
                  <a:gd name="T87" fmla="*/ 792 h 1671"/>
                  <a:gd name="T88" fmla="*/ 2861 w 2882"/>
                  <a:gd name="T89" fmla="*/ 743 h 1671"/>
                  <a:gd name="T90" fmla="*/ 2878 w 2882"/>
                  <a:gd name="T91" fmla="*/ 700 h 1671"/>
                  <a:gd name="T92" fmla="*/ 2850 w 2882"/>
                  <a:gd name="T93" fmla="*/ 619 h 1671"/>
                  <a:gd name="T94" fmla="*/ 2796 w 2882"/>
                  <a:gd name="T95" fmla="*/ 559 h 1671"/>
                  <a:gd name="T96" fmla="*/ 2769 w 2882"/>
                  <a:gd name="T97" fmla="*/ 543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A"/>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Freeform 6"/>
              <p:cNvSpPr>
                <a:spLocks noChangeArrowheads="1"/>
              </p:cNvSpPr>
              <p:nvPr/>
            </p:nvSpPr>
            <p:spPr bwMode="auto">
              <a:xfrm>
                <a:off x="4170" y="2671"/>
                <a:ext cx="1255" cy="807"/>
              </a:xfrm>
              <a:custGeom>
                <a:avLst/>
                <a:gdLst>
                  <a:gd name="T0" fmla="*/ 1255 w 1259"/>
                  <a:gd name="T1" fmla="*/ 612 h 811"/>
                  <a:gd name="T2" fmla="*/ 1244 w 1259"/>
                  <a:gd name="T3" fmla="*/ 585 h 811"/>
                  <a:gd name="T4" fmla="*/ 1233 w 1259"/>
                  <a:gd name="T5" fmla="*/ 563 h 811"/>
                  <a:gd name="T6" fmla="*/ 1212 w 1259"/>
                  <a:gd name="T7" fmla="*/ 536 h 811"/>
                  <a:gd name="T8" fmla="*/ 1184 w 1259"/>
                  <a:gd name="T9" fmla="*/ 514 h 811"/>
                  <a:gd name="T10" fmla="*/ 1119 w 1259"/>
                  <a:gd name="T11" fmla="*/ 477 h 811"/>
                  <a:gd name="T12" fmla="*/ 1039 w 1259"/>
                  <a:gd name="T13" fmla="*/ 439 h 811"/>
                  <a:gd name="T14" fmla="*/ 941 w 1259"/>
                  <a:gd name="T15" fmla="*/ 406 h 811"/>
                  <a:gd name="T16" fmla="*/ 838 w 1259"/>
                  <a:gd name="T17" fmla="*/ 379 h 811"/>
                  <a:gd name="T18" fmla="*/ 725 w 1259"/>
                  <a:gd name="T19" fmla="*/ 346 h 811"/>
                  <a:gd name="T20" fmla="*/ 611 w 1259"/>
                  <a:gd name="T21" fmla="*/ 319 h 811"/>
                  <a:gd name="T22" fmla="*/ 497 w 1259"/>
                  <a:gd name="T23" fmla="*/ 293 h 811"/>
                  <a:gd name="T24" fmla="*/ 390 w 1259"/>
                  <a:gd name="T25" fmla="*/ 260 h 811"/>
                  <a:gd name="T26" fmla="*/ 287 w 1259"/>
                  <a:gd name="T27" fmla="*/ 228 h 811"/>
                  <a:gd name="T28" fmla="*/ 194 w 1259"/>
                  <a:gd name="T29" fmla="*/ 195 h 811"/>
                  <a:gd name="T30" fmla="*/ 119 w 1259"/>
                  <a:gd name="T31" fmla="*/ 151 h 811"/>
                  <a:gd name="T32" fmla="*/ 54 w 1259"/>
                  <a:gd name="T33" fmla="*/ 108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3 h 811"/>
                  <a:gd name="T54" fmla="*/ 54 w 1259"/>
                  <a:gd name="T55" fmla="*/ 141 h 811"/>
                  <a:gd name="T56" fmla="*/ 87 w 1259"/>
                  <a:gd name="T57" fmla="*/ 173 h 811"/>
                  <a:gd name="T58" fmla="*/ 125 w 1259"/>
                  <a:gd name="T59" fmla="*/ 206 h 811"/>
                  <a:gd name="T60" fmla="*/ 178 w 1259"/>
                  <a:gd name="T61" fmla="*/ 239 h 811"/>
                  <a:gd name="T62" fmla="*/ 243 w 1259"/>
                  <a:gd name="T63" fmla="*/ 277 h 811"/>
                  <a:gd name="T64" fmla="*/ 325 w 1259"/>
                  <a:gd name="T65" fmla="*/ 308 h 811"/>
                  <a:gd name="T66" fmla="*/ 417 w 1259"/>
                  <a:gd name="T67" fmla="*/ 346 h 811"/>
                  <a:gd name="T68" fmla="*/ 524 w 1259"/>
                  <a:gd name="T69" fmla="*/ 379 h 811"/>
                  <a:gd name="T70" fmla="*/ 655 w 1259"/>
                  <a:gd name="T71" fmla="*/ 412 h 811"/>
                  <a:gd name="T72" fmla="*/ 747 w 1259"/>
                  <a:gd name="T73" fmla="*/ 433 h 811"/>
                  <a:gd name="T74" fmla="*/ 827 w 1259"/>
                  <a:gd name="T75" fmla="*/ 461 h 811"/>
                  <a:gd name="T76" fmla="*/ 898 w 1259"/>
                  <a:gd name="T77" fmla="*/ 488 h 811"/>
                  <a:gd name="T78" fmla="*/ 963 w 1259"/>
                  <a:gd name="T79" fmla="*/ 509 h 811"/>
                  <a:gd name="T80" fmla="*/ 1012 w 1259"/>
                  <a:gd name="T81" fmla="*/ 536 h 811"/>
                  <a:gd name="T82" fmla="*/ 1050 w 1259"/>
                  <a:gd name="T83" fmla="*/ 563 h 811"/>
                  <a:gd name="T84" fmla="*/ 1077 w 1259"/>
                  <a:gd name="T85" fmla="*/ 590 h 811"/>
                  <a:gd name="T86" fmla="*/ 1098 w 1259"/>
                  <a:gd name="T87" fmla="*/ 617 h 811"/>
                  <a:gd name="T88" fmla="*/ 1108 w 1259"/>
                  <a:gd name="T89" fmla="*/ 645 h 811"/>
                  <a:gd name="T90" fmla="*/ 1114 w 1259"/>
                  <a:gd name="T91" fmla="*/ 672 h 811"/>
                  <a:gd name="T92" fmla="*/ 1108 w 1259"/>
                  <a:gd name="T93" fmla="*/ 694 h 811"/>
                  <a:gd name="T94" fmla="*/ 1093 w 1259"/>
                  <a:gd name="T95" fmla="*/ 720 h 811"/>
                  <a:gd name="T96" fmla="*/ 1077 w 1259"/>
                  <a:gd name="T97" fmla="*/ 742 h 811"/>
                  <a:gd name="T98" fmla="*/ 1050 w 1259"/>
                  <a:gd name="T99" fmla="*/ 763 h 811"/>
                  <a:gd name="T100" fmla="*/ 1012 w 1259"/>
                  <a:gd name="T101" fmla="*/ 785 h 811"/>
                  <a:gd name="T102" fmla="*/ 974 w 1259"/>
                  <a:gd name="T103" fmla="*/ 807 h 811"/>
                  <a:gd name="T104" fmla="*/ 1044 w 1259"/>
                  <a:gd name="T105" fmla="*/ 785 h 811"/>
                  <a:gd name="T106" fmla="*/ 1103 w 1259"/>
                  <a:gd name="T107" fmla="*/ 763 h 811"/>
                  <a:gd name="T108" fmla="*/ 1152 w 1259"/>
                  <a:gd name="T109" fmla="*/ 742 h 811"/>
                  <a:gd name="T110" fmla="*/ 1195 w 1259"/>
                  <a:gd name="T111" fmla="*/ 720 h 811"/>
                  <a:gd name="T112" fmla="*/ 1222 w 1259"/>
                  <a:gd name="T113" fmla="*/ 699 h 811"/>
                  <a:gd name="T114" fmla="*/ 1244 w 1259"/>
                  <a:gd name="T115" fmla="*/ 672 h 811"/>
                  <a:gd name="T116" fmla="*/ 1255 w 1259"/>
                  <a:gd name="T117" fmla="*/ 645 h 811"/>
                  <a:gd name="T118" fmla="*/ 1255 w 1259"/>
                  <a:gd name="T119" fmla="*/ 612 h 811"/>
                  <a:gd name="T120" fmla="*/ 1255 w 1259"/>
                  <a:gd name="T121" fmla="*/ 612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A"/>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Freeform 7"/>
              <p:cNvSpPr>
                <a:spLocks noChangeArrowheads="1"/>
              </p:cNvSpPr>
              <p:nvPr/>
            </p:nvSpPr>
            <p:spPr bwMode="auto">
              <a:xfrm>
                <a:off x="2900" y="3346"/>
                <a:ext cx="2845" cy="965"/>
              </a:xfrm>
              <a:custGeom>
                <a:avLst/>
                <a:gdLst>
                  <a:gd name="T0" fmla="*/ 92 w 2849"/>
                  <a:gd name="T1" fmla="*/ 954 h 969"/>
                  <a:gd name="T2" fmla="*/ 0 w 2849"/>
                  <a:gd name="T3" fmla="*/ 965 h 969"/>
                  <a:gd name="T4" fmla="*/ 390 w 2849"/>
                  <a:gd name="T5" fmla="*/ 965 h 969"/>
                  <a:gd name="T6" fmla="*/ 433 w 2849"/>
                  <a:gd name="T7" fmla="*/ 943 h 969"/>
                  <a:gd name="T8" fmla="*/ 482 w 2849"/>
                  <a:gd name="T9" fmla="*/ 910 h 969"/>
                  <a:gd name="T10" fmla="*/ 553 w 2849"/>
                  <a:gd name="T11" fmla="*/ 872 h 969"/>
                  <a:gd name="T12" fmla="*/ 634 w 2849"/>
                  <a:gd name="T13" fmla="*/ 835 h 969"/>
                  <a:gd name="T14" fmla="*/ 726 w 2849"/>
                  <a:gd name="T15" fmla="*/ 791 h 969"/>
                  <a:gd name="T16" fmla="*/ 835 w 2849"/>
                  <a:gd name="T17" fmla="*/ 742 h 969"/>
                  <a:gd name="T18" fmla="*/ 960 w 2849"/>
                  <a:gd name="T19" fmla="*/ 693 h 969"/>
                  <a:gd name="T20" fmla="*/ 1100 w 2849"/>
                  <a:gd name="T21" fmla="*/ 639 h 969"/>
                  <a:gd name="T22" fmla="*/ 1257 w 2849"/>
                  <a:gd name="T23" fmla="*/ 580 h 969"/>
                  <a:gd name="T24" fmla="*/ 1431 w 2849"/>
                  <a:gd name="T25" fmla="*/ 520 h 969"/>
                  <a:gd name="T26" fmla="*/ 1621 w 2849"/>
                  <a:gd name="T27" fmla="*/ 460 h 969"/>
                  <a:gd name="T28" fmla="*/ 1826 w 2849"/>
                  <a:gd name="T29" fmla="*/ 401 h 969"/>
                  <a:gd name="T30" fmla="*/ 2054 w 2849"/>
                  <a:gd name="T31" fmla="*/ 342 h 969"/>
                  <a:gd name="T32" fmla="*/ 2298 w 2849"/>
                  <a:gd name="T33" fmla="*/ 282 h 969"/>
                  <a:gd name="T34" fmla="*/ 2563 w 2849"/>
                  <a:gd name="T35" fmla="*/ 222 h 969"/>
                  <a:gd name="T36" fmla="*/ 2845 w 2849"/>
                  <a:gd name="T37" fmla="*/ 162 h 969"/>
                  <a:gd name="T38" fmla="*/ 2845 w 2849"/>
                  <a:gd name="T39" fmla="*/ 0 h 969"/>
                  <a:gd name="T40" fmla="*/ 2813 w 2849"/>
                  <a:gd name="T41" fmla="*/ 16 h 969"/>
                  <a:gd name="T42" fmla="*/ 2769 w 2849"/>
                  <a:gd name="T43" fmla="*/ 33 h 969"/>
                  <a:gd name="T44" fmla="*/ 2715 w 2849"/>
                  <a:gd name="T45" fmla="*/ 54 h 969"/>
                  <a:gd name="T46" fmla="*/ 2644 w 2849"/>
                  <a:gd name="T47" fmla="*/ 76 h 969"/>
                  <a:gd name="T48" fmla="*/ 2568 w 2849"/>
                  <a:gd name="T49" fmla="*/ 98 h 969"/>
                  <a:gd name="T50" fmla="*/ 2488 w 2849"/>
                  <a:gd name="T51" fmla="*/ 120 h 969"/>
                  <a:gd name="T52" fmla="*/ 2396 w 2849"/>
                  <a:gd name="T53" fmla="*/ 146 h 969"/>
                  <a:gd name="T54" fmla="*/ 2298 w 2849"/>
                  <a:gd name="T55" fmla="*/ 168 h 969"/>
                  <a:gd name="T56" fmla="*/ 2092 w 2849"/>
                  <a:gd name="T57" fmla="*/ 222 h 969"/>
                  <a:gd name="T58" fmla="*/ 1886 w 2849"/>
                  <a:gd name="T59" fmla="*/ 276 h 969"/>
                  <a:gd name="T60" fmla="*/ 1686 w 2849"/>
                  <a:gd name="T61" fmla="*/ 325 h 969"/>
                  <a:gd name="T62" fmla="*/ 1588 w 2849"/>
                  <a:gd name="T63" fmla="*/ 353 h 969"/>
                  <a:gd name="T64" fmla="*/ 1501 w 2849"/>
                  <a:gd name="T65" fmla="*/ 379 h 969"/>
                  <a:gd name="T66" fmla="*/ 1105 w 2849"/>
                  <a:gd name="T67" fmla="*/ 504 h 969"/>
                  <a:gd name="T68" fmla="*/ 911 w 2849"/>
                  <a:gd name="T69" fmla="*/ 575 h 969"/>
                  <a:gd name="T70" fmla="*/ 726 w 2849"/>
                  <a:gd name="T71" fmla="*/ 644 h 969"/>
                  <a:gd name="T72" fmla="*/ 547 w 2849"/>
                  <a:gd name="T73" fmla="*/ 715 h 969"/>
                  <a:gd name="T74" fmla="*/ 379 w 2849"/>
                  <a:gd name="T75" fmla="*/ 791 h 969"/>
                  <a:gd name="T76" fmla="*/ 228 w 2849"/>
                  <a:gd name="T77" fmla="*/ 872 h 969"/>
                  <a:gd name="T78" fmla="*/ 92 w 2849"/>
                  <a:gd name="T79" fmla="*/ 954 h 969"/>
                  <a:gd name="T80" fmla="*/ 92 w 2849"/>
                  <a:gd name="T81" fmla="*/ 954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Freeform 8"/>
              <p:cNvSpPr>
                <a:spLocks noChangeArrowheads="1"/>
              </p:cNvSpPr>
              <p:nvPr/>
            </p:nvSpPr>
            <p:spPr bwMode="auto">
              <a:xfrm>
                <a:off x="2748" y="2230"/>
                <a:ext cx="3003" cy="2081"/>
              </a:xfrm>
              <a:custGeom>
                <a:avLst/>
                <a:gdLst>
                  <a:gd name="T0" fmla="*/ 1431 w 3007"/>
                  <a:gd name="T1" fmla="*/ 473 h 2085"/>
                  <a:gd name="T2" fmla="*/ 1458 w 3007"/>
                  <a:gd name="T3" fmla="*/ 527 h 2085"/>
                  <a:gd name="T4" fmla="*/ 1539 w 3007"/>
                  <a:gd name="T5" fmla="*/ 592 h 2085"/>
                  <a:gd name="T6" fmla="*/ 1713 w 3007"/>
                  <a:gd name="T7" fmla="*/ 669 h 2085"/>
                  <a:gd name="T8" fmla="*/ 1924 w 3007"/>
                  <a:gd name="T9" fmla="*/ 734 h 2085"/>
                  <a:gd name="T10" fmla="*/ 2152 w 3007"/>
                  <a:gd name="T11" fmla="*/ 787 h 2085"/>
                  <a:gd name="T12" fmla="*/ 2369 w 3007"/>
                  <a:gd name="T13" fmla="*/ 847 h 2085"/>
                  <a:gd name="T14" fmla="*/ 2548 w 3007"/>
                  <a:gd name="T15" fmla="*/ 918 h 2085"/>
                  <a:gd name="T16" fmla="*/ 2634 w 3007"/>
                  <a:gd name="T17" fmla="*/ 978 h 2085"/>
                  <a:gd name="T18" fmla="*/ 2672 w 3007"/>
                  <a:gd name="T19" fmla="*/ 1027 h 2085"/>
                  <a:gd name="T20" fmla="*/ 2677 w 3007"/>
                  <a:gd name="T21" fmla="*/ 1081 h 2085"/>
                  <a:gd name="T22" fmla="*/ 2661 w 3007"/>
                  <a:gd name="T23" fmla="*/ 1125 h 2085"/>
                  <a:gd name="T24" fmla="*/ 2613 w 3007"/>
                  <a:gd name="T25" fmla="*/ 1168 h 2085"/>
                  <a:gd name="T26" fmla="*/ 2542 w 3007"/>
                  <a:gd name="T27" fmla="*/ 1206 h 2085"/>
                  <a:gd name="T28" fmla="*/ 2445 w 3007"/>
                  <a:gd name="T29" fmla="*/ 1239 h 2085"/>
                  <a:gd name="T30" fmla="*/ 2325 w 3007"/>
                  <a:gd name="T31" fmla="*/ 1272 h 2085"/>
                  <a:gd name="T32" fmla="*/ 2103 w 3007"/>
                  <a:gd name="T33" fmla="*/ 1325 h 2085"/>
                  <a:gd name="T34" fmla="*/ 1740 w 3007"/>
                  <a:gd name="T35" fmla="*/ 1418 h 2085"/>
                  <a:gd name="T36" fmla="*/ 1306 w 3007"/>
                  <a:gd name="T37" fmla="*/ 1537 h 2085"/>
                  <a:gd name="T38" fmla="*/ 819 w 3007"/>
                  <a:gd name="T39" fmla="*/ 1706 h 2085"/>
                  <a:gd name="T40" fmla="*/ 282 w 3007"/>
                  <a:gd name="T41" fmla="*/ 1939 h 2085"/>
                  <a:gd name="T42" fmla="*/ 152 w 3007"/>
                  <a:gd name="T43" fmla="*/ 2081 h 2085"/>
                  <a:gd name="T44" fmla="*/ 385 w 3007"/>
                  <a:gd name="T45" fmla="*/ 1988 h 2085"/>
                  <a:gd name="T46" fmla="*/ 699 w 3007"/>
                  <a:gd name="T47" fmla="*/ 1830 h 2085"/>
                  <a:gd name="T48" fmla="*/ 1063 w 3007"/>
                  <a:gd name="T49" fmla="*/ 1690 h 2085"/>
                  <a:gd name="T50" fmla="*/ 1659 w 3007"/>
                  <a:gd name="T51" fmla="*/ 1494 h 2085"/>
                  <a:gd name="T52" fmla="*/ 1843 w 3007"/>
                  <a:gd name="T53" fmla="*/ 1439 h 2085"/>
                  <a:gd name="T54" fmla="*/ 2249 w 3007"/>
                  <a:gd name="T55" fmla="*/ 1336 h 2085"/>
                  <a:gd name="T56" fmla="*/ 2548 w 3007"/>
                  <a:gd name="T57" fmla="*/ 1261 h 2085"/>
                  <a:gd name="T58" fmla="*/ 2726 w 3007"/>
                  <a:gd name="T59" fmla="*/ 1212 h 2085"/>
                  <a:gd name="T60" fmla="*/ 2872 w 3007"/>
                  <a:gd name="T61" fmla="*/ 1168 h 2085"/>
                  <a:gd name="T62" fmla="*/ 2970 w 3007"/>
                  <a:gd name="T63" fmla="*/ 1130 h 2085"/>
                  <a:gd name="T64" fmla="*/ 3003 w 3007"/>
                  <a:gd name="T65" fmla="*/ 869 h 2085"/>
                  <a:gd name="T66" fmla="*/ 2856 w 3007"/>
                  <a:gd name="T67" fmla="*/ 842 h 2085"/>
                  <a:gd name="T68" fmla="*/ 2666 w 3007"/>
                  <a:gd name="T69" fmla="*/ 804 h 2085"/>
                  <a:gd name="T70" fmla="*/ 2455 w 3007"/>
                  <a:gd name="T71" fmla="*/ 756 h 2085"/>
                  <a:gd name="T72" fmla="*/ 2135 w 3007"/>
                  <a:gd name="T73" fmla="*/ 669 h 2085"/>
                  <a:gd name="T74" fmla="*/ 1956 w 3007"/>
                  <a:gd name="T75" fmla="*/ 603 h 2085"/>
                  <a:gd name="T76" fmla="*/ 1822 w 3007"/>
                  <a:gd name="T77" fmla="*/ 533 h 2085"/>
                  <a:gd name="T78" fmla="*/ 1767 w 3007"/>
                  <a:gd name="T79" fmla="*/ 473 h 2085"/>
                  <a:gd name="T80" fmla="*/ 1751 w 3007"/>
                  <a:gd name="T81" fmla="*/ 435 h 2085"/>
                  <a:gd name="T82" fmla="*/ 1778 w 3007"/>
                  <a:gd name="T83" fmla="*/ 380 h 2085"/>
                  <a:gd name="T84" fmla="*/ 1860 w 3007"/>
                  <a:gd name="T85" fmla="*/ 315 h 2085"/>
                  <a:gd name="T86" fmla="*/ 1983 w 3007"/>
                  <a:gd name="T87" fmla="*/ 266 h 2085"/>
                  <a:gd name="T88" fmla="*/ 2146 w 3007"/>
                  <a:gd name="T89" fmla="*/ 229 h 2085"/>
                  <a:gd name="T90" fmla="*/ 2428 w 3007"/>
                  <a:gd name="T91" fmla="*/ 180 h 2085"/>
                  <a:gd name="T92" fmla="*/ 2823 w 3007"/>
                  <a:gd name="T93" fmla="*/ 125 h 2085"/>
                  <a:gd name="T94" fmla="*/ 3003 w 3007"/>
                  <a:gd name="T95" fmla="*/ 87 h 2085"/>
                  <a:gd name="T96" fmla="*/ 2905 w 3007"/>
                  <a:gd name="T97" fmla="*/ 22 h 2085"/>
                  <a:gd name="T98" fmla="*/ 2672 w 3007"/>
                  <a:gd name="T99" fmla="*/ 66 h 2085"/>
                  <a:gd name="T100" fmla="*/ 2282 w 3007"/>
                  <a:gd name="T101" fmla="*/ 120 h 2085"/>
                  <a:gd name="T102" fmla="*/ 2027 w 3007"/>
                  <a:gd name="T103" fmla="*/ 158 h 2085"/>
                  <a:gd name="T104" fmla="*/ 1789 w 3007"/>
                  <a:gd name="T105" fmla="*/ 202 h 2085"/>
                  <a:gd name="T106" fmla="*/ 1599 w 3007"/>
                  <a:gd name="T107" fmla="*/ 260 h 2085"/>
                  <a:gd name="T108" fmla="*/ 1469 w 3007"/>
                  <a:gd name="T109" fmla="*/ 337 h 2085"/>
                  <a:gd name="T110" fmla="*/ 1436 w 3007"/>
                  <a:gd name="T111" fmla="*/ 386 h 2085"/>
                  <a:gd name="T112" fmla="*/ 1425 w 3007"/>
                  <a:gd name="T113" fmla="*/ 440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7" name="Freeform 9"/>
              <p:cNvSpPr>
                <a:spLocks noChangeArrowheads="1"/>
              </p:cNvSpPr>
              <p:nvPr/>
            </p:nvSpPr>
            <p:spPr bwMode="auto">
              <a:xfrm>
                <a:off x="4501" y="2317"/>
                <a:ext cx="1244" cy="535"/>
              </a:xfrm>
              <a:custGeom>
                <a:avLst/>
                <a:gdLst>
                  <a:gd name="T0" fmla="*/ 0 w 1248"/>
                  <a:gd name="T1" fmla="*/ 330 h 539"/>
                  <a:gd name="T2" fmla="*/ 0 w 1248"/>
                  <a:gd name="T3" fmla="*/ 357 h 539"/>
                  <a:gd name="T4" fmla="*/ 5 w 1248"/>
                  <a:gd name="T5" fmla="*/ 384 h 539"/>
                  <a:gd name="T6" fmla="*/ 27 w 1248"/>
                  <a:gd name="T7" fmla="*/ 411 h 539"/>
                  <a:gd name="T8" fmla="*/ 54 w 1248"/>
                  <a:gd name="T9" fmla="*/ 433 h 539"/>
                  <a:gd name="T10" fmla="*/ 92 w 1248"/>
                  <a:gd name="T11" fmla="*/ 460 h 539"/>
                  <a:gd name="T12" fmla="*/ 141 w 1248"/>
                  <a:gd name="T13" fmla="*/ 486 h 539"/>
                  <a:gd name="T14" fmla="*/ 194 w 1248"/>
                  <a:gd name="T15" fmla="*/ 508 h 539"/>
                  <a:gd name="T16" fmla="*/ 254 w 1248"/>
                  <a:gd name="T17" fmla="*/ 535 h 539"/>
                  <a:gd name="T18" fmla="*/ 211 w 1248"/>
                  <a:gd name="T19" fmla="*/ 513 h 539"/>
                  <a:gd name="T20" fmla="*/ 178 w 1248"/>
                  <a:gd name="T21" fmla="*/ 486 h 539"/>
                  <a:gd name="T22" fmla="*/ 156 w 1248"/>
                  <a:gd name="T23" fmla="*/ 465 h 539"/>
                  <a:gd name="T24" fmla="*/ 141 w 1248"/>
                  <a:gd name="T25" fmla="*/ 444 h 539"/>
                  <a:gd name="T26" fmla="*/ 136 w 1248"/>
                  <a:gd name="T27" fmla="*/ 422 h 539"/>
                  <a:gd name="T28" fmla="*/ 136 w 1248"/>
                  <a:gd name="T29" fmla="*/ 400 h 539"/>
                  <a:gd name="T30" fmla="*/ 141 w 1248"/>
                  <a:gd name="T31" fmla="*/ 378 h 539"/>
                  <a:gd name="T32" fmla="*/ 156 w 1248"/>
                  <a:gd name="T33" fmla="*/ 362 h 539"/>
                  <a:gd name="T34" fmla="*/ 178 w 1248"/>
                  <a:gd name="T35" fmla="*/ 340 h 539"/>
                  <a:gd name="T36" fmla="*/ 200 w 1248"/>
                  <a:gd name="T37" fmla="*/ 325 h 539"/>
                  <a:gd name="T38" fmla="*/ 265 w 1248"/>
                  <a:gd name="T39" fmla="*/ 292 h 539"/>
                  <a:gd name="T40" fmla="*/ 352 w 1248"/>
                  <a:gd name="T41" fmla="*/ 260 h 539"/>
                  <a:gd name="T42" fmla="*/ 444 w 1248"/>
                  <a:gd name="T43" fmla="*/ 232 h 539"/>
                  <a:gd name="T44" fmla="*/ 552 w 1248"/>
                  <a:gd name="T45" fmla="*/ 211 h 539"/>
                  <a:gd name="T46" fmla="*/ 660 w 1248"/>
                  <a:gd name="T47" fmla="*/ 190 h 539"/>
                  <a:gd name="T48" fmla="*/ 887 w 1248"/>
                  <a:gd name="T49" fmla="*/ 152 h 539"/>
                  <a:gd name="T50" fmla="*/ 990 w 1248"/>
                  <a:gd name="T51" fmla="*/ 135 h 539"/>
                  <a:gd name="T52" fmla="*/ 1088 w 1248"/>
                  <a:gd name="T53" fmla="*/ 119 h 539"/>
                  <a:gd name="T54" fmla="*/ 1174 w 1248"/>
                  <a:gd name="T55" fmla="*/ 114 h 539"/>
                  <a:gd name="T56" fmla="*/ 1244 w 1248"/>
                  <a:gd name="T57" fmla="*/ 103 h 539"/>
                  <a:gd name="T58" fmla="*/ 1244 w 1248"/>
                  <a:gd name="T59" fmla="*/ 0 h 539"/>
                  <a:gd name="T60" fmla="*/ 1157 w 1248"/>
                  <a:gd name="T61" fmla="*/ 22 h 539"/>
                  <a:gd name="T62" fmla="*/ 1066 w 1248"/>
                  <a:gd name="T63" fmla="*/ 38 h 539"/>
                  <a:gd name="T64" fmla="*/ 871 w 1248"/>
                  <a:gd name="T65" fmla="*/ 70 h 539"/>
                  <a:gd name="T66" fmla="*/ 671 w 1248"/>
                  <a:gd name="T67" fmla="*/ 92 h 539"/>
                  <a:gd name="T68" fmla="*/ 481 w 1248"/>
                  <a:gd name="T69" fmla="*/ 125 h 539"/>
                  <a:gd name="T70" fmla="*/ 390 w 1248"/>
                  <a:gd name="T71" fmla="*/ 141 h 539"/>
                  <a:gd name="T72" fmla="*/ 308 w 1248"/>
                  <a:gd name="T73" fmla="*/ 157 h 539"/>
                  <a:gd name="T74" fmla="*/ 227 w 1248"/>
                  <a:gd name="T75" fmla="*/ 179 h 539"/>
                  <a:gd name="T76" fmla="*/ 162 w 1248"/>
                  <a:gd name="T77" fmla="*/ 201 h 539"/>
                  <a:gd name="T78" fmla="*/ 103 w 1248"/>
                  <a:gd name="T79" fmla="*/ 227 h 539"/>
                  <a:gd name="T80" fmla="*/ 54 w 1248"/>
                  <a:gd name="T81" fmla="*/ 254 h 539"/>
                  <a:gd name="T82" fmla="*/ 22 w 1248"/>
                  <a:gd name="T83" fmla="*/ 292 h 539"/>
                  <a:gd name="T84" fmla="*/ 0 w 1248"/>
                  <a:gd name="T85" fmla="*/ 330 h 539"/>
                  <a:gd name="T86" fmla="*/ 0 w 1248"/>
                  <a:gd name="T87" fmla="*/ 330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C85"/>
                  </a:gs>
                  <a:gs pos="100000">
                    <a:srgbClr val="0033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081" name="Freeform 10"/>
            <p:cNvSpPr>
              <a:spLocks noChangeArrowheads="1"/>
            </p:cNvSpPr>
            <p:nvPr/>
          </p:nvSpPr>
          <p:spPr bwMode="auto">
            <a:xfrm>
              <a:off x="3322" y="1341"/>
              <a:ext cx="1821" cy="1533"/>
            </a:xfrm>
            <a:custGeom>
              <a:avLst/>
              <a:gdLst>
                <a:gd name="T0" fmla="*/ 779 w 2296"/>
                <a:gd name="T1" fmla="*/ 1107 h 1469"/>
                <a:gd name="T2" fmla="*/ 1076 w 2296"/>
                <a:gd name="T3" fmla="*/ 1056 h 1469"/>
                <a:gd name="T4" fmla="*/ 1321 w 2296"/>
                <a:gd name="T5" fmla="*/ 999 h 1469"/>
                <a:gd name="T6" fmla="*/ 1520 w 2296"/>
                <a:gd name="T7" fmla="*/ 936 h 1469"/>
                <a:gd name="T8" fmla="*/ 1666 w 2296"/>
                <a:gd name="T9" fmla="*/ 868 h 1469"/>
                <a:gd name="T10" fmla="*/ 1761 w 2296"/>
                <a:gd name="T11" fmla="*/ 789 h 1469"/>
                <a:gd name="T12" fmla="*/ 1812 w 2296"/>
                <a:gd name="T13" fmla="*/ 698 h 1469"/>
                <a:gd name="T14" fmla="*/ 1816 w 2296"/>
                <a:gd name="T15" fmla="*/ 584 h 1469"/>
                <a:gd name="T16" fmla="*/ 1777 w 2296"/>
                <a:gd name="T17" fmla="*/ 477 h 1469"/>
                <a:gd name="T18" fmla="*/ 1700 w 2296"/>
                <a:gd name="T19" fmla="*/ 380 h 1469"/>
                <a:gd name="T20" fmla="*/ 1593 w 2296"/>
                <a:gd name="T21" fmla="*/ 289 h 1469"/>
                <a:gd name="T22" fmla="*/ 1403 w 2296"/>
                <a:gd name="T23" fmla="*/ 164 h 1469"/>
                <a:gd name="T24" fmla="*/ 1279 w 2296"/>
                <a:gd name="T25" fmla="*/ 96 h 1469"/>
                <a:gd name="T26" fmla="*/ 1171 w 2296"/>
                <a:gd name="T27" fmla="*/ 45 h 1469"/>
                <a:gd name="T28" fmla="*/ 1098 w 2296"/>
                <a:gd name="T29" fmla="*/ 10 h 1469"/>
                <a:gd name="T30" fmla="*/ 1068 w 2296"/>
                <a:gd name="T31" fmla="*/ 0 h 1469"/>
                <a:gd name="T32" fmla="*/ 1313 w 2296"/>
                <a:gd name="T33" fmla="*/ 124 h 1469"/>
                <a:gd name="T34" fmla="*/ 1545 w 2296"/>
                <a:gd name="T35" fmla="*/ 266 h 1469"/>
                <a:gd name="T36" fmla="*/ 1640 w 2296"/>
                <a:gd name="T37" fmla="*/ 340 h 1469"/>
                <a:gd name="T38" fmla="*/ 1722 w 2296"/>
                <a:gd name="T39" fmla="*/ 420 h 1469"/>
                <a:gd name="T40" fmla="*/ 1773 w 2296"/>
                <a:gd name="T41" fmla="*/ 499 h 1469"/>
                <a:gd name="T42" fmla="*/ 1795 w 2296"/>
                <a:gd name="T43" fmla="*/ 584 h 1469"/>
                <a:gd name="T44" fmla="*/ 1777 w 2296"/>
                <a:gd name="T45" fmla="*/ 664 h 1469"/>
                <a:gd name="T46" fmla="*/ 1722 w 2296"/>
                <a:gd name="T47" fmla="*/ 733 h 1469"/>
                <a:gd name="T48" fmla="*/ 1635 w 2296"/>
                <a:gd name="T49" fmla="*/ 789 h 1469"/>
                <a:gd name="T50" fmla="*/ 1524 w 2296"/>
                <a:gd name="T51" fmla="*/ 835 h 1469"/>
                <a:gd name="T52" fmla="*/ 1386 w 2296"/>
                <a:gd name="T53" fmla="*/ 880 h 1469"/>
                <a:gd name="T54" fmla="*/ 1072 w 2296"/>
                <a:gd name="T55" fmla="*/ 948 h 1469"/>
                <a:gd name="T56" fmla="*/ 732 w 2296"/>
                <a:gd name="T57" fmla="*/ 1010 h 1469"/>
                <a:gd name="T58" fmla="*/ 413 w 2296"/>
                <a:gd name="T59" fmla="*/ 1073 h 1469"/>
                <a:gd name="T60" fmla="*/ 280 w 2296"/>
                <a:gd name="T61" fmla="*/ 1112 h 1469"/>
                <a:gd name="T62" fmla="*/ 163 w 2296"/>
                <a:gd name="T63" fmla="*/ 1152 h 1469"/>
                <a:gd name="T64" fmla="*/ 73 w 2296"/>
                <a:gd name="T65" fmla="*/ 1198 h 1469"/>
                <a:gd name="T66" fmla="*/ 17 w 2296"/>
                <a:gd name="T67" fmla="*/ 1254 h 1469"/>
                <a:gd name="T68" fmla="*/ 0 w 2296"/>
                <a:gd name="T69" fmla="*/ 1317 h 1469"/>
                <a:gd name="T70" fmla="*/ 21 w 2296"/>
                <a:gd name="T71" fmla="*/ 1385 h 1469"/>
                <a:gd name="T72" fmla="*/ 78 w 2296"/>
                <a:gd name="T73" fmla="*/ 1442 h 1469"/>
                <a:gd name="T74" fmla="*/ 155 w 2296"/>
                <a:gd name="T75" fmla="*/ 1487 h 1469"/>
                <a:gd name="T76" fmla="*/ 259 w 2296"/>
                <a:gd name="T77" fmla="*/ 1533 h 1469"/>
                <a:gd name="T78" fmla="*/ 172 w 2296"/>
                <a:gd name="T79" fmla="*/ 1476 h 1469"/>
                <a:gd name="T80" fmla="*/ 117 w 2296"/>
                <a:gd name="T81" fmla="*/ 1419 h 1469"/>
                <a:gd name="T82" fmla="*/ 95 w 2296"/>
                <a:gd name="T83" fmla="*/ 1363 h 1469"/>
                <a:gd name="T84" fmla="*/ 112 w 2296"/>
                <a:gd name="T85" fmla="*/ 1312 h 1469"/>
                <a:gd name="T86" fmla="*/ 168 w 2296"/>
                <a:gd name="T87" fmla="*/ 1261 h 1469"/>
                <a:gd name="T88" fmla="*/ 271 w 2296"/>
                <a:gd name="T89" fmla="*/ 1215 h 1469"/>
                <a:gd name="T90" fmla="*/ 418 w 2296"/>
                <a:gd name="T91" fmla="*/ 1170 h 1469"/>
                <a:gd name="T92" fmla="*/ 611 w 2296"/>
                <a:gd name="T93" fmla="*/ 1135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1"/>
                </a:gs>
                <a:gs pos="100000">
                  <a:srgbClr val="0033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2" name="Freeform 11"/>
            <p:cNvSpPr>
              <a:spLocks noChangeArrowheads="1"/>
            </p:cNvSpPr>
            <p:nvPr/>
          </p:nvSpPr>
          <p:spPr bwMode="auto">
            <a:xfrm>
              <a:off x="0" y="0"/>
              <a:ext cx="5754" cy="1772"/>
            </a:xfrm>
            <a:custGeom>
              <a:avLst/>
              <a:gdLst>
                <a:gd name="T0" fmla="*/ 0 w 5740"/>
                <a:gd name="T1" fmla="*/ 0 h 1906"/>
                <a:gd name="T2" fmla="*/ 0 w 5740"/>
                <a:gd name="T3" fmla="*/ 1772 h 1906"/>
                <a:gd name="T4" fmla="*/ 5754 w 5740"/>
                <a:gd name="T5" fmla="*/ 1772 h 1906"/>
                <a:gd name="T6" fmla="*/ 57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084" name="Rectangle 12"/>
          <p:cNvSpPr>
            <a:spLocks noGrp="1" noChangeArrowheads="1"/>
          </p:cNvSpPr>
          <p:nvPr>
            <p:ph type="title"/>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85" name="Rectangle 13"/>
          <p:cNvSpPr>
            <a:spLocks noGrp="1" noChangeArrowheads="1"/>
          </p:cNvSpPr>
          <p:nvPr>
            <p:ph type="ftr"/>
          </p:nvPr>
        </p:nvSpPr>
        <p:spPr bwMode="auto">
          <a:xfrm>
            <a:off x="3124200" y="6248400"/>
            <a:ext cx="2889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200" smtClean="0">
                <a:solidFill>
                  <a:srgbClr val="FFFFFF"/>
                </a:solidFill>
                <a:latin typeface="Times New Roman" pitchFamily="16" charset="0"/>
              </a:defRPr>
            </a:lvl1pPr>
          </a:lstStyle>
          <a:p>
            <a:pPr>
              <a:defRPr/>
            </a:pPr>
            <a:endParaRPr lang="en-US"/>
          </a:p>
        </p:txBody>
      </p:sp>
      <p:sp>
        <p:nvSpPr>
          <p:cNvPr id="3086" name="Rectangle 14"/>
          <p:cNvSpPr>
            <a:spLocks noGrp="1" noChangeArrowheads="1"/>
          </p:cNvSpPr>
          <p:nvPr>
            <p:ph type="body" idx="1"/>
          </p:nvPr>
        </p:nvSpPr>
        <p:spPr bwMode="auto">
          <a:xfrm>
            <a:off x="457200" y="1600200"/>
            <a:ext cx="822325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0" y="0"/>
            <a:ext cx="9134475" cy="6843713"/>
            <a:chOff x="0" y="0"/>
            <a:chExt cx="5754" cy="4311"/>
          </a:xfrm>
        </p:grpSpPr>
        <p:grpSp>
          <p:nvGrpSpPr>
            <p:cNvPr id="4104" name="Group 2"/>
            <p:cNvGrpSpPr>
              <a:grpSpLocks/>
            </p:cNvGrpSpPr>
            <p:nvPr/>
          </p:nvGrpSpPr>
          <p:grpSpPr bwMode="auto">
            <a:xfrm>
              <a:off x="1728" y="2230"/>
              <a:ext cx="4023" cy="2081"/>
              <a:chOff x="1728" y="2230"/>
              <a:chExt cx="4023" cy="2081"/>
            </a:xfrm>
          </p:grpSpPr>
          <p:sp>
            <p:nvSpPr>
              <p:cNvPr id="2" name="Freeform 3"/>
              <p:cNvSpPr>
                <a:spLocks noChangeArrowheads="1"/>
              </p:cNvSpPr>
              <p:nvPr/>
            </p:nvSpPr>
            <p:spPr bwMode="auto">
              <a:xfrm>
                <a:off x="1728" y="2644"/>
                <a:ext cx="2878" cy="1667"/>
              </a:xfrm>
              <a:custGeom>
                <a:avLst/>
                <a:gdLst>
                  <a:gd name="T0" fmla="*/ 2736 w 2882"/>
                  <a:gd name="T1" fmla="*/ 527 h 1671"/>
                  <a:gd name="T2" fmla="*/ 2628 w 2882"/>
                  <a:gd name="T3" fmla="*/ 483 h 1671"/>
                  <a:gd name="T4" fmla="*/ 2477 w 2882"/>
                  <a:gd name="T5" fmla="*/ 423 h 1671"/>
                  <a:gd name="T6" fmla="*/ 2200 w 2882"/>
                  <a:gd name="T7" fmla="*/ 342 h 1671"/>
                  <a:gd name="T8" fmla="*/ 1967 w 2882"/>
                  <a:gd name="T9" fmla="*/ 276 h 1671"/>
                  <a:gd name="T10" fmla="*/ 1804 w 2882"/>
                  <a:gd name="T11" fmla="*/ 211 h 1671"/>
                  <a:gd name="T12" fmla="*/ 1691 w 2882"/>
                  <a:gd name="T13" fmla="*/ 152 h 1671"/>
                  <a:gd name="T14" fmla="*/ 1626 w 2882"/>
                  <a:gd name="T15" fmla="*/ 103 h 1671"/>
                  <a:gd name="T16" fmla="*/ 1588 w 2882"/>
                  <a:gd name="T17" fmla="*/ 60 h 1671"/>
                  <a:gd name="T18" fmla="*/ 1577 w 2882"/>
                  <a:gd name="T19" fmla="*/ 27 h 1671"/>
                  <a:gd name="T20" fmla="*/ 1583 w 2882"/>
                  <a:gd name="T21" fmla="*/ 0 h 1671"/>
                  <a:gd name="T22" fmla="*/ 1555 w 2882"/>
                  <a:gd name="T23" fmla="*/ 49 h 1671"/>
                  <a:gd name="T24" fmla="*/ 1566 w 2882"/>
                  <a:gd name="T25" fmla="*/ 98 h 1671"/>
                  <a:gd name="T26" fmla="*/ 1615 w 2882"/>
                  <a:gd name="T27" fmla="*/ 141 h 1671"/>
                  <a:gd name="T28" fmla="*/ 1686 w 2882"/>
                  <a:gd name="T29" fmla="*/ 185 h 1671"/>
                  <a:gd name="T30" fmla="*/ 1789 w 2882"/>
                  <a:gd name="T31" fmla="*/ 227 h 1671"/>
                  <a:gd name="T32" fmla="*/ 2037 w 2882"/>
                  <a:gd name="T33" fmla="*/ 309 h 1671"/>
                  <a:gd name="T34" fmla="*/ 2282 w 2882"/>
                  <a:gd name="T35" fmla="*/ 380 h 1671"/>
                  <a:gd name="T36" fmla="*/ 2461 w 2882"/>
                  <a:gd name="T37" fmla="*/ 434 h 1671"/>
                  <a:gd name="T38" fmla="*/ 2601 w 2882"/>
                  <a:gd name="T39" fmla="*/ 483 h 1671"/>
                  <a:gd name="T40" fmla="*/ 2704 w 2882"/>
                  <a:gd name="T41" fmla="*/ 527 h 1671"/>
                  <a:gd name="T42" fmla="*/ 2764 w 2882"/>
                  <a:gd name="T43" fmla="*/ 559 h 1671"/>
                  <a:gd name="T44" fmla="*/ 2791 w 2882"/>
                  <a:gd name="T45" fmla="*/ 592 h 1671"/>
                  <a:gd name="T46" fmla="*/ 2791 w 2882"/>
                  <a:gd name="T47" fmla="*/ 640 h 1671"/>
                  <a:gd name="T48" fmla="*/ 2758 w 2882"/>
                  <a:gd name="T49" fmla="*/ 689 h 1671"/>
                  <a:gd name="T50" fmla="*/ 2688 w 2882"/>
                  <a:gd name="T51" fmla="*/ 733 h 1671"/>
                  <a:gd name="T52" fmla="*/ 2585 w 2882"/>
                  <a:gd name="T53" fmla="*/ 776 h 1671"/>
                  <a:gd name="T54" fmla="*/ 2455 w 2882"/>
                  <a:gd name="T55" fmla="*/ 820 h 1671"/>
                  <a:gd name="T56" fmla="*/ 2298 w 2882"/>
                  <a:gd name="T57" fmla="*/ 863 h 1671"/>
                  <a:gd name="T58" fmla="*/ 2027 w 2882"/>
                  <a:gd name="T59" fmla="*/ 928 h 1671"/>
                  <a:gd name="T60" fmla="*/ 1604 w 2882"/>
                  <a:gd name="T61" fmla="*/ 1032 h 1671"/>
                  <a:gd name="T62" fmla="*/ 1143 w 2882"/>
                  <a:gd name="T63" fmla="*/ 1161 h 1671"/>
                  <a:gd name="T64" fmla="*/ 672 w 2882"/>
                  <a:gd name="T65" fmla="*/ 1325 h 1671"/>
                  <a:gd name="T66" fmla="*/ 217 w 2882"/>
                  <a:gd name="T67" fmla="*/ 1541 h 1671"/>
                  <a:gd name="T68" fmla="*/ 353 w 2882"/>
                  <a:gd name="T69" fmla="*/ 1667 h 1671"/>
                  <a:gd name="T70" fmla="*/ 753 w 2882"/>
                  <a:gd name="T71" fmla="*/ 1465 h 1671"/>
                  <a:gd name="T72" fmla="*/ 1143 w 2882"/>
                  <a:gd name="T73" fmla="*/ 1308 h 1671"/>
                  <a:gd name="T74" fmla="*/ 1517 w 2882"/>
                  <a:gd name="T75" fmla="*/ 1183 h 1671"/>
                  <a:gd name="T76" fmla="*/ 1858 w 2882"/>
                  <a:gd name="T77" fmla="*/ 1080 h 1671"/>
                  <a:gd name="T78" fmla="*/ 2162 w 2882"/>
                  <a:gd name="T79" fmla="*/ 1005 h 1671"/>
                  <a:gd name="T80" fmla="*/ 2423 w 2882"/>
                  <a:gd name="T81" fmla="*/ 945 h 1671"/>
                  <a:gd name="T82" fmla="*/ 2622 w 2882"/>
                  <a:gd name="T83" fmla="*/ 890 h 1671"/>
                  <a:gd name="T84" fmla="*/ 2758 w 2882"/>
                  <a:gd name="T85" fmla="*/ 836 h 1671"/>
                  <a:gd name="T86" fmla="*/ 2823 w 2882"/>
                  <a:gd name="T87" fmla="*/ 792 h 1671"/>
                  <a:gd name="T88" fmla="*/ 2861 w 2882"/>
                  <a:gd name="T89" fmla="*/ 743 h 1671"/>
                  <a:gd name="T90" fmla="*/ 2878 w 2882"/>
                  <a:gd name="T91" fmla="*/ 700 h 1671"/>
                  <a:gd name="T92" fmla="*/ 2850 w 2882"/>
                  <a:gd name="T93" fmla="*/ 619 h 1671"/>
                  <a:gd name="T94" fmla="*/ 2796 w 2882"/>
                  <a:gd name="T95" fmla="*/ 559 h 1671"/>
                  <a:gd name="T96" fmla="*/ 2769 w 2882"/>
                  <a:gd name="T97" fmla="*/ 543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A"/>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Freeform 4"/>
              <p:cNvSpPr>
                <a:spLocks noChangeArrowheads="1"/>
              </p:cNvSpPr>
              <p:nvPr/>
            </p:nvSpPr>
            <p:spPr bwMode="auto">
              <a:xfrm>
                <a:off x="4170" y="2671"/>
                <a:ext cx="1255" cy="807"/>
              </a:xfrm>
              <a:custGeom>
                <a:avLst/>
                <a:gdLst>
                  <a:gd name="T0" fmla="*/ 1255 w 1259"/>
                  <a:gd name="T1" fmla="*/ 612 h 811"/>
                  <a:gd name="T2" fmla="*/ 1244 w 1259"/>
                  <a:gd name="T3" fmla="*/ 585 h 811"/>
                  <a:gd name="T4" fmla="*/ 1233 w 1259"/>
                  <a:gd name="T5" fmla="*/ 563 h 811"/>
                  <a:gd name="T6" fmla="*/ 1212 w 1259"/>
                  <a:gd name="T7" fmla="*/ 536 h 811"/>
                  <a:gd name="T8" fmla="*/ 1184 w 1259"/>
                  <a:gd name="T9" fmla="*/ 514 h 811"/>
                  <a:gd name="T10" fmla="*/ 1119 w 1259"/>
                  <a:gd name="T11" fmla="*/ 477 h 811"/>
                  <a:gd name="T12" fmla="*/ 1039 w 1259"/>
                  <a:gd name="T13" fmla="*/ 439 h 811"/>
                  <a:gd name="T14" fmla="*/ 941 w 1259"/>
                  <a:gd name="T15" fmla="*/ 406 h 811"/>
                  <a:gd name="T16" fmla="*/ 838 w 1259"/>
                  <a:gd name="T17" fmla="*/ 379 h 811"/>
                  <a:gd name="T18" fmla="*/ 725 w 1259"/>
                  <a:gd name="T19" fmla="*/ 346 h 811"/>
                  <a:gd name="T20" fmla="*/ 611 w 1259"/>
                  <a:gd name="T21" fmla="*/ 319 h 811"/>
                  <a:gd name="T22" fmla="*/ 497 w 1259"/>
                  <a:gd name="T23" fmla="*/ 293 h 811"/>
                  <a:gd name="T24" fmla="*/ 390 w 1259"/>
                  <a:gd name="T25" fmla="*/ 260 h 811"/>
                  <a:gd name="T26" fmla="*/ 287 w 1259"/>
                  <a:gd name="T27" fmla="*/ 228 h 811"/>
                  <a:gd name="T28" fmla="*/ 194 w 1259"/>
                  <a:gd name="T29" fmla="*/ 195 h 811"/>
                  <a:gd name="T30" fmla="*/ 119 w 1259"/>
                  <a:gd name="T31" fmla="*/ 151 h 811"/>
                  <a:gd name="T32" fmla="*/ 54 w 1259"/>
                  <a:gd name="T33" fmla="*/ 108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3 h 811"/>
                  <a:gd name="T54" fmla="*/ 54 w 1259"/>
                  <a:gd name="T55" fmla="*/ 141 h 811"/>
                  <a:gd name="T56" fmla="*/ 87 w 1259"/>
                  <a:gd name="T57" fmla="*/ 173 h 811"/>
                  <a:gd name="T58" fmla="*/ 125 w 1259"/>
                  <a:gd name="T59" fmla="*/ 206 h 811"/>
                  <a:gd name="T60" fmla="*/ 178 w 1259"/>
                  <a:gd name="T61" fmla="*/ 239 h 811"/>
                  <a:gd name="T62" fmla="*/ 243 w 1259"/>
                  <a:gd name="T63" fmla="*/ 277 h 811"/>
                  <a:gd name="T64" fmla="*/ 325 w 1259"/>
                  <a:gd name="T65" fmla="*/ 308 h 811"/>
                  <a:gd name="T66" fmla="*/ 417 w 1259"/>
                  <a:gd name="T67" fmla="*/ 346 h 811"/>
                  <a:gd name="T68" fmla="*/ 524 w 1259"/>
                  <a:gd name="T69" fmla="*/ 379 h 811"/>
                  <a:gd name="T70" fmla="*/ 655 w 1259"/>
                  <a:gd name="T71" fmla="*/ 412 h 811"/>
                  <a:gd name="T72" fmla="*/ 747 w 1259"/>
                  <a:gd name="T73" fmla="*/ 433 h 811"/>
                  <a:gd name="T74" fmla="*/ 827 w 1259"/>
                  <a:gd name="T75" fmla="*/ 461 h 811"/>
                  <a:gd name="T76" fmla="*/ 898 w 1259"/>
                  <a:gd name="T77" fmla="*/ 488 h 811"/>
                  <a:gd name="T78" fmla="*/ 963 w 1259"/>
                  <a:gd name="T79" fmla="*/ 509 h 811"/>
                  <a:gd name="T80" fmla="*/ 1012 w 1259"/>
                  <a:gd name="T81" fmla="*/ 536 h 811"/>
                  <a:gd name="T82" fmla="*/ 1050 w 1259"/>
                  <a:gd name="T83" fmla="*/ 563 h 811"/>
                  <a:gd name="T84" fmla="*/ 1077 w 1259"/>
                  <a:gd name="T85" fmla="*/ 590 h 811"/>
                  <a:gd name="T86" fmla="*/ 1098 w 1259"/>
                  <a:gd name="T87" fmla="*/ 617 h 811"/>
                  <a:gd name="T88" fmla="*/ 1108 w 1259"/>
                  <a:gd name="T89" fmla="*/ 645 h 811"/>
                  <a:gd name="T90" fmla="*/ 1114 w 1259"/>
                  <a:gd name="T91" fmla="*/ 672 h 811"/>
                  <a:gd name="T92" fmla="*/ 1108 w 1259"/>
                  <a:gd name="T93" fmla="*/ 694 h 811"/>
                  <a:gd name="T94" fmla="*/ 1093 w 1259"/>
                  <a:gd name="T95" fmla="*/ 720 h 811"/>
                  <a:gd name="T96" fmla="*/ 1077 w 1259"/>
                  <a:gd name="T97" fmla="*/ 742 h 811"/>
                  <a:gd name="T98" fmla="*/ 1050 w 1259"/>
                  <a:gd name="T99" fmla="*/ 763 h 811"/>
                  <a:gd name="T100" fmla="*/ 1012 w 1259"/>
                  <a:gd name="T101" fmla="*/ 785 h 811"/>
                  <a:gd name="T102" fmla="*/ 974 w 1259"/>
                  <a:gd name="T103" fmla="*/ 807 h 811"/>
                  <a:gd name="T104" fmla="*/ 1044 w 1259"/>
                  <a:gd name="T105" fmla="*/ 785 h 811"/>
                  <a:gd name="T106" fmla="*/ 1103 w 1259"/>
                  <a:gd name="T107" fmla="*/ 763 h 811"/>
                  <a:gd name="T108" fmla="*/ 1152 w 1259"/>
                  <a:gd name="T109" fmla="*/ 742 h 811"/>
                  <a:gd name="T110" fmla="*/ 1195 w 1259"/>
                  <a:gd name="T111" fmla="*/ 720 h 811"/>
                  <a:gd name="T112" fmla="*/ 1222 w 1259"/>
                  <a:gd name="T113" fmla="*/ 699 h 811"/>
                  <a:gd name="T114" fmla="*/ 1244 w 1259"/>
                  <a:gd name="T115" fmla="*/ 672 h 811"/>
                  <a:gd name="T116" fmla="*/ 1255 w 1259"/>
                  <a:gd name="T117" fmla="*/ 645 h 811"/>
                  <a:gd name="T118" fmla="*/ 1255 w 1259"/>
                  <a:gd name="T119" fmla="*/ 612 h 811"/>
                  <a:gd name="T120" fmla="*/ 1255 w 1259"/>
                  <a:gd name="T121" fmla="*/ 612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A"/>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Freeform 5"/>
              <p:cNvSpPr>
                <a:spLocks noChangeArrowheads="1"/>
              </p:cNvSpPr>
              <p:nvPr/>
            </p:nvSpPr>
            <p:spPr bwMode="auto">
              <a:xfrm>
                <a:off x="2900" y="3346"/>
                <a:ext cx="2845" cy="965"/>
              </a:xfrm>
              <a:custGeom>
                <a:avLst/>
                <a:gdLst>
                  <a:gd name="T0" fmla="*/ 92 w 2849"/>
                  <a:gd name="T1" fmla="*/ 954 h 969"/>
                  <a:gd name="T2" fmla="*/ 0 w 2849"/>
                  <a:gd name="T3" fmla="*/ 965 h 969"/>
                  <a:gd name="T4" fmla="*/ 390 w 2849"/>
                  <a:gd name="T5" fmla="*/ 965 h 969"/>
                  <a:gd name="T6" fmla="*/ 433 w 2849"/>
                  <a:gd name="T7" fmla="*/ 943 h 969"/>
                  <a:gd name="T8" fmla="*/ 482 w 2849"/>
                  <a:gd name="T9" fmla="*/ 910 h 969"/>
                  <a:gd name="T10" fmla="*/ 553 w 2849"/>
                  <a:gd name="T11" fmla="*/ 872 h 969"/>
                  <a:gd name="T12" fmla="*/ 634 w 2849"/>
                  <a:gd name="T13" fmla="*/ 835 h 969"/>
                  <a:gd name="T14" fmla="*/ 726 w 2849"/>
                  <a:gd name="T15" fmla="*/ 791 h 969"/>
                  <a:gd name="T16" fmla="*/ 835 w 2849"/>
                  <a:gd name="T17" fmla="*/ 742 h 969"/>
                  <a:gd name="T18" fmla="*/ 960 w 2849"/>
                  <a:gd name="T19" fmla="*/ 693 h 969"/>
                  <a:gd name="T20" fmla="*/ 1100 w 2849"/>
                  <a:gd name="T21" fmla="*/ 639 h 969"/>
                  <a:gd name="T22" fmla="*/ 1257 w 2849"/>
                  <a:gd name="T23" fmla="*/ 580 h 969"/>
                  <a:gd name="T24" fmla="*/ 1431 w 2849"/>
                  <a:gd name="T25" fmla="*/ 520 h 969"/>
                  <a:gd name="T26" fmla="*/ 1621 w 2849"/>
                  <a:gd name="T27" fmla="*/ 460 h 969"/>
                  <a:gd name="T28" fmla="*/ 1826 w 2849"/>
                  <a:gd name="T29" fmla="*/ 401 h 969"/>
                  <a:gd name="T30" fmla="*/ 2054 w 2849"/>
                  <a:gd name="T31" fmla="*/ 342 h 969"/>
                  <a:gd name="T32" fmla="*/ 2298 w 2849"/>
                  <a:gd name="T33" fmla="*/ 282 h 969"/>
                  <a:gd name="T34" fmla="*/ 2563 w 2849"/>
                  <a:gd name="T35" fmla="*/ 222 h 969"/>
                  <a:gd name="T36" fmla="*/ 2845 w 2849"/>
                  <a:gd name="T37" fmla="*/ 162 h 969"/>
                  <a:gd name="T38" fmla="*/ 2845 w 2849"/>
                  <a:gd name="T39" fmla="*/ 0 h 969"/>
                  <a:gd name="T40" fmla="*/ 2813 w 2849"/>
                  <a:gd name="T41" fmla="*/ 16 h 969"/>
                  <a:gd name="T42" fmla="*/ 2769 w 2849"/>
                  <a:gd name="T43" fmla="*/ 33 h 969"/>
                  <a:gd name="T44" fmla="*/ 2715 w 2849"/>
                  <a:gd name="T45" fmla="*/ 54 h 969"/>
                  <a:gd name="T46" fmla="*/ 2644 w 2849"/>
                  <a:gd name="T47" fmla="*/ 76 h 969"/>
                  <a:gd name="T48" fmla="*/ 2568 w 2849"/>
                  <a:gd name="T49" fmla="*/ 98 h 969"/>
                  <a:gd name="T50" fmla="*/ 2488 w 2849"/>
                  <a:gd name="T51" fmla="*/ 120 h 969"/>
                  <a:gd name="T52" fmla="*/ 2396 w 2849"/>
                  <a:gd name="T53" fmla="*/ 146 h 969"/>
                  <a:gd name="T54" fmla="*/ 2298 w 2849"/>
                  <a:gd name="T55" fmla="*/ 168 h 969"/>
                  <a:gd name="T56" fmla="*/ 2092 w 2849"/>
                  <a:gd name="T57" fmla="*/ 222 h 969"/>
                  <a:gd name="T58" fmla="*/ 1886 w 2849"/>
                  <a:gd name="T59" fmla="*/ 276 h 969"/>
                  <a:gd name="T60" fmla="*/ 1686 w 2849"/>
                  <a:gd name="T61" fmla="*/ 325 h 969"/>
                  <a:gd name="T62" fmla="*/ 1588 w 2849"/>
                  <a:gd name="T63" fmla="*/ 353 h 969"/>
                  <a:gd name="T64" fmla="*/ 1501 w 2849"/>
                  <a:gd name="T65" fmla="*/ 379 h 969"/>
                  <a:gd name="T66" fmla="*/ 1105 w 2849"/>
                  <a:gd name="T67" fmla="*/ 504 h 969"/>
                  <a:gd name="T68" fmla="*/ 911 w 2849"/>
                  <a:gd name="T69" fmla="*/ 575 h 969"/>
                  <a:gd name="T70" fmla="*/ 726 w 2849"/>
                  <a:gd name="T71" fmla="*/ 644 h 969"/>
                  <a:gd name="T72" fmla="*/ 547 w 2849"/>
                  <a:gd name="T73" fmla="*/ 715 h 969"/>
                  <a:gd name="T74" fmla="*/ 379 w 2849"/>
                  <a:gd name="T75" fmla="*/ 791 h 969"/>
                  <a:gd name="T76" fmla="*/ 228 w 2849"/>
                  <a:gd name="T77" fmla="*/ 872 h 969"/>
                  <a:gd name="T78" fmla="*/ 92 w 2849"/>
                  <a:gd name="T79" fmla="*/ 954 h 969"/>
                  <a:gd name="T80" fmla="*/ 92 w 2849"/>
                  <a:gd name="T81" fmla="*/ 954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Freeform 6"/>
              <p:cNvSpPr>
                <a:spLocks noChangeArrowheads="1"/>
              </p:cNvSpPr>
              <p:nvPr/>
            </p:nvSpPr>
            <p:spPr bwMode="auto">
              <a:xfrm>
                <a:off x="2748" y="2230"/>
                <a:ext cx="3003" cy="2081"/>
              </a:xfrm>
              <a:custGeom>
                <a:avLst/>
                <a:gdLst>
                  <a:gd name="T0" fmla="*/ 1431 w 3007"/>
                  <a:gd name="T1" fmla="*/ 473 h 2085"/>
                  <a:gd name="T2" fmla="*/ 1458 w 3007"/>
                  <a:gd name="T3" fmla="*/ 527 h 2085"/>
                  <a:gd name="T4" fmla="*/ 1539 w 3007"/>
                  <a:gd name="T5" fmla="*/ 592 h 2085"/>
                  <a:gd name="T6" fmla="*/ 1713 w 3007"/>
                  <a:gd name="T7" fmla="*/ 669 h 2085"/>
                  <a:gd name="T8" fmla="*/ 1924 w 3007"/>
                  <a:gd name="T9" fmla="*/ 734 h 2085"/>
                  <a:gd name="T10" fmla="*/ 2152 w 3007"/>
                  <a:gd name="T11" fmla="*/ 787 h 2085"/>
                  <a:gd name="T12" fmla="*/ 2369 w 3007"/>
                  <a:gd name="T13" fmla="*/ 847 h 2085"/>
                  <a:gd name="T14" fmla="*/ 2548 w 3007"/>
                  <a:gd name="T15" fmla="*/ 918 h 2085"/>
                  <a:gd name="T16" fmla="*/ 2634 w 3007"/>
                  <a:gd name="T17" fmla="*/ 978 h 2085"/>
                  <a:gd name="T18" fmla="*/ 2672 w 3007"/>
                  <a:gd name="T19" fmla="*/ 1027 h 2085"/>
                  <a:gd name="T20" fmla="*/ 2677 w 3007"/>
                  <a:gd name="T21" fmla="*/ 1081 h 2085"/>
                  <a:gd name="T22" fmla="*/ 2661 w 3007"/>
                  <a:gd name="T23" fmla="*/ 1125 h 2085"/>
                  <a:gd name="T24" fmla="*/ 2613 w 3007"/>
                  <a:gd name="T25" fmla="*/ 1168 h 2085"/>
                  <a:gd name="T26" fmla="*/ 2542 w 3007"/>
                  <a:gd name="T27" fmla="*/ 1206 h 2085"/>
                  <a:gd name="T28" fmla="*/ 2445 w 3007"/>
                  <a:gd name="T29" fmla="*/ 1239 h 2085"/>
                  <a:gd name="T30" fmla="*/ 2325 w 3007"/>
                  <a:gd name="T31" fmla="*/ 1272 h 2085"/>
                  <a:gd name="T32" fmla="*/ 2103 w 3007"/>
                  <a:gd name="T33" fmla="*/ 1325 h 2085"/>
                  <a:gd name="T34" fmla="*/ 1740 w 3007"/>
                  <a:gd name="T35" fmla="*/ 1418 h 2085"/>
                  <a:gd name="T36" fmla="*/ 1306 w 3007"/>
                  <a:gd name="T37" fmla="*/ 1537 h 2085"/>
                  <a:gd name="T38" fmla="*/ 819 w 3007"/>
                  <a:gd name="T39" fmla="*/ 1706 h 2085"/>
                  <a:gd name="T40" fmla="*/ 282 w 3007"/>
                  <a:gd name="T41" fmla="*/ 1939 h 2085"/>
                  <a:gd name="T42" fmla="*/ 152 w 3007"/>
                  <a:gd name="T43" fmla="*/ 2081 h 2085"/>
                  <a:gd name="T44" fmla="*/ 385 w 3007"/>
                  <a:gd name="T45" fmla="*/ 1988 h 2085"/>
                  <a:gd name="T46" fmla="*/ 699 w 3007"/>
                  <a:gd name="T47" fmla="*/ 1830 h 2085"/>
                  <a:gd name="T48" fmla="*/ 1063 w 3007"/>
                  <a:gd name="T49" fmla="*/ 1690 h 2085"/>
                  <a:gd name="T50" fmla="*/ 1659 w 3007"/>
                  <a:gd name="T51" fmla="*/ 1494 h 2085"/>
                  <a:gd name="T52" fmla="*/ 1843 w 3007"/>
                  <a:gd name="T53" fmla="*/ 1439 h 2085"/>
                  <a:gd name="T54" fmla="*/ 2249 w 3007"/>
                  <a:gd name="T55" fmla="*/ 1336 h 2085"/>
                  <a:gd name="T56" fmla="*/ 2548 w 3007"/>
                  <a:gd name="T57" fmla="*/ 1261 h 2085"/>
                  <a:gd name="T58" fmla="*/ 2726 w 3007"/>
                  <a:gd name="T59" fmla="*/ 1212 h 2085"/>
                  <a:gd name="T60" fmla="*/ 2872 w 3007"/>
                  <a:gd name="T61" fmla="*/ 1168 h 2085"/>
                  <a:gd name="T62" fmla="*/ 2970 w 3007"/>
                  <a:gd name="T63" fmla="*/ 1130 h 2085"/>
                  <a:gd name="T64" fmla="*/ 3003 w 3007"/>
                  <a:gd name="T65" fmla="*/ 869 h 2085"/>
                  <a:gd name="T66" fmla="*/ 2856 w 3007"/>
                  <a:gd name="T67" fmla="*/ 842 h 2085"/>
                  <a:gd name="T68" fmla="*/ 2666 w 3007"/>
                  <a:gd name="T69" fmla="*/ 804 h 2085"/>
                  <a:gd name="T70" fmla="*/ 2455 w 3007"/>
                  <a:gd name="T71" fmla="*/ 756 h 2085"/>
                  <a:gd name="T72" fmla="*/ 2135 w 3007"/>
                  <a:gd name="T73" fmla="*/ 669 h 2085"/>
                  <a:gd name="T74" fmla="*/ 1956 w 3007"/>
                  <a:gd name="T75" fmla="*/ 603 h 2085"/>
                  <a:gd name="T76" fmla="*/ 1822 w 3007"/>
                  <a:gd name="T77" fmla="*/ 533 h 2085"/>
                  <a:gd name="T78" fmla="*/ 1767 w 3007"/>
                  <a:gd name="T79" fmla="*/ 473 h 2085"/>
                  <a:gd name="T80" fmla="*/ 1751 w 3007"/>
                  <a:gd name="T81" fmla="*/ 435 h 2085"/>
                  <a:gd name="T82" fmla="*/ 1778 w 3007"/>
                  <a:gd name="T83" fmla="*/ 380 h 2085"/>
                  <a:gd name="T84" fmla="*/ 1860 w 3007"/>
                  <a:gd name="T85" fmla="*/ 315 h 2085"/>
                  <a:gd name="T86" fmla="*/ 1983 w 3007"/>
                  <a:gd name="T87" fmla="*/ 266 h 2085"/>
                  <a:gd name="T88" fmla="*/ 2146 w 3007"/>
                  <a:gd name="T89" fmla="*/ 229 h 2085"/>
                  <a:gd name="T90" fmla="*/ 2428 w 3007"/>
                  <a:gd name="T91" fmla="*/ 180 h 2085"/>
                  <a:gd name="T92" fmla="*/ 2823 w 3007"/>
                  <a:gd name="T93" fmla="*/ 125 h 2085"/>
                  <a:gd name="T94" fmla="*/ 3003 w 3007"/>
                  <a:gd name="T95" fmla="*/ 87 h 2085"/>
                  <a:gd name="T96" fmla="*/ 2905 w 3007"/>
                  <a:gd name="T97" fmla="*/ 22 h 2085"/>
                  <a:gd name="T98" fmla="*/ 2672 w 3007"/>
                  <a:gd name="T99" fmla="*/ 66 h 2085"/>
                  <a:gd name="T100" fmla="*/ 2282 w 3007"/>
                  <a:gd name="T101" fmla="*/ 120 h 2085"/>
                  <a:gd name="T102" fmla="*/ 2027 w 3007"/>
                  <a:gd name="T103" fmla="*/ 158 h 2085"/>
                  <a:gd name="T104" fmla="*/ 1789 w 3007"/>
                  <a:gd name="T105" fmla="*/ 202 h 2085"/>
                  <a:gd name="T106" fmla="*/ 1599 w 3007"/>
                  <a:gd name="T107" fmla="*/ 260 h 2085"/>
                  <a:gd name="T108" fmla="*/ 1469 w 3007"/>
                  <a:gd name="T109" fmla="*/ 337 h 2085"/>
                  <a:gd name="T110" fmla="*/ 1436 w 3007"/>
                  <a:gd name="T111" fmla="*/ 386 h 2085"/>
                  <a:gd name="T112" fmla="*/ 1425 w 3007"/>
                  <a:gd name="T113" fmla="*/ 440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1" name="Freeform 7"/>
              <p:cNvSpPr>
                <a:spLocks noChangeArrowheads="1"/>
              </p:cNvSpPr>
              <p:nvPr/>
            </p:nvSpPr>
            <p:spPr bwMode="auto">
              <a:xfrm>
                <a:off x="4501" y="2317"/>
                <a:ext cx="1244" cy="535"/>
              </a:xfrm>
              <a:custGeom>
                <a:avLst/>
                <a:gdLst>
                  <a:gd name="T0" fmla="*/ 0 w 1248"/>
                  <a:gd name="T1" fmla="*/ 330 h 539"/>
                  <a:gd name="T2" fmla="*/ 0 w 1248"/>
                  <a:gd name="T3" fmla="*/ 357 h 539"/>
                  <a:gd name="T4" fmla="*/ 5 w 1248"/>
                  <a:gd name="T5" fmla="*/ 384 h 539"/>
                  <a:gd name="T6" fmla="*/ 27 w 1248"/>
                  <a:gd name="T7" fmla="*/ 411 h 539"/>
                  <a:gd name="T8" fmla="*/ 54 w 1248"/>
                  <a:gd name="T9" fmla="*/ 433 h 539"/>
                  <a:gd name="T10" fmla="*/ 92 w 1248"/>
                  <a:gd name="T11" fmla="*/ 460 h 539"/>
                  <a:gd name="T12" fmla="*/ 141 w 1248"/>
                  <a:gd name="T13" fmla="*/ 486 h 539"/>
                  <a:gd name="T14" fmla="*/ 194 w 1248"/>
                  <a:gd name="T15" fmla="*/ 508 h 539"/>
                  <a:gd name="T16" fmla="*/ 254 w 1248"/>
                  <a:gd name="T17" fmla="*/ 535 h 539"/>
                  <a:gd name="T18" fmla="*/ 211 w 1248"/>
                  <a:gd name="T19" fmla="*/ 513 h 539"/>
                  <a:gd name="T20" fmla="*/ 178 w 1248"/>
                  <a:gd name="T21" fmla="*/ 486 h 539"/>
                  <a:gd name="T22" fmla="*/ 156 w 1248"/>
                  <a:gd name="T23" fmla="*/ 465 h 539"/>
                  <a:gd name="T24" fmla="*/ 141 w 1248"/>
                  <a:gd name="T25" fmla="*/ 444 h 539"/>
                  <a:gd name="T26" fmla="*/ 136 w 1248"/>
                  <a:gd name="T27" fmla="*/ 422 h 539"/>
                  <a:gd name="T28" fmla="*/ 136 w 1248"/>
                  <a:gd name="T29" fmla="*/ 400 h 539"/>
                  <a:gd name="T30" fmla="*/ 141 w 1248"/>
                  <a:gd name="T31" fmla="*/ 378 h 539"/>
                  <a:gd name="T32" fmla="*/ 156 w 1248"/>
                  <a:gd name="T33" fmla="*/ 362 h 539"/>
                  <a:gd name="T34" fmla="*/ 178 w 1248"/>
                  <a:gd name="T35" fmla="*/ 340 h 539"/>
                  <a:gd name="T36" fmla="*/ 200 w 1248"/>
                  <a:gd name="T37" fmla="*/ 325 h 539"/>
                  <a:gd name="T38" fmla="*/ 265 w 1248"/>
                  <a:gd name="T39" fmla="*/ 292 h 539"/>
                  <a:gd name="T40" fmla="*/ 352 w 1248"/>
                  <a:gd name="T41" fmla="*/ 260 h 539"/>
                  <a:gd name="T42" fmla="*/ 444 w 1248"/>
                  <a:gd name="T43" fmla="*/ 232 h 539"/>
                  <a:gd name="T44" fmla="*/ 552 w 1248"/>
                  <a:gd name="T45" fmla="*/ 211 h 539"/>
                  <a:gd name="T46" fmla="*/ 660 w 1248"/>
                  <a:gd name="T47" fmla="*/ 190 h 539"/>
                  <a:gd name="T48" fmla="*/ 887 w 1248"/>
                  <a:gd name="T49" fmla="*/ 152 h 539"/>
                  <a:gd name="T50" fmla="*/ 990 w 1248"/>
                  <a:gd name="T51" fmla="*/ 135 h 539"/>
                  <a:gd name="T52" fmla="*/ 1088 w 1248"/>
                  <a:gd name="T53" fmla="*/ 119 h 539"/>
                  <a:gd name="T54" fmla="*/ 1174 w 1248"/>
                  <a:gd name="T55" fmla="*/ 114 h 539"/>
                  <a:gd name="T56" fmla="*/ 1244 w 1248"/>
                  <a:gd name="T57" fmla="*/ 103 h 539"/>
                  <a:gd name="T58" fmla="*/ 1244 w 1248"/>
                  <a:gd name="T59" fmla="*/ 0 h 539"/>
                  <a:gd name="T60" fmla="*/ 1157 w 1248"/>
                  <a:gd name="T61" fmla="*/ 22 h 539"/>
                  <a:gd name="T62" fmla="*/ 1066 w 1248"/>
                  <a:gd name="T63" fmla="*/ 38 h 539"/>
                  <a:gd name="T64" fmla="*/ 871 w 1248"/>
                  <a:gd name="T65" fmla="*/ 70 h 539"/>
                  <a:gd name="T66" fmla="*/ 671 w 1248"/>
                  <a:gd name="T67" fmla="*/ 92 h 539"/>
                  <a:gd name="T68" fmla="*/ 481 w 1248"/>
                  <a:gd name="T69" fmla="*/ 125 h 539"/>
                  <a:gd name="T70" fmla="*/ 390 w 1248"/>
                  <a:gd name="T71" fmla="*/ 141 h 539"/>
                  <a:gd name="T72" fmla="*/ 308 w 1248"/>
                  <a:gd name="T73" fmla="*/ 157 h 539"/>
                  <a:gd name="T74" fmla="*/ 227 w 1248"/>
                  <a:gd name="T75" fmla="*/ 179 h 539"/>
                  <a:gd name="T76" fmla="*/ 162 w 1248"/>
                  <a:gd name="T77" fmla="*/ 201 h 539"/>
                  <a:gd name="T78" fmla="*/ 103 w 1248"/>
                  <a:gd name="T79" fmla="*/ 227 h 539"/>
                  <a:gd name="T80" fmla="*/ 54 w 1248"/>
                  <a:gd name="T81" fmla="*/ 254 h 539"/>
                  <a:gd name="T82" fmla="*/ 22 w 1248"/>
                  <a:gd name="T83" fmla="*/ 292 h 539"/>
                  <a:gd name="T84" fmla="*/ 0 w 1248"/>
                  <a:gd name="T85" fmla="*/ 330 h 539"/>
                  <a:gd name="T86" fmla="*/ 0 w 1248"/>
                  <a:gd name="T87" fmla="*/ 330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C85"/>
                  </a:gs>
                  <a:gs pos="100000">
                    <a:srgbClr val="0033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5" name="Freeform 8"/>
            <p:cNvSpPr>
              <a:spLocks noChangeArrowheads="1"/>
            </p:cNvSpPr>
            <p:nvPr/>
          </p:nvSpPr>
          <p:spPr bwMode="auto">
            <a:xfrm>
              <a:off x="3322" y="1341"/>
              <a:ext cx="1821" cy="1533"/>
            </a:xfrm>
            <a:custGeom>
              <a:avLst/>
              <a:gdLst>
                <a:gd name="T0" fmla="*/ 779 w 2296"/>
                <a:gd name="T1" fmla="*/ 1107 h 1469"/>
                <a:gd name="T2" fmla="*/ 1076 w 2296"/>
                <a:gd name="T3" fmla="*/ 1056 h 1469"/>
                <a:gd name="T4" fmla="*/ 1321 w 2296"/>
                <a:gd name="T5" fmla="*/ 999 h 1469"/>
                <a:gd name="T6" fmla="*/ 1520 w 2296"/>
                <a:gd name="T7" fmla="*/ 936 h 1469"/>
                <a:gd name="T8" fmla="*/ 1666 w 2296"/>
                <a:gd name="T9" fmla="*/ 868 h 1469"/>
                <a:gd name="T10" fmla="*/ 1761 w 2296"/>
                <a:gd name="T11" fmla="*/ 789 h 1469"/>
                <a:gd name="T12" fmla="*/ 1812 w 2296"/>
                <a:gd name="T13" fmla="*/ 698 h 1469"/>
                <a:gd name="T14" fmla="*/ 1816 w 2296"/>
                <a:gd name="T15" fmla="*/ 584 h 1469"/>
                <a:gd name="T16" fmla="*/ 1777 w 2296"/>
                <a:gd name="T17" fmla="*/ 477 h 1469"/>
                <a:gd name="T18" fmla="*/ 1700 w 2296"/>
                <a:gd name="T19" fmla="*/ 380 h 1469"/>
                <a:gd name="T20" fmla="*/ 1593 w 2296"/>
                <a:gd name="T21" fmla="*/ 289 h 1469"/>
                <a:gd name="T22" fmla="*/ 1403 w 2296"/>
                <a:gd name="T23" fmla="*/ 164 h 1469"/>
                <a:gd name="T24" fmla="*/ 1279 w 2296"/>
                <a:gd name="T25" fmla="*/ 96 h 1469"/>
                <a:gd name="T26" fmla="*/ 1171 w 2296"/>
                <a:gd name="T27" fmla="*/ 45 h 1469"/>
                <a:gd name="T28" fmla="*/ 1098 w 2296"/>
                <a:gd name="T29" fmla="*/ 10 h 1469"/>
                <a:gd name="T30" fmla="*/ 1068 w 2296"/>
                <a:gd name="T31" fmla="*/ 0 h 1469"/>
                <a:gd name="T32" fmla="*/ 1313 w 2296"/>
                <a:gd name="T33" fmla="*/ 124 h 1469"/>
                <a:gd name="T34" fmla="*/ 1545 w 2296"/>
                <a:gd name="T35" fmla="*/ 266 h 1469"/>
                <a:gd name="T36" fmla="*/ 1640 w 2296"/>
                <a:gd name="T37" fmla="*/ 340 h 1469"/>
                <a:gd name="T38" fmla="*/ 1722 w 2296"/>
                <a:gd name="T39" fmla="*/ 420 h 1469"/>
                <a:gd name="T40" fmla="*/ 1773 w 2296"/>
                <a:gd name="T41" fmla="*/ 499 h 1469"/>
                <a:gd name="T42" fmla="*/ 1795 w 2296"/>
                <a:gd name="T43" fmla="*/ 584 h 1469"/>
                <a:gd name="T44" fmla="*/ 1777 w 2296"/>
                <a:gd name="T45" fmla="*/ 664 h 1469"/>
                <a:gd name="T46" fmla="*/ 1722 w 2296"/>
                <a:gd name="T47" fmla="*/ 733 h 1469"/>
                <a:gd name="T48" fmla="*/ 1635 w 2296"/>
                <a:gd name="T49" fmla="*/ 789 h 1469"/>
                <a:gd name="T50" fmla="*/ 1524 w 2296"/>
                <a:gd name="T51" fmla="*/ 835 h 1469"/>
                <a:gd name="T52" fmla="*/ 1386 w 2296"/>
                <a:gd name="T53" fmla="*/ 880 h 1469"/>
                <a:gd name="T54" fmla="*/ 1072 w 2296"/>
                <a:gd name="T55" fmla="*/ 948 h 1469"/>
                <a:gd name="T56" fmla="*/ 732 w 2296"/>
                <a:gd name="T57" fmla="*/ 1010 h 1469"/>
                <a:gd name="T58" fmla="*/ 413 w 2296"/>
                <a:gd name="T59" fmla="*/ 1073 h 1469"/>
                <a:gd name="T60" fmla="*/ 280 w 2296"/>
                <a:gd name="T61" fmla="*/ 1112 h 1469"/>
                <a:gd name="T62" fmla="*/ 163 w 2296"/>
                <a:gd name="T63" fmla="*/ 1152 h 1469"/>
                <a:gd name="T64" fmla="*/ 73 w 2296"/>
                <a:gd name="T65" fmla="*/ 1198 h 1469"/>
                <a:gd name="T66" fmla="*/ 17 w 2296"/>
                <a:gd name="T67" fmla="*/ 1254 h 1469"/>
                <a:gd name="T68" fmla="*/ 0 w 2296"/>
                <a:gd name="T69" fmla="*/ 1317 h 1469"/>
                <a:gd name="T70" fmla="*/ 21 w 2296"/>
                <a:gd name="T71" fmla="*/ 1385 h 1469"/>
                <a:gd name="T72" fmla="*/ 78 w 2296"/>
                <a:gd name="T73" fmla="*/ 1442 h 1469"/>
                <a:gd name="T74" fmla="*/ 155 w 2296"/>
                <a:gd name="T75" fmla="*/ 1487 h 1469"/>
                <a:gd name="T76" fmla="*/ 259 w 2296"/>
                <a:gd name="T77" fmla="*/ 1533 h 1469"/>
                <a:gd name="T78" fmla="*/ 172 w 2296"/>
                <a:gd name="T79" fmla="*/ 1476 h 1469"/>
                <a:gd name="T80" fmla="*/ 117 w 2296"/>
                <a:gd name="T81" fmla="*/ 1419 h 1469"/>
                <a:gd name="T82" fmla="*/ 95 w 2296"/>
                <a:gd name="T83" fmla="*/ 1363 h 1469"/>
                <a:gd name="T84" fmla="*/ 112 w 2296"/>
                <a:gd name="T85" fmla="*/ 1312 h 1469"/>
                <a:gd name="T86" fmla="*/ 168 w 2296"/>
                <a:gd name="T87" fmla="*/ 1261 h 1469"/>
                <a:gd name="T88" fmla="*/ 271 w 2296"/>
                <a:gd name="T89" fmla="*/ 1215 h 1469"/>
                <a:gd name="T90" fmla="*/ 418 w 2296"/>
                <a:gd name="T91" fmla="*/ 1170 h 1469"/>
                <a:gd name="T92" fmla="*/ 611 w 2296"/>
                <a:gd name="T93" fmla="*/ 1135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1"/>
                </a:gs>
                <a:gs pos="100000">
                  <a:srgbClr val="003399"/>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9"/>
            <p:cNvSpPr>
              <a:spLocks noChangeArrowheads="1"/>
            </p:cNvSpPr>
            <p:nvPr/>
          </p:nvSpPr>
          <p:spPr bwMode="auto">
            <a:xfrm>
              <a:off x="0" y="0"/>
              <a:ext cx="5754" cy="1772"/>
            </a:xfrm>
            <a:custGeom>
              <a:avLst/>
              <a:gdLst>
                <a:gd name="T0" fmla="*/ 0 w 5740"/>
                <a:gd name="T1" fmla="*/ 0 h 1906"/>
                <a:gd name="T2" fmla="*/ 0 w 5740"/>
                <a:gd name="T3" fmla="*/ 1772 h 1906"/>
                <a:gd name="T4" fmla="*/ 5754 w 5740"/>
                <a:gd name="T5" fmla="*/ 1772 h 1906"/>
                <a:gd name="T6" fmla="*/ 57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6" name="Rectangle 10"/>
          <p:cNvSpPr>
            <a:spLocks noGrp="1" noChangeArrowheads="1"/>
          </p:cNvSpPr>
          <p:nvPr>
            <p:ph type="title"/>
          </p:nvPr>
        </p:nvSpPr>
        <p:spPr bwMode="auto">
          <a:xfrm>
            <a:off x="685800" y="1736725"/>
            <a:ext cx="7766050"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107" name="Rectangle 11"/>
          <p:cNvSpPr>
            <a:spLocks noGrp="1" noChangeArrowheads="1"/>
          </p:cNvSpPr>
          <p:nvPr/>
        </p:nvSpPr>
        <p:spPr bwMode="auto">
          <a:xfrm>
            <a:off x="1371600" y="3886200"/>
            <a:ext cx="639445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ts val="800"/>
              </a:spcBef>
              <a:defRPr/>
            </a:pPr>
            <a:r>
              <a:rPr lang="en-GB" sz="3200">
                <a:solidFill>
                  <a:srgbClr val="FFFFFF"/>
                </a:solidFill>
                <a:effectLst>
                  <a:outerShdw blurRad="38100" dist="38100" dir="2700000" algn="tl">
                    <a:srgbClr val="000000"/>
                  </a:outerShdw>
                </a:effectLst>
                <a:latin typeface="Garamond" pitchFamily="16" charset="0"/>
              </a:rPr>
              <a:t>Click to add Text</a:t>
            </a:r>
          </a:p>
        </p:txBody>
      </p:sp>
      <p:sp>
        <p:nvSpPr>
          <p:cNvPr id="4108" name="Rectangle 12"/>
          <p:cNvSpPr>
            <a:spLocks noGrp="1" noChangeArrowheads="1"/>
          </p:cNvSpPr>
          <p:nvPr>
            <p:ph type="dt"/>
          </p:nvPr>
        </p:nvSpPr>
        <p:spPr bwMode="auto">
          <a:xfrm>
            <a:off x="457200" y="6248400"/>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buClrTx/>
              <a:buSzPct val="45000"/>
              <a:buFontTx/>
              <a:buNone/>
              <a:tabLst>
                <a:tab pos="457200" algn="l"/>
                <a:tab pos="914400" algn="l"/>
                <a:tab pos="1371600" algn="l"/>
                <a:tab pos="1828800" algn="l"/>
              </a:tabLst>
              <a:defRPr sz="1200" smtClean="0">
                <a:solidFill>
                  <a:srgbClr val="FFFFFF"/>
                </a:solidFill>
                <a:latin typeface="Times New Roman" pitchFamily="16" charset="0"/>
              </a:defRPr>
            </a:lvl1pPr>
          </a:lstStyle>
          <a:p>
            <a:pPr>
              <a:defRPr/>
            </a:pPr>
            <a:endParaRPr lang="en-US"/>
          </a:p>
        </p:txBody>
      </p:sp>
      <p:sp>
        <p:nvSpPr>
          <p:cNvPr id="4109" name="Rectangle 13"/>
          <p:cNvSpPr>
            <a:spLocks noGrp="1" noChangeArrowheads="1"/>
          </p:cNvSpPr>
          <p:nvPr>
            <p:ph type="ftr"/>
          </p:nvPr>
        </p:nvSpPr>
        <p:spPr bwMode="auto">
          <a:xfrm>
            <a:off x="3124200" y="6251575"/>
            <a:ext cx="2889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200" smtClean="0">
                <a:solidFill>
                  <a:srgbClr val="FFFFFF"/>
                </a:solidFill>
                <a:latin typeface="Times New Roman" pitchFamily="16" charset="0"/>
              </a:defRPr>
            </a:lvl1pPr>
          </a:lstStyle>
          <a:p>
            <a:pPr>
              <a:defRPr/>
            </a:pPr>
            <a:endParaRPr lang="en-US"/>
          </a:p>
        </p:txBody>
      </p:sp>
      <p:sp>
        <p:nvSpPr>
          <p:cNvPr id="4110" name="Rectangle 14"/>
          <p:cNvSpPr>
            <a:spLocks noGrp="1" noChangeArrowheads="1"/>
          </p:cNvSpPr>
          <p:nvPr>
            <p:ph type="sldNum"/>
          </p:nvPr>
        </p:nvSpPr>
        <p:spPr bwMode="auto">
          <a:xfrm>
            <a:off x="6553200" y="6254750"/>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1138" algn="r">
              <a:buClrTx/>
              <a:buSzPct val="45000"/>
              <a:buFontTx/>
              <a:buNone/>
              <a:tabLst>
                <a:tab pos="457200" algn="l"/>
                <a:tab pos="914400" algn="l"/>
                <a:tab pos="1371600" algn="l"/>
                <a:tab pos="1828800" algn="l"/>
              </a:tabLst>
              <a:defRPr sz="1200" smtClean="0">
                <a:solidFill>
                  <a:srgbClr val="FFFFFF"/>
                </a:solidFill>
                <a:latin typeface="Times New Roman" pitchFamily="16" charset="0"/>
              </a:defRPr>
            </a:lvl1pPr>
          </a:lstStyle>
          <a:p>
            <a:pPr>
              <a:defRPr/>
            </a:pPr>
            <a:fld id="{B30909FD-C135-4A06-936F-CDA4463A33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2pPr>
      <a:lvl3pPr algn="ctr" defTabSz="457200" rtl="0" eaLnBrk="0" fontAlgn="base" hangingPunct="0">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3pPr>
      <a:lvl4pPr algn="ctr" defTabSz="457200" rtl="0" eaLnBrk="0" fontAlgn="base" hangingPunct="0">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4pPr>
      <a:lvl5pPr algn="ctr" defTabSz="457200" rtl="0" eaLnBrk="0" fontAlgn="base" hangingPunct="0">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cs typeface="Arial" charset="0"/>
        </a:defRPr>
      </a:lvl9pPr>
    </p:titleStyle>
    <p:bodyStyle>
      <a:lvl1pPr marL="342900" indent="-342900" algn="ctr"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cs typeface="+mn-cs"/>
        </a:defRPr>
      </a:lvl2pPr>
      <a:lvl3pPr marL="1143000" indent="-228600" algn="ctr"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cs typeface="+mn-cs"/>
        </a:defRPr>
      </a:lvl3pPr>
      <a:lvl4pPr marL="16002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4pPr>
      <a:lvl5pPr marL="20574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3300"/>
            </a:gs>
            <a:gs pos="50000">
              <a:srgbClr val="996600"/>
            </a:gs>
            <a:gs pos="100000">
              <a:srgbClr val="663300"/>
            </a:gs>
          </a:gsLst>
          <a:lin ang="5400000" scaled="1"/>
        </a:gradFill>
        <a:effectLst/>
      </p:bgPr>
    </p:bg>
    <p:spTree>
      <p:nvGrpSpPr>
        <p:cNvPr id="1" name=""/>
        <p:cNvGrpSpPr/>
        <p:nvPr/>
      </p:nvGrpSpPr>
      <p:grpSpPr>
        <a:xfrm>
          <a:off x="0" y="0"/>
          <a:ext cx="0" cy="0"/>
          <a:chOff x="0" y="0"/>
          <a:chExt cx="0" cy="0"/>
        </a:xfrm>
      </p:grpSpPr>
      <p:grpSp>
        <p:nvGrpSpPr>
          <p:cNvPr id="5122" name="Group 1"/>
          <p:cNvGrpSpPr>
            <a:grpSpLocks/>
          </p:cNvGrpSpPr>
          <p:nvPr/>
        </p:nvGrpSpPr>
        <p:grpSpPr bwMode="auto">
          <a:xfrm>
            <a:off x="3800475" y="1789113"/>
            <a:ext cx="5386388" cy="5049837"/>
            <a:chOff x="2394" y="1127"/>
            <a:chExt cx="3393" cy="3181"/>
          </a:xfrm>
        </p:grpSpPr>
        <p:sp>
          <p:nvSpPr>
            <p:cNvPr id="5128" name="Rectangle 2"/>
            <p:cNvSpPr>
              <a:spLocks noChangeArrowheads="1"/>
            </p:cNvSpPr>
            <p:nvPr/>
          </p:nvSpPr>
          <p:spPr bwMode="auto">
            <a:xfrm>
              <a:off x="4243" y="1365"/>
              <a:ext cx="194" cy="98"/>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Oval 3"/>
            <p:cNvSpPr>
              <a:spLocks noChangeArrowheads="1"/>
            </p:cNvSpPr>
            <p:nvPr/>
          </p:nvSpPr>
          <p:spPr bwMode="auto">
            <a:xfrm>
              <a:off x="4313" y="1185"/>
              <a:ext cx="43" cy="43"/>
            </a:xfrm>
            <a:prstGeom prst="ellipse">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0" name="Rectangle 4"/>
            <p:cNvSpPr>
              <a:spLocks noChangeArrowheads="1"/>
            </p:cNvSpPr>
            <p:nvPr/>
          </p:nvSpPr>
          <p:spPr bwMode="auto">
            <a:xfrm rot="1020000">
              <a:off x="5229" y="1498"/>
              <a:ext cx="2" cy="2069"/>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1" name="Freeform 5"/>
            <p:cNvSpPr>
              <a:spLocks noChangeArrowheads="1"/>
            </p:cNvSpPr>
            <p:nvPr/>
          </p:nvSpPr>
          <p:spPr bwMode="auto">
            <a:xfrm>
              <a:off x="4889" y="3508"/>
              <a:ext cx="62" cy="92"/>
            </a:xfrm>
            <a:custGeom>
              <a:avLst/>
              <a:gdLst>
                <a:gd name="T0" fmla="*/ 17 w 66"/>
                <a:gd name="T1" fmla="*/ 92 h 96"/>
                <a:gd name="T2" fmla="*/ 39 w 66"/>
                <a:gd name="T3" fmla="*/ 75 h 96"/>
                <a:gd name="T4" fmla="*/ 56 w 66"/>
                <a:gd name="T5" fmla="*/ 58 h 96"/>
                <a:gd name="T6" fmla="*/ 62 w 66"/>
                <a:gd name="T7" fmla="*/ 35 h 96"/>
                <a:gd name="T8" fmla="*/ 56 w 66"/>
                <a:gd name="T9" fmla="*/ 12 h 96"/>
                <a:gd name="T10" fmla="*/ 34 w 66"/>
                <a:gd name="T11" fmla="*/ 0 h 96"/>
                <a:gd name="T12" fmla="*/ 23 w 66"/>
                <a:gd name="T13" fmla="*/ 6 h 96"/>
                <a:gd name="T14" fmla="*/ 11 w 66"/>
                <a:gd name="T15" fmla="*/ 12 h 96"/>
                <a:gd name="T16" fmla="*/ 0 w 66"/>
                <a:gd name="T17" fmla="*/ 35 h 96"/>
                <a:gd name="T18" fmla="*/ 0 w 66"/>
                <a:gd name="T19" fmla="*/ 58 h 96"/>
                <a:gd name="T20" fmla="*/ 11 w 66"/>
                <a:gd name="T21" fmla="*/ 81 h 96"/>
                <a:gd name="T22" fmla="*/ 17 w 66"/>
                <a:gd name="T23" fmla="*/ 92 h 96"/>
                <a:gd name="T24" fmla="*/ 17 w 66"/>
                <a:gd name="T25" fmla="*/ 92 h 96"/>
                <a:gd name="T26" fmla="*/ 39 w 66"/>
                <a:gd name="T27" fmla="*/ 17 h 96"/>
                <a:gd name="T28" fmla="*/ 51 w 66"/>
                <a:gd name="T29" fmla="*/ 23 h 96"/>
                <a:gd name="T30" fmla="*/ 56 w 66"/>
                <a:gd name="T31" fmla="*/ 35 h 96"/>
                <a:gd name="T32" fmla="*/ 56 w 66"/>
                <a:gd name="T33" fmla="*/ 46 h 96"/>
                <a:gd name="T34" fmla="*/ 51 w 66"/>
                <a:gd name="T35" fmla="*/ 52 h 96"/>
                <a:gd name="T36" fmla="*/ 34 w 66"/>
                <a:gd name="T37" fmla="*/ 69 h 96"/>
                <a:gd name="T38" fmla="*/ 23 w 66"/>
                <a:gd name="T39" fmla="*/ 75 h 96"/>
                <a:gd name="T40" fmla="*/ 23 w 66"/>
                <a:gd name="T41" fmla="*/ 75 h 96"/>
                <a:gd name="T42" fmla="*/ 11 w 66"/>
                <a:gd name="T43" fmla="*/ 46 h 96"/>
                <a:gd name="T44" fmla="*/ 17 w 66"/>
                <a:gd name="T45" fmla="*/ 23 h 96"/>
                <a:gd name="T46" fmla="*/ 28 w 66"/>
                <a:gd name="T47" fmla="*/ 17 h 96"/>
                <a:gd name="T48" fmla="*/ 39 w 66"/>
                <a:gd name="T49" fmla="*/ 17 h 96"/>
                <a:gd name="T50" fmla="*/ 39 w 66"/>
                <a:gd name="T51" fmla="*/ 17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2" name="Rectangle 6"/>
            <p:cNvSpPr>
              <a:spLocks noChangeArrowheads="1"/>
            </p:cNvSpPr>
            <p:nvPr/>
          </p:nvSpPr>
          <p:spPr bwMode="auto">
            <a:xfrm rot="120000">
              <a:off x="5512" y="1535"/>
              <a:ext cx="2" cy="1994"/>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3" name="Rectangle 7"/>
            <p:cNvSpPr>
              <a:spLocks noChangeArrowheads="1"/>
            </p:cNvSpPr>
            <p:nvPr/>
          </p:nvSpPr>
          <p:spPr bwMode="auto">
            <a:xfrm rot="-960000">
              <a:off x="5663" y="1524"/>
              <a:ext cx="2" cy="877"/>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4" name="Rectangle 8"/>
            <p:cNvSpPr>
              <a:spLocks noChangeArrowheads="1"/>
            </p:cNvSpPr>
            <p:nvPr/>
          </p:nvSpPr>
          <p:spPr bwMode="auto">
            <a:xfrm rot="-1140000">
              <a:off x="3449" y="1818"/>
              <a:ext cx="2" cy="2029"/>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5" name="Rectangle 9"/>
            <p:cNvSpPr>
              <a:spLocks noChangeArrowheads="1"/>
            </p:cNvSpPr>
            <p:nvPr/>
          </p:nvSpPr>
          <p:spPr bwMode="auto">
            <a:xfrm rot="1140000">
              <a:off x="2762" y="1821"/>
              <a:ext cx="2" cy="2115"/>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6" name="Rectangle 10"/>
            <p:cNvSpPr>
              <a:spLocks noChangeArrowheads="1"/>
            </p:cNvSpPr>
            <p:nvPr/>
          </p:nvSpPr>
          <p:spPr bwMode="auto">
            <a:xfrm rot="240000">
              <a:off x="3041" y="1870"/>
              <a:ext cx="2" cy="1902"/>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7" name="Freeform 11"/>
            <p:cNvSpPr>
              <a:spLocks noChangeArrowheads="1"/>
            </p:cNvSpPr>
            <p:nvPr/>
          </p:nvSpPr>
          <p:spPr bwMode="auto">
            <a:xfrm>
              <a:off x="4019" y="3021"/>
              <a:ext cx="624" cy="152"/>
            </a:xfrm>
            <a:custGeom>
              <a:avLst/>
              <a:gdLst>
                <a:gd name="T0" fmla="*/ 6 w 623"/>
                <a:gd name="T1" fmla="*/ 18 h 156"/>
                <a:gd name="T2" fmla="*/ 162 w 623"/>
                <a:gd name="T3" fmla="*/ 35 h 156"/>
                <a:gd name="T4" fmla="*/ 251 w 623"/>
                <a:gd name="T5" fmla="*/ 35 h 156"/>
                <a:gd name="T6" fmla="*/ 355 w 623"/>
                <a:gd name="T7" fmla="*/ 29 h 156"/>
                <a:gd name="T8" fmla="*/ 474 w 623"/>
                <a:gd name="T9" fmla="*/ 18 h 156"/>
                <a:gd name="T10" fmla="*/ 612 w 623"/>
                <a:gd name="T11" fmla="*/ 0 h 156"/>
                <a:gd name="T12" fmla="*/ 624 w 623"/>
                <a:gd name="T13" fmla="*/ 111 h 156"/>
                <a:gd name="T14" fmla="*/ 498 w 623"/>
                <a:gd name="T15" fmla="*/ 134 h 156"/>
                <a:gd name="T16" fmla="*/ 415 w 623"/>
                <a:gd name="T17" fmla="*/ 146 h 156"/>
                <a:gd name="T18" fmla="*/ 319 w 623"/>
                <a:gd name="T19" fmla="*/ 152 h 156"/>
                <a:gd name="T20" fmla="*/ 215 w 623"/>
                <a:gd name="T21" fmla="*/ 152 h 156"/>
                <a:gd name="T22" fmla="*/ 108 w 623"/>
                <a:gd name="T23" fmla="*/ 146 h 156"/>
                <a:gd name="T24" fmla="*/ 0 w 623"/>
                <a:gd name="T25" fmla="*/ 129 h 156"/>
                <a:gd name="T26" fmla="*/ 6 w 623"/>
                <a:gd name="T27" fmla="*/ 18 h 156"/>
                <a:gd name="T28" fmla="*/ 6 w 623"/>
                <a:gd name="T29" fmla="*/ 18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8" name="Freeform 12"/>
            <p:cNvSpPr>
              <a:spLocks noChangeArrowheads="1"/>
            </p:cNvSpPr>
            <p:nvPr/>
          </p:nvSpPr>
          <p:spPr bwMode="auto">
            <a:xfrm>
              <a:off x="4779" y="3591"/>
              <a:ext cx="999" cy="122"/>
            </a:xfrm>
            <a:custGeom>
              <a:avLst/>
              <a:gdLst>
                <a:gd name="T0" fmla="*/ 759 w 993"/>
                <a:gd name="T1" fmla="*/ 6 h 126"/>
                <a:gd name="T2" fmla="*/ 656 w 993"/>
                <a:gd name="T3" fmla="*/ 6 h 126"/>
                <a:gd name="T4" fmla="*/ 566 w 993"/>
                <a:gd name="T5" fmla="*/ 6 h 126"/>
                <a:gd name="T6" fmla="*/ 482 w 993"/>
                <a:gd name="T7" fmla="*/ 6 h 126"/>
                <a:gd name="T8" fmla="*/ 403 w 993"/>
                <a:gd name="T9" fmla="*/ 6 h 126"/>
                <a:gd name="T10" fmla="*/ 337 w 993"/>
                <a:gd name="T11" fmla="*/ 0 h 126"/>
                <a:gd name="T12" fmla="*/ 278 w 993"/>
                <a:gd name="T13" fmla="*/ 0 h 126"/>
                <a:gd name="T14" fmla="*/ 223 w 993"/>
                <a:gd name="T15" fmla="*/ 0 h 126"/>
                <a:gd name="T16" fmla="*/ 181 w 993"/>
                <a:gd name="T17" fmla="*/ 6 h 126"/>
                <a:gd name="T18" fmla="*/ 139 w 993"/>
                <a:gd name="T19" fmla="*/ 6 h 126"/>
                <a:gd name="T20" fmla="*/ 109 w 993"/>
                <a:gd name="T21" fmla="*/ 6 h 126"/>
                <a:gd name="T22" fmla="*/ 54 w 993"/>
                <a:gd name="T23" fmla="*/ 6 h 126"/>
                <a:gd name="T24" fmla="*/ 24 w 993"/>
                <a:gd name="T25" fmla="*/ 12 h 126"/>
                <a:gd name="T26" fmla="*/ 6 w 993"/>
                <a:gd name="T27" fmla="*/ 17 h 126"/>
                <a:gd name="T28" fmla="*/ 0 w 993"/>
                <a:gd name="T29" fmla="*/ 23 h 126"/>
                <a:gd name="T30" fmla="*/ 12 w 993"/>
                <a:gd name="T31" fmla="*/ 41 h 126"/>
                <a:gd name="T32" fmla="*/ 18 w 993"/>
                <a:gd name="T33" fmla="*/ 46 h 126"/>
                <a:gd name="T34" fmla="*/ 30 w 993"/>
                <a:gd name="T35" fmla="*/ 52 h 126"/>
                <a:gd name="T36" fmla="*/ 60 w 993"/>
                <a:gd name="T37" fmla="*/ 58 h 126"/>
                <a:gd name="T38" fmla="*/ 91 w 993"/>
                <a:gd name="T39" fmla="*/ 70 h 126"/>
                <a:gd name="T40" fmla="*/ 145 w 993"/>
                <a:gd name="T41" fmla="*/ 81 h 126"/>
                <a:gd name="T42" fmla="*/ 211 w 993"/>
                <a:gd name="T43" fmla="*/ 87 h 126"/>
                <a:gd name="T44" fmla="*/ 295 w 993"/>
                <a:gd name="T45" fmla="*/ 99 h 126"/>
                <a:gd name="T46" fmla="*/ 391 w 993"/>
                <a:gd name="T47" fmla="*/ 105 h 126"/>
                <a:gd name="T48" fmla="*/ 506 w 993"/>
                <a:gd name="T49" fmla="*/ 116 h 126"/>
                <a:gd name="T50" fmla="*/ 626 w 993"/>
                <a:gd name="T51" fmla="*/ 116 h 126"/>
                <a:gd name="T52" fmla="*/ 759 w 993"/>
                <a:gd name="T53" fmla="*/ 122 h 126"/>
                <a:gd name="T54" fmla="*/ 878 w 993"/>
                <a:gd name="T55" fmla="*/ 122 h 126"/>
                <a:gd name="T56" fmla="*/ 999 w 993"/>
                <a:gd name="T57" fmla="*/ 122 h 126"/>
                <a:gd name="T58" fmla="*/ 999 w 993"/>
                <a:gd name="T59" fmla="*/ 12 h 126"/>
                <a:gd name="T60" fmla="*/ 884 w 993"/>
                <a:gd name="T61" fmla="*/ 12 h 126"/>
                <a:gd name="T62" fmla="*/ 759 w 993"/>
                <a:gd name="T63" fmla="*/ 6 h 126"/>
                <a:gd name="T64" fmla="*/ 759 w 993"/>
                <a:gd name="T65" fmla="*/ 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9" name="Freeform 13"/>
            <p:cNvSpPr>
              <a:spLocks noChangeArrowheads="1"/>
            </p:cNvSpPr>
            <p:nvPr/>
          </p:nvSpPr>
          <p:spPr bwMode="auto">
            <a:xfrm>
              <a:off x="4803" y="3645"/>
              <a:ext cx="975" cy="241"/>
            </a:xfrm>
            <a:custGeom>
              <a:avLst/>
              <a:gdLst>
                <a:gd name="T0" fmla="*/ 0 w 969"/>
                <a:gd name="T1" fmla="*/ 0 h 245"/>
                <a:gd name="T2" fmla="*/ 24 w 969"/>
                <a:gd name="T3" fmla="*/ 53 h 245"/>
                <a:gd name="T4" fmla="*/ 66 w 969"/>
                <a:gd name="T5" fmla="*/ 94 h 245"/>
                <a:gd name="T6" fmla="*/ 121 w 969"/>
                <a:gd name="T7" fmla="*/ 135 h 245"/>
                <a:gd name="T8" fmla="*/ 199 w 969"/>
                <a:gd name="T9" fmla="*/ 170 h 245"/>
                <a:gd name="T10" fmla="*/ 295 w 969"/>
                <a:gd name="T11" fmla="*/ 200 h 245"/>
                <a:gd name="T12" fmla="*/ 355 w 969"/>
                <a:gd name="T13" fmla="*/ 211 h 245"/>
                <a:gd name="T14" fmla="*/ 416 w 969"/>
                <a:gd name="T15" fmla="*/ 223 h 245"/>
                <a:gd name="T16" fmla="*/ 482 w 969"/>
                <a:gd name="T17" fmla="*/ 229 h 245"/>
                <a:gd name="T18" fmla="*/ 559 w 969"/>
                <a:gd name="T19" fmla="*/ 235 h 245"/>
                <a:gd name="T20" fmla="*/ 638 w 969"/>
                <a:gd name="T21" fmla="*/ 241 h 245"/>
                <a:gd name="T22" fmla="*/ 728 w 969"/>
                <a:gd name="T23" fmla="*/ 241 h 245"/>
                <a:gd name="T24" fmla="*/ 860 w 969"/>
                <a:gd name="T25" fmla="*/ 241 h 245"/>
                <a:gd name="T26" fmla="*/ 975 w 969"/>
                <a:gd name="T27" fmla="*/ 235 h 245"/>
                <a:gd name="T28" fmla="*/ 975 w 969"/>
                <a:gd name="T29" fmla="*/ 59 h 245"/>
                <a:gd name="T30" fmla="*/ 704 w 969"/>
                <a:gd name="T31" fmla="*/ 59 h 245"/>
                <a:gd name="T32" fmla="*/ 506 w 969"/>
                <a:gd name="T33" fmla="*/ 53 h 245"/>
                <a:gd name="T34" fmla="*/ 319 w 969"/>
                <a:gd name="T35" fmla="*/ 41 h 245"/>
                <a:gd name="T36" fmla="*/ 151 w 969"/>
                <a:gd name="T37" fmla="*/ 24 h 245"/>
                <a:gd name="T38" fmla="*/ 72 w 969"/>
                <a:gd name="T39" fmla="*/ 12 h 245"/>
                <a:gd name="T40" fmla="*/ 0 w 969"/>
                <a:gd name="T41" fmla="*/ 0 h 245"/>
                <a:gd name="T42" fmla="*/ 0 w 969"/>
                <a:gd name="T43" fmla="*/ 0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rgbClr val="663300"/>
                </a:gs>
                <a:gs pos="100000">
                  <a:srgbClr val="81572D"/>
                </a:gs>
              </a:gsLst>
              <a:lin ang="189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0" name="Freeform 14"/>
            <p:cNvSpPr>
              <a:spLocks noChangeArrowheads="1"/>
            </p:cNvSpPr>
            <p:nvPr/>
          </p:nvSpPr>
          <p:spPr bwMode="auto">
            <a:xfrm>
              <a:off x="4821" y="3591"/>
              <a:ext cx="957" cy="86"/>
            </a:xfrm>
            <a:custGeom>
              <a:avLst/>
              <a:gdLst>
                <a:gd name="T0" fmla="*/ 704 w 951"/>
                <a:gd name="T1" fmla="*/ 0 h 90"/>
                <a:gd name="T2" fmla="*/ 602 w 951"/>
                <a:gd name="T3" fmla="*/ 0 h 90"/>
                <a:gd name="T4" fmla="*/ 518 w 951"/>
                <a:gd name="T5" fmla="*/ 0 h 90"/>
                <a:gd name="T6" fmla="*/ 434 w 951"/>
                <a:gd name="T7" fmla="*/ 0 h 90"/>
                <a:gd name="T8" fmla="*/ 367 w 951"/>
                <a:gd name="T9" fmla="*/ 0 h 90"/>
                <a:gd name="T10" fmla="*/ 301 w 951"/>
                <a:gd name="T11" fmla="*/ 0 h 90"/>
                <a:gd name="T12" fmla="*/ 247 w 951"/>
                <a:gd name="T13" fmla="*/ 0 h 90"/>
                <a:gd name="T14" fmla="*/ 199 w 951"/>
                <a:gd name="T15" fmla="*/ 0 h 90"/>
                <a:gd name="T16" fmla="*/ 163 w 951"/>
                <a:gd name="T17" fmla="*/ 0 h 90"/>
                <a:gd name="T18" fmla="*/ 127 w 951"/>
                <a:gd name="T19" fmla="*/ 6 h 90"/>
                <a:gd name="T20" fmla="*/ 97 w 951"/>
                <a:gd name="T21" fmla="*/ 6 h 90"/>
                <a:gd name="T22" fmla="*/ 54 w 951"/>
                <a:gd name="T23" fmla="*/ 11 h 90"/>
                <a:gd name="T24" fmla="*/ 30 w 951"/>
                <a:gd name="T25" fmla="*/ 11 h 90"/>
                <a:gd name="T26" fmla="*/ 12 w 951"/>
                <a:gd name="T27" fmla="*/ 17 h 90"/>
                <a:gd name="T28" fmla="*/ 6 w 951"/>
                <a:gd name="T29" fmla="*/ 17 h 90"/>
                <a:gd name="T30" fmla="*/ 0 w 951"/>
                <a:gd name="T31" fmla="*/ 23 h 90"/>
                <a:gd name="T32" fmla="*/ 6 w 951"/>
                <a:gd name="T33" fmla="*/ 29 h 90"/>
                <a:gd name="T34" fmla="*/ 24 w 951"/>
                <a:gd name="T35" fmla="*/ 34 h 90"/>
                <a:gd name="T36" fmla="*/ 54 w 951"/>
                <a:gd name="T37" fmla="*/ 40 h 90"/>
                <a:gd name="T38" fmla="*/ 103 w 951"/>
                <a:gd name="T39" fmla="*/ 52 h 90"/>
                <a:gd name="T40" fmla="*/ 169 w 951"/>
                <a:gd name="T41" fmla="*/ 57 h 90"/>
                <a:gd name="T42" fmla="*/ 253 w 951"/>
                <a:gd name="T43" fmla="*/ 63 h 90"/>
                <a:gd name="T44" fmla="*/ 343 w 951"/>
                <a:gd name="T45" fmla="*/ 75 h 90"/>
                <a:gd name="T46" fmla="*/ 452 w 951"/>
                <a:gd name="T47" fmla="*/ 80 h 90"/>
                <a:gd name="T48" fmla="*/ 572 w 951"/>
                <a:gd name="T49" fmla="*/ 80 h 90"/>
                <a:gd name="T50" fmla="*/ 698 w 951"/>
                <a:gd name="T51" fmla="*/ 86 h 90"/>
                <a:gd name="T52" fmla="*/ 830 w 951"/>
                <a:gd name="T53" fmla="*/ 86 h 90"/>
                <a:gd name="T54" fmla="*/ 957 w 951"/>
                <a:gd name="T55" fmla="*/ 86 h 90"/>
                <a:gd name="T56" fmla="*/ 957 w 951"/>
                <a:gd name="T57" fmla="*/ 6 h 90"/>
                <a:gd name="T58" fmla="*/ 836 w 951"/>
                <a:gd name="T59" fmla="*/ 6 h 90"/>
                <a:gd name="T60" fmla="*/ 777 w 951"/>
                <a:gd name="T61" fmla="*/ 6 h 90"/>
                <a:gd name="T62" fmla="*/ 704 w 951"/>
                <a:gd name="T63" fmla="*/ 0 h 90"/>
                <a:gd name="T64" fmla="*/ 704 w 951"/>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1" name="Freeform 15"/>
            <p:cNvSpPr>
              <a:spLocks noChangeArrowheads="1"/>
            </p:cNvSpPr>
            <p:nvPr/>
          </p:nvSpPr>
          <p:spPr bwMode="auto">
            <a:xfrm>
              <a:off x="3064" y="1541"/>
              <a:ext cx="98" cy="151"/>
            </a:xfrm>
            <a:custGeom>
              <a:avLst/>
              <a:gdLst>
                <a:gd name="T0" fmla="*/ 98 w 102"/>
                <a:gd name="T1" fmla="*/ 0 h 155"/>
                <a:gd name="T2" fmla="*/ 0 w 102"/>
                <a:gd name="T3" fmla="*/ 12 h 155"/>
                <a:gd name="T4" fmla="*/ 29 w 102"/>
                <a:gd name="T5" fmla="*/ 70 h 155"/>
                <a:gd name="T6" fmla="*/ 29 w 102"/>
                <a:gd name="T7" fmla="*/ 151 h 155"/>
                <a:gd name="T8" fmla="*/ 69 w 102"/>
                <a:gd name="T9" fmla="*/ 151 h 155"/>
                <a:gd name="T10" fmla="*/ 69 w 102"/>
                <a:gd name="T11" fmla="*/ 64 h 155"/>
                <a:gd name="T12" fmla="*/ 98 w 102"/>
                <a:gd name="T13" fmla="*/ 0 h 155"/>
                <a:gd name="T14" fmla="*/ 98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2" name="Freeform 16"/>
            <p:cNvSpPr>
              <a:spLocks noChangeArrowheads="1"/>
            </p:cNvSpPr>
            <p:nvPr/>
          </p:nvSpPr>
          <p:spPr bwMode="auto">
            <a:xfrm>
              <a:off x="3064" y="1690"/>
              <a:ext cx="86" cy="92"/>
            </a:xfrm>
            <a:custGeom>
              <a:avLst/>
              <a:gdLst>
                <a:gd name="T0" fmla="*/ 46 w 90"/>
                <a:gd name="T1" fmla="*/ 92 h 96"/>
                <a:gd name="T2" fmla="*/ 69 w 90"/>
                <a:gd name="T3" fmla="*/ 69 h 96"/>
                <a:gd name="T4" fmla="*/ 80 w 90"/>
                <a:gd name="T5" fmla="*/ 46 h 96"/>
                <a:gd name="T6" fmla="*/ 86 w 90"/>
                <a:gd name="T7" fmla="*/ 35 h 96"/>
                <a:gd name="T8" fmla="*/ 80 w 90"/>
                <a:gd name="T9" fmla="*/ 23 h 96"/>
                <a:gd name="T10" fmla="*/ 63 w 90"/>
                <a:gd name="T11" fmla="*/ 6 h 96"/>
                <a:gd name="T12" fmla="*/ 40 w 90"/>
                <a:gd name="T13" fmla="*/ 0 h 96"/>
                <a:gd name="T14" fmla="*/ 23 w 90"/>
                <a:gd name="T15" fmla="*/ 0 h 96"/>
                <a:gd name="T16" fmla="*/ 11 w 90"/>
                <a:gd name="T17" fmla="*/ 12 h 96"/>
                <a:gd name="T18" fmla="*/ 6 w 90"/>
                <a:gd name="T19" fmla="*/ 23 h 96"/>
                <a:gd name="T20" fmla="*/ 0 w 90"/>
                <a:gd name="T21" fmla="*/ 35 h 96"/>
                <a:gd name="T22" fmla="*/ 11 w 90"/>
                <a:gd name="T23" fmla="*/ 63 h 96"/>
                <a:gd name="T24" fmla="*/ 29 w 90"/>
                <a:gd name="T25" fmla="*/ 81 h 96"/>
                <a:gd name="T26" fmla="*/ 46 w 90"/>
                <a:gd name="T27" fmla="*/ 92 h 96"/>
                <a:gd name="T28" fmla="*/ 46 w 90"/>
                <a:gd name="T29" fmla="*/ 92 h 96"/>
                <a:gd name="T30" fmla="*/ 46 w 90"/>
                <a:gd name="T31" fmla="*/ 12 h 96"/>
                <a:gd name="T32" fmla="*/ 63 w 90"/>
                <a:gd name="T33" fmla="*/ 17 h 96"/>
                <a:gd name="T34" fmla="*/ 69 w 90"/>
                <a:gd name="T35" fmla="*/ 23 h 96"/>
                <a:gd name="T36" fmla="*/ 69 w 90"/>
                <a:gd name="T37" fmla="*/ 35 h 96"/>
                <a:gd name="T38" fmla="*/ 69 w 90"/>
                <a:gd name="T39" fmla="*/ 46 h 96"/>
                <a:gd name="T40" fmla="*/ 52 w 90"/>
                <a:gd name="T41" fmla="*/ 63 h 96"/>
                <a:gd name="T42" fmla="*/ 46 w 90"/>
                <a:gd name="T43" fmla="*/ 75 h 96"/>
                <a:gd name="T44" fmla="*/ 29 w 90"/>
                <a:gd name="T45" fmla="*/ 63 h 96"/>
                <a:gd name="T46" fmla="*/ 23 w 90"/>
                <a:gd name="T47" fmla="*/ 46 h 96"/>
                <a:gd name="T48" fmla="*/ 17 w 90"/>
                <a:gd name="T49" fmla="*/ 29 h 96"/>
                <a:gd name="T50" fmla="*/ 29 w 90"/>
                <a:gd name="T51" fmla="*/ 12 h 96"/>
                <a:gd name="T52" fmla="*/ 46 w 90"/>
                <a:gd name="T53" fmla="*/ 12 h 96"/>
                <a:gd name="T54" fmla="*/ 46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3" name="Freeform 17"/>
            <p:cNvSpPr>
              <a:spLocks noChangeArrowheads="1"/>
            </p:cNvSpPr>
            <p:nvPr/>
          </p:nvSpPr>
          <p:spPr bwMode="auto">
            <a:xfrm>
              <a:off x="3064" y="1768"/>
              <a:ext cx="86" cy="104"/>
            </a:xfrm>
            <a:custGeom>
              <a:avLst/>
              <a:gdLst>
                <a:gd name="T0" fmla="*/ 0 w 90"/>
                <a:gd name="T1" fmla="*/ 87 h 108"/>
                <a:gd name="T2" fmla="*/ 11 w 90"/>
                <a:gd name="T3" fmla="*/ 98 h 108"/>
                <a:gd name="T4" fmla="*/ 23 w 90"/>
                <a:gd name="T5" fmla="*/ 104 h 108"/>
                <a:gd name="T6" fmla="*/ 52 w 90"/>
                <a:gd name="T7" fmla="*/ 104 h 108"/>
                <a:gd name="T8" fmla="*/ 75 w 90"/>
                <a:gd name="T9" fmla="*/ 92 h 108"/>
                <a:gd name="T10" fmla="*/ 86 w 90"/>
                <a:gd name="T11" fmla="*/ 69 h 108"/>
                <a:gd name="T12" fmla="*/ 80 w 90"/>
                <a:gd name="T13" fmla="*/ 40 h 108"/>
                <a:gd name="T14" fmla="*/ 63 w 90"/>
                <a:gd name="T15" fmla="*/ 23 h 108"/>
                <a:gd name="T16" fmla="*/ 52 w 90"/>
                <a:gd name="T17" fmla="*/ 12 h 108"/>
                <a:gd name="T18" fmla="*/ 46 w 90"/>
                <a:gd name="T19" fmla="*/ 6 h 108"/>
                <a:gd name="T20" fmla="*/ 46 w 90"/>
                <a:gd name="T21" fmla="*/ 6 h 108"/>
                <a:gd name="T22" fmla="*/ 46 w 90"/>
                <a:gd name="T23" fmla="*/ 0 h 108"/>
                <a:gd name="T24" fmla="*/ 23 w 90"/>
                <a:gd name="T25" fmla="*/ 23 h 108"/>
                <a:gd name="T26" fmla="*/ 6 w 90"/>
                <a:gd name="T27" fmla="*/ 46 h 108"/>
                <a:gd name="T28" fmla="*/ 0 w 90"/>
                <a:gd name="T29" fmla="*/ 64 h 108"/>
                <a:gd name="T30" fmla="*/ 0 w 90"/>
                <a:gd name="T31" fmla="*/ 87 h 108"/>
                <a:gd name="T32" fmla="*/ 0 w 90"/>
                <a:gd name="T33" fmla="*/ 87 h 108"/>
                <a:gd name="T34" fmla="*/ 11 w 90"/>
                <a:gd name="T35" fmla="*/ 64 h 108"/>
                <a:gd name="T36" fmla="*/ 17 w 90"/>
                <a:gd name="T37" fmla="*/ 46 h 108"/>
                <a:gd name="T38" fmla="*/ 29 w 90"/>
                <a:gd name="T39" fmla="*/ 35 h 108"/>
                <a:gd name="T40" fmla="*/ 40 w 90"/>
                <a:gd name="T41" fmla="*/ 23 h 108"/>
                <a:gd name="T42" fmla="*/ 46 w 90"/>
                <a:gd name="T43" fmla="*/ 17 h 108"/>
                <a:gd name="T44" fmla="*/ 63 w 90"/>
                <a:gd name="T45" fmla="*/ 29 h 108"/>
                <a:gd name="T46" fmla="*/ 69 w 90"/>
                <a:gd name="T47" fmla="*/ 46 h 108"/>
                <a:gd name="T48" fmla="*/ 75 w 90"/>
                <a:gd name="T49" fmla="*/ 69 h 108"/>
                <a:gd name="T50" fmla="*/ 75 w 90"/>
                <a:gd name="T51" fmla="*/ 81 h 108"/>
                <a:gd name="T52" fmla="*/ 63 w 90"/>
                <a:gd name="T53" fmla="*/ 92 h 108"/>
                <a:gd name="T54" fmla="*/ 40 w 90"/>
                <a:gd name="T55" fmla="*/ 98 h 108"/>
                <a:gd name="T56" fmla="*/ 29 w 90"/>
                <a:gd name="T57" fmla="*/ 92 h 108"/>
                <a:gd name="T58" fmla="*/ 17 w 90"/>
                <a:gd name="T59" fmla="*/ 87 h 108"/>
                <a:gd name="T60" fmla="*/ 11 w 90"/>
                <a:gd name="T61" fmla="*/ 75 h 108"/>
                <a:gd name="T62" fmla="*/ 11 w 90"/>
                <a:gd name="T63" fmla="*/ 64 h 108"/>
                <a:gd name="T64" fmla="*/ 11 w 90"/>
                <a:gd name="T65" fmla="*/ 6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4" name="Freeform 18"/>
            <p:cNvSpPr>
              <a:spLocks noChangeArrowheads="1"/>
            </p:cNvSpPr>
            <p:nvPr/>
          </p:nvSpPr>
          <p:spPr bwMode="auto">
            <a:xfrm>
              <a:off x="5492" y="1205"/>
              <a:ext cx="98" cy="152"/>
            </a:xfrm>
            <a:custGeom>
              <a:avLst/>
              <a:gdLst>
                <a:gd name="T0" fmla="*/ 98 w 102"/>
                <a:gd name="T1" fmla="*/ 0 h 156"/>
                <a:gd name="T2" fmla="*/ 0 w 102"/>
                <a:gd name="T3" fmla="*/ 6 h 156"/>
                <a:gd name="T4" fmla="*/ 29 w 102"/>
                <a:gd name="T5" fmla="*/ 70 h 156"/>
                <a:gd name="T6" fmla="*/ 29 w 102"/>
                <a:gd name="T7" fmla="*/ 152 h 156"/>
                <a:gd name="T8" fmla="*/ 69 w 102"/>
                <a:gd name="T9" fmla="*/ 152 h 156"/>
                <a:gd name="T10" fmla="*/ 69 w 102"/>
                <a:gd name="T11" fmla="*/ 64 h 156"/>
                <a:gd name="T12" fmla="*/ 98 w 102"/>
                <a:gd name="T13" fmla="*/ 0 h 156"/>
                <a:gd name="T14" fmla="*/ 98 w 102"/>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5" name="Freeform 19"/>
            <p:cNvSpPr>
              <a:spLocks noChangeArrowheads="1"/>
            </p:cNvSpPr>
            <p:nvPr/>
          </p:nvSpPr>
          <p:spPr bwMode="auto">
            <a:xfrm>
              <a:off x="5499" y="1349"/>
              <a:ext cx="80" cy="92"/>
            </a:xfrm>
            <a:custGeom>
              <a:avLst/>
              <a:gdLst>
                <a:gd name="T0" fmla="*/ 40 w 84"/>
                <a:gd name="T1" fmla="*/ 92 h 96"/>
                <a:gd name="T2" fmla="*/ 63 w 84"/>
                <a:gd name="T3" fmla="*/ 75 h 96"/>
                <a:gd name="T4" fmla="*/ 80 w 84"/>
                <a:gd name="T5" fmla="*/ 52 h 96"/>
                <a:gd name="T6" fmla="*/ 80 w 84"/>
                <a:gd name="T7" fmla="*/ 29 h 96"/>
                <a:gd name="T8" fmla="*/ 63 w 84"/>
                <a:gd name="T9" fmla="*/ 6 h 96"/>
                <a:gd name="T10" fmla="*/ 40 w 84"/>
                <a:gd name="T11" fmla="*/ 0 h 96"/>
                <a:gd name="T12" fmla="*/ 23 w 84"/>
                <a:gd name="T13" fmla="*/ 6 h 96"/>
                <a:gd name="T14" fmla="*/ 11 w 84"/>
                <a:gd name="T15" fmla="*/ 17 h 96"/>
                <a:gd name="T16" fmla="*/ 6 w 84"/>
                <a:gd name="T17" fmla="*/ 29 h 96"/>
                <a:gd name="T18" fmla="*/ 0 w 84"/>
                <a:gd name="T19" fmla="*/ 40 h 96"/>
                <a:gd name="T20" fmla="*/ 11 w 84"/>
                <a:gd name="T21" fmla="*/ 63 h 96"/>
                <a:gd name="T22" fmla="*/ 29 w 84"/>
                <a:gd name="T23" fmla="*/ 81 h 96"/>
                <a:gd name="T24" fmla="*/ 40 w 84"/>
                <a:gd name="T25" fmla="*/ 92 h 96"/>
                <a:gd name="T26" fmla="*/ 40 w 84"/>
                <a:gd name="T27" fmla="*/ 92 h 96"/>
                <a:gd name="T28" fmla="*/ 46 w 84"/>
                <a:gd name="T29" fmla="*/ 12 h 96"/>
                <a:gd name="T30" fmla="*/ 63 w 84"/>
                <a:gd name="T31" fmla="*/ 17 h 96"/>
                <a:gd name="T32" fmla="*/ 69 w 84"/>
                <a:gd name="T33" fmla="*/ 29 h 96"/>
                <a:gd name="T34" fmla="*/ 69 w 84"/>
                <a:gd name="T35" fmla="*/ 40 h 96"/>
                <a:gd name="T36" fmla="*/ 63 w 84"/>
                <a:gd name="T37" fmla="*/ 52 h 96"/>
                <a:gd name="T38" fmla="*/ 51 w 84"/>
                <a:gd name="T39" fmla="*/ 69 h 96"/>
                <a:gd name="T40" fmla="*/ 40 w 84"/>
                <a:gd name="T41" fmla="*/ 81 h 96"/>
                <a:gd name="T42" fmla="*/ 40 w 84"/>
                <a:gd name="T43" fmla="*/ 81 h 96"/>
                <a:gd name="T44" fmla="*/ 29 w 84"/>
                <a:gd name="T45" fmla="*/ 69 h 96"/>
                <a:gd name="T46" fmla="*/ 17 w 84"/>
                <a:gd name="T47" fmla="*/ 52 h 96"/>
                <a:gd name="T48" fmla="*/ 17 w 84"/>
                <a:gd name="T49" fmla="*/ 29 h 96"/>
                <a:gd name="T50" fmla="*/ 29 w 84"/>
                <a:gd name="T51" fmla="*/ 17 h 96"/>
                <a:gd name="T52" fmla="*/ 46 w 84"/>
                <a:gd name="T53" fmla="*/ 12 h 96"/>
                <a:gd name="T54" fmla="*/ 46 w 84"/>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6" name="Freeform 20"/>
            <p:cNvSpPr>
              <a:spLocks noChangeArrowheads="1"/>
            </p:cNvSpPr>
            <p:nvPr/>
          </p:nvSpPr>
          <p:spPr bwMode="auto">
            <a:xfrm>
              <a:off x="5492" y="1433"/>
              <a:ext cx="86" cy="104"/>
            </a:xfrm>
            <a:custGeom>
              <a:avLst/>
              <a:gdLst>
                <a:gd name="T0" fmla="*/ 6 w 90"/>
                <a:gd name="T1" fmla="*/ 87 h 108"/>
                <a:gd name="T2" fmla="*/ 17 w 90"/>
                <a:gd name="T3" fmla="*/ 98 h 108"/>
                <a:gd name="T4" fmla="*/ 29 w 90"/>
                <a:gd name="T5" fmla="*/ 104 h 108"/>
                <a:gd name="T6" fmla="*/ 57 w 90"/>
                <a:gd name="T7" fmla="*/ 104 h 108"/>
                <a:gd name="T8" fmla="*/ 80 w 90"/>
                <a:gd name="T9" fmla="*/ 92 h 108"/>
                <a:gd name="T10" fmla="*/ 86 w 90"/>
                <a:gd name="T11" fmla="*/ 81 h 108"/>
                <a:gd name="T12" fmla="*/ 86 w 90"/>
                <a:gd name="T13" fmla="*/ 64 h 108"/>
                <a:gd name="T14" fmla="*/ 80 w 90"/>
                <a:gd name="T15" fmla="*/ 35 h 108"/>
                <a:gd name="T16" fmla="*/ 69 w 90"/>
                <a:gd name="T17" fmla="*/ 17 h 108"/>
                <a:gd name="T18" fmla="*/ 57 w 90"/>
                <a:gd name="T19" fmla="*/ 6 h 108"/>
                <a:gd name="T20" fmla="*/ 52 w 90"/>
                <a:gd name="T21" fmla="*/ 0 h 108"/>
                <a:gd name="T22" fmla="*/ 52 w 90"/>
                <a:gd name="T23" fmla="*/ 0 h 108"/>
                <a:gd name="T24" fmla="*/ 46 w 90"/>
                <a:gd name="T25" fmla="*/ 0 h 108"/>
                <a:gd name="T26" fmla="*/ 23 w 90"/>
                <a:gd name="T27" fmla="*/ 23 h 108"/>
                <a:gd name="T28" fmla="*/ 11 w 90"/>
                <a:gd name="T29" fmla="*/ 46 h 108"/>
                <a:gd name="T30" fmla="*/ 0 w 90"/>
                <a:gd name="T31" fmla="*/ 64 h 108"/>
                <a:gd name="T32" fmla="*/ 6 w 90"/>
                <a:gd name="T33" fmla="*/ 87 h 108"/>
                <a:gd name="T34" fmla="*/ 6 w 90"/>
                <a:gd name="T35" fmla="*/ 87 h 108"/>
                <a:gd name="T36" fmla="*/ 17 w 90"/>
                <a:gd name="T37" fmla="*/ 64 h 108"/>
                <a:gd name="T38" fmla="*/ 23 w 90"/>
                <a:gd name="T39" fmla="*/ 46 h 108"/>
                <a:gd name="T40" fmla="*/ 34 w 90"/>
                <a:gd name="T41" fmla="*/ 29 h 108"/>
                <a:gd name="T42" fmla="*/ 40 w 90"/>
                <a:gd name="T43" fmla="*/ 17 h 108"/>
                <a:gd name="T44" fmla="*/ 46 w 90"/>
                <a:gd name="T45" fmla="*/ 12 h 108"/>
                <a:gd name="T46" fmla="*/ 75 w 90"/>
                <a:gd name="T47" fmla="*/ 40 h 108"/>
                <a:gd name="T48" fmla="*/ 80 w 90"/>
                <a:gd name="T49" fmla="*/ 64 h 108"/>
                <a:gd name="T50" fmla="*/ 63 w 90"/>
                <a:gd name="T51" fmla="*/ 87 h 108"/>
                <a:gd name="T52" fmla="*/ 52 w 90"/>
                <a:gd name="T53" fmla="*/ 92 h 108"/>
                <a:gd name="T54" fmla="*/ 40 w 90"/>
                <a:gd name="T55" fmla="*/ 92 h 108"/>
                <a:gd name="T56" fmla="*/ 29 w 90"/>
                <a:gd name="T57" fmla="*/ 92 h 108"/>
                <a:gd name="T58" fmla="*/ 23 w 90"/>
                <a:gd name="T59" fmla="*/ 81 h 108"/>
                <a:gd name="T60" fmla="*/ 17 w 90"/>
                <a:gd name="T61" fmla="*/ 75 h 108"/>
                <a:gd name="T62" fmla="*/ 17 w 90"/>
                <a:gd name="T63" fmla="*/ 64 h 108"/>
                <a:gd name="T64" fmla="*/ 17 w 90"/>
                <a:gd name="T65" fmla="*/ 6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7" name="Freeform 21"/>
            <p:cNvSpPr>
              <a:spLocks noChangeArrowheads="1"/>
            </p:cNvSpPr>
            <p:nvPr/>
          </p:nvSpPr>
          <p:spPr bwMode="auto">
            <a:xfrm>
              <a:off x="5450" y="3525"/>
              <a:ext cx="62" cy="92"/>
            </a:xfrm>
            <a:custGeom>
              <a:avLst/>
              <a:gdLst>
                <a:gd name="T0" fmla="*/ 28 w 66"/>
                <a:gd name="T1" fmla="*/ 92 h 96"/>
                <a:gd name="T2" fmla="*/ 51 w 66"/>
                <a:gd name="T3" fmla="*/ 69 h 96"/>
                <a:gd name="T4" fmla="*/ 62 w 66"/>
                <a:gd name="T5" fmla="*/ 46 h 96"/>
                <a:gd name="T6" fmla="*/ 62 w 66"/>
                <a:gd name="T7" fmla="*/ 23 h 96"/>
                <a:gd name="T8" fmla="*/ 51 w 66"/>
                <a:gd name="T9" fmla="*/ 6 h 96"/>
                <a:gd name="T10" fmla="*/ 28 w 66"/>
                <a:gd name="T11" fmla="*/ 0 h 96"/>
                <a:gd name="T12" fmla="*/ 17 w 66"/>
                <a:gd name="T13" fmla="*/ 0 h 96"/>
                <a:gd name="T14" fmla="*/ 6 w 66"/>
                <a:gd name="T15" fmla="*/ 12 h 96"/>
                <a:gd name="T16" fmla="*/ 0 w 66"/>
                <a:gd name="T17" fmla="*/ 35 h 96"/>
                <a:gd name="T18" fmla="*/ 6 w 66"/>
                <a:gd name="T19" fmla="*/ 58 h 96"/>
                <a:gd name="T20" fmla="*/ 17 w 66"/>
                <a:gd name="T21" fmla="*/ 81 h 96"/>
                <a:gd name="T22" fmla="*/ 28 w 66"/>
                <a:gd name="T23" fmla="*/ 92 h 96"/>
                <a:gd name="T24" fmla="*/ 28 w 66"/>
                <a:gd name="T25" fmla="*/ 92 h 96"/>
                <a:gd name="T26" fmla="*/ 28 w 66"/>
                <a:gd name="T27" fmla="*/ 12 h 96"/>
                <a:gd name="T28" fmla="*/ 45 w 66"/>
                <a:gd name="T29" fmla="*/ 17 h 96"/>
                <a:gd name="T30" fmla="*/ 51 w 66"/>
                <a:gd name="T31" fmla="*/ 23 h 96"/>
                <a:gd name="T32" fmla="*/ 51 w 66"/>
                <a:gd name="T33" fmla="*/ 35 h 96"/>
                <a:gd name="T34" fmla="*/ 45 w 66"/>
                <a:gd name="T35" fmla="*/ 46 h 96"/>
                <a:gd name="T36" fmla="*/ 34 w 66"/>
                <a:gd name="T37" fmla="*/ 63 h 96"/>
                <a:gd name="T38" fmla="*/ 28 w 66"/>
                <a:gd name="T39" fmla="*/ 75 h 96"/>
                <a:gd name="T40" fmla="*/ 17 w 66"/>
                <a:gd name="T41" fmla="*/ 63 h 96"/>
                <a:gd name="T42" fmla="*/ 11 w 66"/>
                <a:gd name="T43" fmla="*/ 46 h 96"/>
                <a:gd name="T44" fmla="*/ 6 w 66"/>
                <a:gd name="T45" fmla="*/ 29 h 96"/>
                <a:gd name="T46" fmla="*/ 17 w 66"/>
                <a:gd name="T47" fmla="*/ 12 h 96"/>
                <a:gd name="T48" fmla="*/ 28 w 66"/>
                <a:gd name="T49" fmla="*/ 12 h 96"/>
                <a:gd name="T50" fmla="*/ 28 w 66"/>
                <a:gd name="T51" fmla="*/ 12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8" name="Freeform 22"/>
            <p:cNvSpPr>
              <a:spLocks noChangeArrowheads="1"/>
            </p:cNvSpPr>
            <p:nvPr/>
          </p:nvSpPr>
          <p:spPr bwMode="auto">
            <a:xfrm>
              <a:off x="3022" y="1127"/>
              <a:ext cx="2619" cy="440"/>
            </a:xfrm>
            <a:custGeom>
              <a:avLst/>
              <a:gdLst>
                <a:gd name="T0" fmla="*/ 2602 w 2594"/>
                <a:gd name="T1" fmla="*/ 0 h 444"/>
                <a:gd name="T2" fmla="*/ 2619 w 2594"/>
                <a:gd name="T3" fmla="*/ 71 h 444"/>
                <a:gd name="T4" fmla="*/ 6 w 2594"/>
                <a:gd name="T5" fmla="*/ 440 h 444"/>
                <a:gd name="T6" fmla="*/ 0 w 2594"/>
                <a:gd name="T7" fmla="*/ 392 h 444"/>
                <a:gd name="T8" fmla="*/ 1237 w 2594"/>
                <a:gd name="T9" fmla="*/ 95 h 444"/>
                <a:gd name="T10" fmla="*/ 1364 w 2594"/>
                <a:gd name="T11" fmla="*/ 77 h 444"/>
                <a:gd name="T12" fmla="*/ 2602 w 2594"/>
                <a:gd name="T13" fmla="*/ 0 h 444"/>
                <a:gd name="T14" fmla="*/ 260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9" name="Freeform 23"/>
            <p:cNvSpPr>
              <a:spLocks noChangeArrowheads="1"/>
            </p:cNvSpPr>
            <p:nvPr/>
          </p:nvSpPr>
          <p:spPr bwMode="auto">
            <a:xfrm>
              <a:off x="2939" y="3773"/>
              <a:ext cx="80" cy="91"/>
            </a:xfrm>
            <a:custGeom>
              <a:avLst/>
              <a:gdLst>
                <a:gd name="T0" fmla="*/ 34 w 84"/>
                <a:gd name="T1" fmla="*/ 91 h 95"/>
                <a:gd name="T2" fmla="*/ 57 w 84"/>
                <a:gd name="T3" fmla="*/ 74 h 95"/>
                <a:gd name="T4" fmla="*/ 74 w 84"/>
                <a:gd name="T5" fmla="*/ 51 h 95"/>
                <a:gd name="T6" fmla="*/ 80 w 84"/>
                <a:gd name="T7" fmla="*/ 40 h 95"/>
                <a:gd name="T8" fmla="*/ 80 w 84"/>
                <a:gd name="T9" fmla="*/ 29 h 95"/>
                <a:gd name="T10" fmla="*/ 69 w 84"/>
                <a:gd name="T11" fmla="*/ 6 h 95"/>
                <a:gd name="T12" fmla="*/ 40 w 84"/>
                <a:gd name="T13" fmla="*/ 0 h 95"/>
                <a:gd name="T14" fmla="*/ 29 w 84"/>
                <a:gd name="T15" fmla="*/ 0 h 95"/>
                <a:gd name="T16" fmla="*/ 11 w 84"/>
                <a:gd name="T17" fmla="*/ 11 h 95"/>
                <a:gd name="T18" fmla="*/ 0 w 84"/>
                <a:gd name="T19" fmla="*/ 23 h 95"/>
                <a:gd name="T20" fmla="*/ 0 w 84"/>
                <a:gd name="T21" fmla="*/ 34 h 95"/>
                <a:gd name="T22" fmla="*/ 6 w 84"/>
                <a:gd name="T23" fmla="*/ 57 h 95"/>
                <a:gd name="T24" fmla="*/ 23 w 84"/>
                <a:gd name="T25" fmla="*/ 80 h 95"/>
                <a:gd name="T26" fmla="*/ 34 w 84"/>
                <a:gd name="T27" fmla="*/ 91 h 95"/>
                <a:gd name="T28" fmla="*/ 34 w 84"/>
                <a:gd name="T29" fmla="*/ 91 h 95"/>
                <a:gd name="T30" fmla="*/ 46 w 84"/>
                <a:gd name="T31" fmla="*/ 11 h 95"/>
                <a:gd name="T32" fmla="*/ 63 w 84"/>
                <a:gd name="T33" fmla="*/ 17 h 95"/>
                <a:gd name="T34" fmla="*/ 69 w 84"/>
                <a:gd name="T35" fmla="*/ 29 h 95"/>
                <a:gd name="T36" fmla="*/ 69 w 84"/>
                <a:gd name="T37" fmla="*/ 40 h 95"/>
                <a:gd name="T38" fmla="*/ 63 w 84"/>
                <a:gd name="T39" fmla="*/ 51 h 95"/>
                <a:gd name="T40" fmla="*/ 46 w 84"/>
                <a:gd name="T41" fmla="*/ 68 h 95"/>
                <a:gd name="T42" fmla="*/ 40 w 84"/>
                <a:gd name="T43" fmla="*/ 74 h 95"/>
                <a:gd name="T44" fmla="*/ 34 w 84"/>
                <a:gd name="T45" fmla="*/ 74 h 95"/>
                <a:gd name="T46" fmla="*/ 23 w 84"/>
                <a:gd name="T47" fmla="*/ 62 h 95"/>
                <a:gd name="T48" fmla="*/ 17 w 84"/>
                <a:gd name="T49" fmla="*/ 46 h 95"/>
                <a:gd name="T50" fmla="*/ 17 w 84"/>
                <a:gd name="T51" fmla="*/ 29 h 95"/>
                <a:gd name="T52" fmla="*/ 29 w 84"/>
                <a:gd name="T53" fmla="*/ 11 h 95"/>
                <a:gd name="T54" fmla="*/ 46 w 84"/>
                <a:gd name="T55" fmla="*/ 11 h 95"/>
                <a:gd name="T56" fmla="*/ 46 w 84"/>
                <a:gd name="T57" fmla="*/ 11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50" name="Freeform 24"/>
            <p:cNvSpPr>
              <a:spLocks noChangeArrowheads="1"/>
            </p:cNvSpPr>
            <p:nvPr/>
          </p:nvSpPr>
          <p:spPr bwMode="auto">
            <a:xfrm>
              <a:off x="3789" y="3872"/>
              <a:ext cx="86" cy="104"/>
            </a:xfrm>
            <a:custGeom>
              <a:avLst/>
              <a:gdLst>
                <a:gd name="T0" fmla="*/ 11 w 90"/>
                <a:gd name="T1" fmla="*/ 92 h 108"/>
                <a:gd name="T2" fmla="*/ 23 w 90"/>
                <a:gd name="T3" fmla="*/ 104 h 108"/>
                <a:gd name="T4" fmla="*/ 40 w 90"/>
                <a:gd name="T5" fmla="*/ 104 h 108"/>
                <a:gd name="T6" fmla="*/ 63 w 90"/>
                <a:gd name="T7" fmla="*/ 98 h 108"/>
                <a:gd name="T8" fmla="*/ 80 w 90"/>
                <a:gd name="T9" fmla="*/ 75 h 108"/>
                <a:gd name="T10" fmla="*/ 86 w 90"/>
                <a:gd name="T11" fmla="*/ 64 h 108"/>
                <a:gd name="T12" fmla="*/ 80 w 90"/>
                <a:gd name="T13" fmla="*/ 46 h 108"/>
                <a:gd name="T14" fmla="*/ 63 w 90"/>
                <a:gd name="T15" fmla="*/ 23 h 108"/>
                <a:gd name="T16" fmla="*/ 46 w 90"/>
                <a:gd name="T17" fmla="*/ 12 h 108"/>
                <a:gd name="T18" fmla="*/ 34 w 90"/>
                <a:gd name="T19" fmla="*/ 0 h 108"/>
                <a:gd name="T20" fmla="*/ 29 w 90"/>
                <a:gd name="T21" fmla="*/ 0 h 108"/>
                <a:gd name="T22" fmla="*/ 29 w 90"/>
                <a:gd name="T23" fmla="*/ 0 h 108"/>
                <a:gd name="T24" fmla="*/ 23 w 90"/>
                <a:gd name="T25" fmla="*/ 0 h 108"/>
                <a:gd name="T26" fmla="*/ 11 w 90"/>
                <a:gd name="T27" fmla="*/ 29 h 108"/>
                <a:gd name="T28" fmla="*/ 0 w 90"/>
                <a:gd name="T29" fmla="*/ 52 h 108"/>
                <a:gd name="T30" fmla="*/ 0 w 90"/>
                <a:gd name="T31" fmla="*/ 75 h 108"/>
                <a:gd name="T32" fmla="*/ 11 w 90"/>
                <a:gd name="T33" fmla="*/ 92 h 108"/>
                <a:gd name="T34" fmla="*/ 11 w 90"/>
                <a:gd name="T35" fmla="*/ 92 h 108"/>
                <a:gd name="T36" fmla="*/ 11 w 90"/>
                <a:gd name="T37" fmla="*/ 69 h 108"/>
                <a:gd name="T38" fmla="*/ 17 w 90"/>
                <a:gd name="T39" fmla="*/ 52 h 108"/>
                <a:gd name="T40" fmla="*/ 23 w 90"/>
                <a:gd name="T41" fmla="*/ 35 h 108"/>
                <a:gd name="T42" fmla="*/ 29 w 90"/>
                <a:gd name="T43" fmla="*/ 17 h 108"/>
                <a:gd name="T44" fmla="*/ 29 w 90"/>
                <a:gd name="T45" fmla="*/ 12 h 108"/>
                <a:gd name="T46" fmla="*/ 46 w 90"/>
                <a:gd name="T47" fmla="*/ 23 h 108"/>
                <a:gd name="T48" fmla="*/ 63 w 90"/>
                <a:gd name="T49" fmla="*/ 35 h 108"/>
                <a:gd name="T50" fmla="*/ 75 w 90"/>
                <a:gd name="T51" fmla="*/ 52 h 108"/>
                <a:gd name="T52" fmla="*/ 75 w 90"/>
                <a:gd name="T53" fmla="*/ 69 h 108"/>
                <a:gd name="T54" fmla="*/ 69 w 90"/>
                <a:gd name="T55" fmla="*/ 81 h 108"/>
                <a:gd name="T56" fmla="*/ 46 w 90"/>
                <a:gd name="T57" fmla="*/ 92 h 108"/>
                <a:gd name="T58" fmla="*/ 34 w 90"/>
                <a:gd name="T59" fmla="*/ 92 h 108"/>
                <a:gd name="T60" fmla="*/ 23 w 90"/>
                <a:gd name="T61" fmla="*/ 87 h 108"/>
                <a:gd name="T62" fmla="*/ 17 w 90"/>
                <a:gd name="T63" fmla="*/ 81 h 108"/>
                <a:gd name="T64" fmla="*/ 11 w 90"/>
                <a:gd name="T65" fmla="*/ 69 h 108"/>
                <a:gd name="T66" fmla="*/ 11 w 90"/>
                <a:gd name="T67" fmla="*/ 69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51" name="Freeform 25"/>
            <p:cNvSpPr>
              <a:spLocks noChangeArrowheads="1"/>
            </p:cNvSpPr>
            <p:nvPr/>
          </p:nvSpPr>
          <p:spPr bwMode="auto">
            <a:xfrm>
              <a:off x="2400" y="3872"/>
              <a:ext cx="68" cy="86"/>
            </a:xfrm>
            <a:custGeom>
              <a:avLst/>
              <a:gdLst>
                <a:gd name="T0" fmla="*/ 68 w 71"/>
                <a:gd name="T1" fmla="*/ 86 h 90"/>
                <a:gd name="T2" fmla="*/ 68 w 71"/>
                <a:gd name="T3" fmla="*/ 57 h 90"/>
                <a:gd name="T4" fmla="*/ 68 w 71"/>
                <a:gd name="T5" fmla="*/ 34 h 90"/>
                <a:gd name="T6" fmla="*/ 57 w 71"/>
                <a:gd name="T7" fmla="*/ 11 h 90"/>
                <a:gd name="T8" fmla="*/ 34 w 71"/>
                <a:gd name="T9" fmla="*/ 0 h 90"/>
                <a:gd name="T10" fmla="*/ 11 w 71"/>
                <a:gd name="T11" fmla="*/ 11 h 90"/>
                <a:gd name="T12" fmla="*/ 0 w 71"/>
                <a:gd name="T13" fmla="*/ 34 h 90"/>
                <a:gd name="T14" fmla="*/ 6 w 71"/>
                <a:gd name="T15" fmla="*/ 57 h 90"/>
                <a:gd name="T16" fmla="*/ 29 w 71"/>
                <a:gd name="T17" fmla="*/ 75 h 90"/>
                <a:gd name="T18" fmla="*/ 52 w 71"/>
                <a:gd name="T19" fmla="*/ 86 h 90"/>
                <a:gd name="T20" fmla="*/ 68 w 71"/>
                <a:gd name="T21" fmla="*/ 86 h 90"/>
                <a:gd name="T22" fmla="*/ 68 w 71"/>
                <a:gd name="T23" fmla="*/ 86 h 90"/>
                <a:gd name="T24" fmla="*/ 23 w 71"/>
                <a:gd name="T25" fmla="*/ 17 h 90"/>
                <a:gd name="T26" fmla="*/ 40 w 71"/>
                <a:gd name="T27" fmla="*/ 17 h 90"/>
                <a:gd name="T28" fmla="*/ 52 w 71"/>
                <a:gd name="T29" fmla="*/ 17 h 90"/>
                <a:gd name="T30" fmla="*/ 57 w 71"/>
                <a:gd name="T31" fmla="*/ 40 h 90"/>
                <a:gd name="T32" fmla="*/ 57 w 71"/>
                <a:gd name="T33" fmla="*/ 63 h 90"/>
                <a:gd name="T34" fmla="*/ 57 w 71"/>
                <a:gd name="T35" fmla="*/ 69 h 90"/>
                <a:gd name="T36" fmla="*/ 57 w 71"/>
                <a:gd name="T37" fmla="*/ 75 h 90"/>
                <a:gd name="T38" fmla="*/ 40 w 71"/>
                <a:gd name="T39" fmla="*/ 69 h 90"/>
                <a:gd name="T40" fmla="*/ 23 w 71"/>
                <a:gd name="T41" fmla="*/ 63 h 90"/>
                <a:gd name="T42" fmla="*/ 11 w 71"/>
                <a:gd name="T43" fmla="*/ 46 h 90"/>
                <a:gd name="T44" fmla="*/ 11 w 71"/>
                <a:gd name="T45" fmla="*/ 29 h 90"/>
                <a:gd name="T46" fmla="*/ 23 w 71"/>
                <a:gd name="T47" fmla="*/ 17 h 90"/>
                <a:gd name="T48" fmla="*/ 23 w 71"/>
                <a:gd name="T49" fmla="*/ 17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52" name="Oval 26"/>
            <p:cNvSpPr>
              <a:spLocks noChangeArrowheads="1"/>
            </p:cNvSpPr>
            <p:nvPr/>
          </p:nvSpPr>
          <p:spPr bwMode="auto">
            <a:xfrm>
              <a:off x="2444" y="3838"/>
              <a:ext cx="1386" cy="385"/>
            </a:xfrm>
            <a:prstGeom prst="ellipse">
              <a:avLst/>
            </a:prstGeom>
            <a:gradFill rotWithShape="0">
              <a:gsLst>
                <a:gs pos="0">
                  <a:srgbClr val="81572D"/>
                </a:gs>
                <a:gs pos="100000">
                  <a:srgbClr val="663300"/>
                </a:gs>
              </a:gsLst>
              <a:lin ang="27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53" name="Oval 27"/>
            <p:cNvSpPr>
              <a:spLocks noChangeArrowheads="1"/>
            </p:cNvSpPr>
            <p:nvPr/>
          </p:nvSpPr>
          <p:spPr bwMode="auto">
            <a:xfrm>
              <a:off x="2394" y="3834"/>
              <a:ext cx="1508" cy="284"/>
            </a:xfrm>
            <a:prstGeom prst="ellipse">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54" name="Oval 28"/>
            <p:cNvSpPr>
              <a:spLocks noChangeArrowheads="1"/>
            </p:cNvSpPr>
            <p:nvPr/>
          </p:nvSpPr>
          <p:spPr bwMode="auto">
            <a:xfrm>
              <a:off x="2441" y="3860"/>
              <a:ext cx="1431" cy="216"/>
            </a:xfrm>
            <a:prstGeom prst="ellipse">
              <a:avLst/>
            </a:prstGeom>
            <a:gradFill rotWithShape="0">
              <a:gsLst>
                <a:gs pos="0">
                  <a:srgbClr val="663300"/>
                </a:gs>
                <a:gs pos="100000">
                  <a:srgbClr val="81572D"/>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55" name="Freeform 29"/>
            <p:cNvSpPr>
              <a:spLocks noChangeArrowheads="1"/>
            </p:cNvSpPr>
            <p:nvPr/>
          </p:nvSpPr>
          <p:spPr bwMode="auto">
            <a:xfrm>
              <a:off x="3753" y="3788"/>
              <a:ext cx="86" cy="92"/>
            </a:xfrm>
            <a:custGeom>
              <a:avLst/>
              <a:gdLst>
                <a:gd name="T0" fmla="*/ 63 w 90"/>
                <a:gd name="T1" fmla="*/ 92 h 96"/>
                <a:gd name="T2" fmla="*/ 75 w 90"/>
                <a:gd name="T3" fmla="*/ 63 h 96"/>
                <a:gd name="T4" fmla="*/ 86 w 90"/>
                <a:gd name="T5" fmla="*/ 40 h 96"/>
                <a:gd name="T6" fmla="*/ 75 w 90"/>
                <a:gd name="T7" fmla="*/ 17 h 96"/>
                <a:gd name="T8" fmla="*/ 57 w 90"/>
                <a:gd name="T9" fmla="*/ 0 h 96"/>
                <a:gd name="T10" fmla="*/ 29 w 90"/>
                <a:gd name="T11" fmla="*/ 6 h 96"/>
                <a:gd name="T12" fmla="*/ 17 w 90"/>
                <a:gd name="T13" fmla="*/ 17 h 96"/>
                <a:gd name="T14" fmla="*/ 6 w 90"/>
                <a:gd name="T15" fmla="*/ 29 h 96"/>
                <a:gd name="T16" fmla="*/ 0 w 90"/>
                <a:gd name="T17" fmla="*/ 40 h 96"/>
                <a:gd name="T18" fmla="*/ 6 w 90"/>
                <a:gd name="T19" fmla="*/ 58 h 96"/>
                <a:gd name="T20" fmla="*/ 23 w 90"/>
                <a:gd name="T21" fmla="*/ 75 h 96"/>
                <a:gd name="T22" fmla="*/ 46 w 90"/>
                <a:gd name="T23" fmla="*/ 86 h 96"/>
                <a:gd name="T24" fmla="*/ 63 w 90"/>
                <a:gd name="T25" fmla="*/ 92 h 96"/>
                <a:gd name="T26" fmla="*/ 63 w 90"/>
                <a:gd name="T27" fmla="*/ 92 h 96"/>
                <a:gd name="T28" fmla="*/ 40 w 90"/>
                <a:gd name="T29" fmla="*/ 17 h 96"/>
                <a:gd name="T30" fmla="*/ 57 w 90"/>
                <a:gd name="T31" fmla="*/ 17 h 96"/>
                <a:gd name="T32" fmla="*/ 69 w 90"/>
                <a:gd name="T33" fmla="*/ 23 h 96"/>
                <a:gd name="T34" fmla="*/ 69 w 90"/>
                <a:gd name="T35" fmla="*/ 35 h 96"/>
                <a:gd name="T36" fmla="*/ 69 w 90"/>
                <a:gd name="T37" fmla="*/ 46 h 96"/>
                <a:gd name="T38" fmla="*/ 63 w 90"/>
                <a:gd name="T39" fmla="*/ 69 h 96"/>
                <a:gd name="T40" fmla="*/ 57 w 90"/>
                <a:gd name="T41" fmla="*/ 75 h 96"/>
                <a:gd name="T42" fmla="*/ 57 w 90"/>
                <a:gd name="T43" fmla="*/ 81 h 96"/>
                <a:gd name="T44" fmla="*/ 40 w 90"/>
                <a:gd name="T45" fmla="*/ 69 h 96"/>
                <a:gd name="T46" fmla="*/ 29 w 90"/>
                <a:gd name="T47" fmla="*/ 63 h 96"/>
                <a:gd name="T48" fmla="*/ 17 w 90"/>
                <a:gd name="T49" fmla="*/ 40 h 96"/>
                <a:gd name="T50" fmla="*/ 23 w 90"/>
                <a:gd name="T51" fmla="*/ 29 h 96"/>
                <a:gd name="T52" fmla="*/ 40 w 90"/>
                <a:gd name="T53" fmla="*/ 17 h 96"/>
                <a:gd name="T54" fmla="*/ 40 w 90"/>
                <a:gd name="T55" fmla="*/ 17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Freeform 30"/>
            <p:cNvSpPr>
              <a:spLocks noChangeArrowheads="1"/>
            </p:cNvSpPr>
            <p:nvPr/>
          </p:nvSpPr>
          <p:spPr bwMode="auto">
            <a:xfrm>
              <a:off x="5444" y="3603"/>
              <a:ext cx="68" cy="104"/>
            </a:xfrm>
            <a:custGeom>
              <a:avLst/>
              <a:gdLst>
                <a:gd name="T0" fmla="*/ 0 w 72"/>
                <a:gd name="T1" fmla="*/ 87 h 108"/>
                <a:gd name="T2" fmla="*/ 11 w 72"/>
                <a:gd name="T3" fmla="*/ 98 h 108"/>
                <a:gd name="T4" fmla="*/ 23 w 72"/>
                <a:gd name="T5" fmla="*/ 104 h 108"/>
                <a:gd name="T6" fmla="*/ 45 w 72"/>
                <a:gd name="T7" fmla="*/ 104 h 108"/>
                <a:gd name="T8" fmla="*/ 62 w 72"/>
                <a:gd name="T9" fmla="*/ 92 h 108"/>
                <a:gd name="T10" fmla="*/ 68 w 72"/>
                <a:gd name="T11" fmla="*/ 64 h 108"/>
                <a:gd name="T12" fmla="*/ 62 w 72"/>
                <a:gd name="T13" fmla="*/ 40 h 108"/>
                <a:gd name="T14" fmla="*/ 57 w 72"/>
                <a:gd name="T15" fmla="*/ 17 h 108"/>
                <a:gd name="T16" fmla="*/ 45 w 72"/>
                <a:gd name="T17" fmla="*/ 6 h 108"/>
                <a:gd name="T18" fmla="*/ 40 w 72"/>
                <a:gd name="T19" fmla="*/ 0 h 108"/>
                <a:gd name="T20" fmla="*/ 40 w 72"/>
                <a:gd name="T21" fmla="*/ 0 h 108"/>
                <a:gd name="T22" fmla="*/ 34 w 72"/>
                <a:gd name="T23" fmla="*/ 0 h 108"/>
                <a:gd name="T24" fmla="*/ 17 w 72"/>
                <a:gd name="T25" fmla="*/ 23 h 108"/>
                <a:gd name="T26" fmla="*/ 6 w 72"/>
                <a:gd name="T27" fmla="*/ 46 h 108"/>
                <a:gd name="T28" fmla="*/ 0 w 72"/>
                <a:gd name="T29" fmla="*/ 64 h 108"/>
                <a:gd name="T30" fmla="*/ 0 w 72"/>
                <a:gd name="T31" fmla="*/ 87 h 108"/>
                <a:gd name="T32" fmla="*/ 0 w 72"/>
                <a:gd name="T33" fmla="*/ 87 h 108"/>
                <a:gd name="T34" fmla="*/ 11 w 72"/>
                <a:gd name="T35" fmla="*/ 64 h 108"/>
                <a:gd name="T36" fmla="*/ 17 w 72"/>
                <a:gd name="T37" fmla="*/ 46 h 108"/>
                <a:gd name="T38" fmla="*/ 23 w 72"/>
                <a:gd name="T39" fmla="*/ 35 h 108"/>
                <a:gd name="T40" fmla="*/ 28 w 72"/>
                <a:gd name="T41" fmla="*/ 23 h 108"/>
                <a:gd name="T42" fmla="*/ 34 w 72"/>
                <a:gd name="T43" fmla="*/ 17 h 108"/>
                <a:gd name="T44" fmla="*/ 51 w 72"/>
                <a:gd name="T45" fmla="*/ 29 h 108"/>
                <a:gd name="T46" fmla="*/ 57 w 72"/>
                <a:gd name="T47" fmla="*/ 46 h 108"/>
                <a:gd name="T48" fmla="*/ 62 w 72"/>
                <a:gd name="T49" fmla="*/ 69 h 108"/>
                <a:gd name="T50" fmla="*/ 62 w 72"/>
                <a:gd name="T51" fmla="*/ 81 h 108"/>
                <a:gd name="T52" fmla="*/ 51 w 72"/>
                <a:gd name="T53" fmla="*/ 92 h 108"/>
                <a:gd name="T54" fmla="*/ 28 w 72"/>
                <a:gd name="T55" fmla="*/ 98 h 108"/>
                <a:gd name="T56" fmla="*/ 23 w 72"/>
                <a:gd name="T57" fmla="*/ 92 h 108"/>
                <a:gd name="T58" fmla="*/ 11 w 72"/>
                <a:gd name="T59" fmla="*/ 87 h 108"/>
                <a:gd name="T60" fmla="*/ 11 w 72"/>
                <a:gd name="T61" fmla="*/ 75 h 108"/>
                <a:gd name="T62" fmla="*/ 11 w 72"/>
                <a:gd name="T63" fmla="*/ 64 h 108"/>
                <a:gd name="T64" fmla="*/ 11 w 72"/>
                <a:gd name="T65" fmla="*/ 6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31"/>
            <p:cNvSpPr>
              <a:spLocks noChangeArrowheads="1"/>
            </p:cNvSpPr>
            <p:nvPr/>
          </p:nvSpPr>
          <p:spPr bwMode="auto">
            <a:xfrm>
              <a:off x="4252" y="1773"/>
              <a:ext cx="170" cy="2535"/>
            </a:xfrm>
            <a:prstGeom prst="rect">
              <a:avLst/>
            </a:pr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Rectangle 32"/>
            <p:cNvSpPr>
              <a:spLocks noChangeArrowheads="1"/>
            </p:cNvSpPr>
            <p:nvPr/>
          </p:nvSpPr>
          <p:spPr bwMode="auto">
            <a:xfrm>
              <a:off x="4301" y="1545"/>
              <a:ext cx="72" cy="236"/>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AutoShape 33"/>
            <p:cNvSpPr>
              <a:spLocks noChangeArrowheads="1"/>
            </p:cNvSpPr>
            <p:nvPr/>
          </p:nvSpPr>
          <p:spPr bwMode="auto">
            <a:xfrm>
              <a:off x="4232" y="1743"/>
              <a:ext cx="202" cy="48"/>
            </a:xfrm>
            <a:prstGeom prst="roundRect">
              <a:avLst>
                <a:gd name="adj" fmla="val 16667"/>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34"/>
            <p:cNvSpPr>
              <a:spLocks noChangeArrowheads="1"/>
            </p:cNvSpPr>
            <p:nvPr/>
          </p:nvSpPr>
          <p:spPr bwMode="auto">
            <a:xfrm>
              <a:off x="4321" y="1529"/>
              <a:ext cx="250" cy="1572"/>
            </a:xfrm>
            <a:custGeom>
              <a:avLst/>
              <a:gdLst>
                <a:gd name="T0" fmla="*/ 250 w 252"/>
                <a:gd name="T1" fmla="*/ 1572 h 1576"/>
                <a:gd name="T2" fmla="*/ 12 w 252"/>
                <a:gd name="T3" fmla="*/ 84 h 1576"/>
                <a:gd name="T4" fmla="*/ 12 w 252"/>
                <a:gd name="T5" fmla="*/ 60 h 1576"/>
                <a:gd name="T6" fmla="*/ 0 w 252"/>
                <a:gd name="T7" fmla="*/ 12 h 1576"/>
                <a:gd name="T8" fmla="*/ 71 w 252"/>
                <a:gd name="T9" fmla="*/ 0 h 1576"/>
                <a:gd name="T10" fmla="*/ 71 w 252"/>
                <a:gd name="T11" fmla="*/ 0 h 1576"/>
                <a:gd name="T12" fmla="*/ 77 w 252"/>
                <a:gd name="T13" fmla="*/ 48 h 1576"/>
                <a:gd name="T14" fmla="*/ 87 w 252"/>
                <a:gd name="T15" fmla="*/ 66 h 15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rgbClr val="81572D"/>
                </a:gs>
                <a:gs pos="100000">
                  <a:srgbClr val="663300"/>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61" name="Freeform 35"/>
            <p:cNvSpPr>
              <a:spLocks noChangeArrowheads="1"/>
            </p:cNvSpPr>
            <p:nvPr/>
          </p:nvSpPr>
          <p:spPr bwMode="auto">
            <a:xfrm>
              <a:off x="4181" y="1421"/>
              <a:ext cx="316" cy="134"/>
            </a:xfrm>
            <a:custGeom>
              <a:avLst/>
              <a:gdLst>
                <a:gd name="T0" fmla="*/ 161 w 316"/>
                <a:gd name="T1" fmla="*/ 0 h 138"/>
                <a:gd name="T2" fmla="*/ 227 w 316"/>
                <a:gd name="T3" fmla="*/ 6 h 138"/>
                <a:gd name="T4" fmla="*/ 275 w 316"/>
                <a:gd name="T5" fmla="*/ 35 h 138"/>
                <a:gd name="T6" fmla="*/ 304 w 316"/>
                <a:gd name="T7" fmla="*/ 76 h 138"/>
                <a:gd name="T8" fmla="*/ 316 w 316"/>
                <a:gd name="T9" fmla="*/ 134 h 138"/>
                <a:gd name="T10" fmla="*/ 0 w 316"/>
                <a:gd name="T11" fmla="*/ 134 h 138"/>
                <a:gd name="T12" fmla="*/ 11 w 316"/>
                <a:gd name="T13" fmla="*/ 76 h 138"/>
                <a:gd name="T14" fmla="*/ 47 w 316"/>
                <a:gd name="T15" fmla="*/ 35 h 138"/>
                <a:gd name="T16" fmla="*/ 95 w 316"/>
                <a:gd name="T17" fmla="*/ 6 h 138"/>
                <a:gd name="T18" fmla="*/ 161 w 316"/>
                <a:gd name="T19" fmla="*/ 0 h 138"/>
                <a:gd name="T20" fmla="*/ 161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156" name="Rectangle 36"/>
          <p:cNvSpPr>
            <a:spLocks noGrp="1" noChangeArrowheads="1"/>
          </p:cNvSpPr>
          <p:nvPr>
            <p:ph type="title"/>
          </p:nvPr>
        </p:nvSpPr>
        <p:spPr bwMode="auto">
          <a:xfrm>
            <a:off x="457200" y="277813"/>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57" name="Rectangle 37"/>
          <p:cNvSpPr>
            <a:spLocks noGrp="1" noChangeArrowheads="1"/>
          </p:cNvSpPr>
          <p:nvPr>
            <p:ph type="body" idx="1"/>
          </p:nvPr>
        </p:nvSpPr>
        <p:spPr bwMode="auto">
          <a:xfrm>
            <a:off x="457200" y="1600200"/>
            <a:ext cx="82232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5158" name="Rectangle 38"/>
          <p:cNvSpPr>
            <a:spLocks noGrp="1" noChangeArrowheads="1"/>
          </p:cNvSpPr>
          <p:nvPr>
            <p:ph type="dt"/>
          </p:nvPr>
        </p:nvSpPr>
        <p:spPr bwMode="auto">
          <a:xfrm>
            <a:off x="457200" y="6278563"/>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200" smtClean="0">
                <a:solidFill>
                  <a:srgbClr val="000000"/>
                </a:solidFill>
                <a:latin typeface="+mn-lt"/>
              </a:defRPr>
            </a:lvl1pPr>
          </a:lstStyle>
          <a:p>
            <a:pPr>
              <a:defRPr/>
            </a:pPr>
            <a:endParaRPr lang="en-US"/>
          </a:p>
        </p:txBody>
      </p:sp>
      <p:sp>
        <p:nvSpPr>
          <p:cNvPr id="5159" name="Rectangle 39"/>
          <p:cNvSpPr>
            <a:spLocks noGrp="1" noChangeArrowheads="1"/>
          </p:cNvSpPr>
          <p:nvPr>
            <p:ph type="ftr"/>
          </p:nvPr>
        </p:nvSpPr>
        <p:spPr bwMode="auto">
          <a:xfrm>
            <a:off x="3124200" y="6278563"/>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smtClean="0">
                <a:solidFill>
                  <a:srgbClr val="000000"/>
                </a:solidFill>
                <a:latin typeface="+mn-lt"/>
              </a:defRPr>
            </a:lvl1pPr>
          </a:lstStyle>
          <a:p>
            <a:pPr>
              <a:defRPr/>
            </a:pPr>
            <a:endParaRPr lang="en-US"/>
          </a:p>
        </p:txBody>
      </p:sp>
      <p:sp>
        <p:nvSpPr>
          <p:cNvPr id="5160" name="Rectangle 40"/>
          <p:cNvSpPr>
            <a:spLocks noGrp="1" noChangeArrowheads="1"/>
          </p:cNvSpPr>
          <p:nvPr>
            <p:ph type="sldNum"/>
          </p:nvPr>
        </p:nvSpPr>
        <p:spPr bwMode="auto">
          <a:xfrm>
            <a:off x="6553200" y="6278563"/>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000000"/>
                </a:solidFill>
                <a:latin typeface="+mn-lt"/>
              </a:defRPr>
            </a:lvl1pPr>
          </a:lstStyle>
          <a:p>
            <a:pPr>
              <a:defRPr/>
            </a:pPr>
            <a:fld id="{0332B27F-FCC5-4684-B633-A45E445F62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DBBD71"/>
          </a:solidFill>
          <a:effectLst>
            <a:outerShdw blurRad="38100" dist="38100" dir="2700000" algn="tl">
              <a:srgbClr val="000000"/>
            </a:outerShdw>
          </a:effectLst>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3300"/>
            </a:gs>
            <a:gs pos="50000">
              <a:srgbClr val="996600"/>
            </a:gs>
            <a:gs pos="100000">
              <a:srgbClr val="663300"/>
            </a:gs>
          </a:gsLst>
          <a:lin ang="5400000" scaled="1"/>
        </a:grad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3800475" y="1789113"/>
            <a:ext cx="5386388" cy="5049837"/>
            <a:chOff x="2394" y="1127"/>
            <a:chExt cx="3393" cy="3181"/>
          </a:xfrm>
        </p:grpSpPr>
        <p:sp>
          <p:nvSpPr>
            <p:cNvPr id="6152" name="Rectangle 2"/>
            <p:cNvSpPr>
              <a:spLocks noChangeArrowheads="1"/>
            </p:cNvSpPr>
            <p:nvPr/>
          </p:nvSpPr>
          <p:spPr bwMode="auto">
            <a:xfrm>
              <a:off x="4243" y="1365"/>
              <a:ext cx="194" cy="98"/>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3" name="Oval 3"/>
            <p:cNvSpPr>
              <a:spLocks noChangeArrowheads="1"/>
            </p:cNvSpPr>
            <p:nvPr/>
          </p:nvSpPr>
          <p:spPr bwMode="auto">
            <a:xfrm>
              <a:off x="4313" y="1185"/>
              <a:ext cx="43" cy="43"/>
            </a:xfrm>
            <a:prstGeom prst="ellipse">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4" name="Rectangle 4"/>
            <p:cNvSpPr>
              <a:spLocks noChangeArrowheads="1"/>
            </p:cNvSpPr>
            <p:nvPr/>
          </p:nvSpPr>
          <p:spPr bwMode="auto">
            <a:xfrm rot="1020000">
              <a:off x="5229" y="1498"/>
              <a:ext cx="2" cy="2069"/>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5" name="Freeform 5"/>
            <p:cNvSpPr>
              <a:spLocks noChangeArrowheads="1"/>
            </p:cNvSpPr>
            <p:nvPr/>
          </p:nvSpPr>
          <p:spPr bwMode="auto">
            <a:xfrm>
              <a:off x="4889" y="3508"/>
              <a:ext cx="62" cy="92"/>
            </a:xfrm>
            <a:custGeom>
              <a:avLst/>
              <a:gdLst>
                <a:gd name="T0" fmla="*/ 17 w 66"/>
                <a:gd name="T1" fmla="*/ 92 h 96"/>
                <a:gd name="T2" fmla="*/ 39 w 66"/>
                <a:gd name="T3" fmla="*/ 75 h 96"/>
                <a:gd name="T4" fmla="*/ 56 w 66"/>
                <a:gd name="T5" fmla="*/ 58 h 96"/>
                <a:gd name="T6" fmla="*/ 62 w 66"/>
                <a:gd name="T7" fmla="*/ 35 h 96"/>
                <a:gd name="T8" fmla="*/ 56 w 66"/>
                <a:gd name="T9" fmla="*/ 12 h 96"/>
                <a:gd name="T10" fmla="*/ 34 w 66"/>
                <a:gd name="T11" fmla="*/ 0 h 96"/>
                <a:gd name="T12" fmla="*/ 23 w 66"/>
                <a:gd name="T13" fmla="*/ 6 h 96"/>
                <a:gd name="T14" fmla="*/ 11 w 66"/>
                <a:gd name="T15" fmla="*/ 12 h 96"/>
                <a:gd name="T16" fmla="*/ 0 w 66"/>
                <a:gd name="T17" fmla="*/ 35 h 96"/>
                <a:gd name="T18" fmla="*/ 0 w 66"/>
                <a:gd name="T19" fmla="*/ 58 h 96"/>
                <a:gd name="T20" fmla="*/ 11 w 66"/>
                <a:gd name="T21" fmla="*/ 81 h 96"/>
                <a:gd name="T22" fmla="*/ 17 w 66"/>
                <a:gd name="T23" fmla="*/ 92 h 96"/>
                <a:gd name="T24" fmla="*/ 17 w 66"/>
                <a:gd name="T25" fmla="*/ 92 h 96"/>
                <a:gd name="T26" fmla="*/ 39 w 66"/>
                <a:gd name="T27" fmla="*/ 17 h 96"/>
                <a:gd name="T28" fmla="*/ 51 w 66"/>
                <a:gd name="T29" fmla="*/ 23 h 96"/>
                <a:gd name="T30" fmla="*/ 56 w 66"/>
                <a:gd name="T31" fmla="*/ 35 h 96"/>
                <a:gd name="T32" fmla="*/ 56 w 66"/>
                <a:gd name="T33" fmla="*/ 46 h 96"/>
                <a:gd name="T34" fmla="*/ 51 w 66"/>
                <a:gd name="T35" fmla="*/ 52 h 96"/>
                <a:gd name="T36" fmla="*/ 34 w 66"/>
                <a:gd name="T37" fmla="*/ 69 h 96"/>
                <a:gd name="T38" fmla="*/ 23 w 66"/>
                <a:gd name="T39" fmla="*/ 75 h 96"/>
                <a:gd name="T40" fmla="*/ 23 w 66"/>
                <a:gd name="T41" fmla="*/ 75 h 96"/>
                <a:gd name="T42" fmla="*/ 11 w 66"/>
                <a:gd name="T43" fmla="*/ 46 h 96"/>
                <a:gd name="T44" fmla="*/ 17 w 66"/>
                <a:gd name="T45" fmla="*/ 23 h 96"/>
                <a:gd name="T46" fmla="*/ 28 w 66"/>
                <a:gd name="T47" fmla="*/ 17 h 96"/>
                <a:gd name="T48" fmla="*/ 39 w 66"/>
                <a:gd name="T49" fmla="*/ 17 h 96"/>
                <a:gd name="T50" fmla="*/ 39 w 66"/>
                <a:gd name="T51" fmla="*/ 17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6" name="Rectangle 6"/>
            <p:cNvSpPr>
              <a:spLocks noChangeArrowheads="1"/>
            </p:cNvSpPr>
            <p:nvPr/>
          </p:nvSpPr>
          <p:spPr bwMode="auto">
            <a:xfrm rot="120000">
              <a:off x="5512" y="1535"/>
              <a:ext cx="2" cy="1994"/>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7" name="Rectangle 7"/>
            <p:cNvSpPr>
              <a:spLocks noChangeArrowheads="1"/>
            </p:cNvSpPr>
            <p:nvPr/>
          </p:nvSpPr>
          <p:spPr bwMode="auto">
            <a:xfrm rot="-960000">
              <a:off x="5663" y="1524"/>
              <a:ext cx="2" cy="877"/>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8" name="Rectangle 8"/>
            <p:cNvSpPr>
              <a:spLocks noChangeArrowheads="1"/>
            </p:cNvSpPr>
            <p:nvPr/>
          </p:nvSpPr>
          <p:spPr bwMode="auto">
            <a:xfrm rot="-1140000">
              <a:off x="3449" y="1818"/>
              <a:ext cx="2" cy="2029"/>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9" name="Rectangle 9"/>
            <p:cNvSpPr>
              <a:spLocks noChangeArrowheads="1"/>
            </p:cNvSpPr>
            <p:nvPr/>
          </p:nvSpPr>
          <p:spPr bwMode="auto">
            <a:xfrm rot="1140000">
              <a:off x="2762" y="1821"/>
              <a:ext cx="2" cy="2115"/>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0" name="Rectangle 10"/>
            <p:cNvSpPr>
              <a:spLocks noChangeArrowheads="1"/>
            </p:cNvSpPr>
            <p:nvPr/>
          </p:nvSpPr>
          <p:spPr bwMode="auto">
            <a:xfrm rot="240000">
              <a:off x="3041" y="1870"/>
              <a:ext cx="2" cy="1902"/>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1" name="Freeform 11"/>
            <p:cNvSpPr>
              <a:spLocks noChangeArrowheads="1"/>
            </p:cNvSpPr>
            <p:nvPr/>
          </p:nvSpPr>
          <p:spPr bwMode="auto">
            <a:xfrm>
              <a:off x="4019" y="3021"/>
              <a:ext cx="624" cy="152"/>
            </a:xfrm>
            <a:custGeom>
              <a:avLst/>
              <a:gdLst>
                <a:gd name="T0" fmla="*/ 6 w 623"/>
                <a:gd name="T1" fmla="*/ 18 h 156"/>
                <a:gd name="T2" fmla="*/ 162 w 623"/>
                <a:gd name="T3" fmla="*/ 35 h 156"/>
                <a:gd name="T4" fmla="*/ 251 w 623"/>
                <a:gd name="T5" fmla="*/ 35 h 156"/>
                <a:gd name="T6" fmla="*/ 355 w 623"/>
                <a:gd name="T7" fmla="*/ 29 h 156"/>
                <a:gd name="T8" fmla="*/ 474 w 623"/>
                <a:gd name="T9" fmla="*/ 18 h 156"/>
                <a:gd name="T10" fmla="*/ 612 w 623"/>
                <a:gd name="T11" fmla="*/ 0 h 156"/>
                <a:gd name="T12" fmla="*/ 624 w 623"/>
                <a:gd name="T13" fmla="*/ 111 h 156"/>
                <a:gd name="T14" fmla="*/ 498 w 623"/>
                <a:gd name="T15" fmla="*/ 134 h 156"/>
                <a:gd name="T16" fmla="*/ 415 w 623"/>
                <a:gd name="T17" fmla="*/ 146 h 156"/>
                <a:gd name="T18" fmla="*/ 319 w 623"/>
                <a:gd name="T19" fmla="*/ 152 h 156"/>
                <a:gd name="T20" fmla="*/ 215 w 623"/>
                <a:gd name="T21" fmla="*/ 152 h 156"/>
                <a:gd name="T22" fmla="*/ 108 w 623"/>
                <a:gd name="T23" fmla="*/ 146 h 156"/>
                <a:gd name="T24" fmla="*/ 0 w 623"/>
                <a:gd name="T25" fmla="*/ 129 h 156"/>
                <a:gd name="T26" fmla="*/ 6 w 623"/>
                <a:gd name="T27" fmla="*/ 18 h 156"/>
                <a:gd name="T28" fmla="*/ 6 w 623"/>
                <a:gd name="T29" fmla="*/ 18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2" name="Freeform 12"/>
            <p:cNvSpPr>
              <a:spLocks noChangeArrowheads="1"/>
            </p:cNvSpPr>
            <p:nvPr/>
          </p:nvSpPr>
          <p:spPr bwMode="auto">
            <a:xfrm>
              <a:off x="4779" y="3591"/>
              <a:ext cx="999" cy="122"/>
            </a:xfrm>
            <a:custGeom>
              <a:avLst/>
              <a:gdLst>
                <a:gd name="T0" fmla="*/ 759 w 993"/>
                <a:gd name="T1" fmla="*/ 6 h 126"/>
                <a:gd name="T2" fmla="*/ 656 w 993"/>
                <a:gd name="T3" fmla="*/ 6 h 126"/>
                <a:gd name="T4" fmla="*/ 566 w 993"/>
                <a:gd name="T5" fmla="*/ 6 h 126"/>
                <a:gd name="T6" fmla="*/ 482 w 993"/>
                <a:gd name="T7" fmla="*/ 6 h 126"/>
                <a:gd name="T8" fmla="*/ 403 w 993"/>
                <a:gd name="T9" fmla="*/ 6 h 126"/>
                <a:gd name="T10" fmla="*/ 337 w 993"/>
                <a:gd name="T11" fmla="*/ 0 h 126"/>
                <a:gd name="T12" fmla="*/ 278 w 993"/>
                <a:gd name="T13" fmla="*/ 0 h 126"/>
                <a:gd name="T14" fmla="*/ 223 w 993"/>
                <a:gd name="T15" fmla="*/ 0 h 126"/>
                <a:gd name="T16" fmla="*/ 181 w 993"/>
                <a:gd name="T17" fmla="*/ 6 h 126"/>
                <a:gd name="T18" fmla="*/ 139 w 993"/>
                <a:gd name="T19" fmla="*/ 6 h 126"/>
                <a:gd name="T20" fmla="*/ 109 w 993"/>
                <a:gd name="T21" fmla="*/ 6 h 126"/>
                <a:gd name="T22" fmla="*/ 54 w 993"/>
                <a:gd name="T23" fmla="*/ 6 h 126"/>
                <a:gd name="T24" fmla="*/ 24 w 993"/>
                <a:gd name="T25" fmla="*/ 12 h 126"/>
                <a:gd name="T26" fmla="*/ 6 w 993"/>
                <a:gd name="T27" fmla="*/ 17 h 126"/>
                <a:gd name="T28" fmla="*/ 0 w 993"/>
                <a:gd name="T29" fmla="*/ 23 h 126"/>
                <a:gd name="T30" fmla="*/ 12 w 993"/>
                <a:gd name="T31" fmla="*/ 41 h 126"/>
                <a:gd name="T32" fmla="*/ 18 w 993"/>
                <a:gd name="T33" fmla="*/ 46 h 126"/>
                <a:gd name="T34" fmla="*/ 30 w 993"/>
                <a:gd name="T35" fmla="*/ 52 h 126"/>
                <a:gd name="T36" fmla="*/ 60 w 993"/>
                <a:gd name="T37" fmla="*/ 58 h 126"/>
                <a:gd name="T38" fmla="*/ 91 w 993"/>
                <a:gd name="T39" fmla="*/ 70 h 126"/>
                <a:gd name="T40" fmla="*/ 145 w 993"/>
                <a:gd name="T41" fmla="*/ 81 h 126"/>
                <a:gd name="T42" fmla="*/ 211 w 993"/>
                <a:gd name="T43" fmla="*/ 87 h 126"/>
                <a:gd name="T44" fmla="*/ 295 w 993"/>
                <a:gd name="T45" fmla="*/ 99 h 126"/>
                <a:gd name="T46" fmla="*/ 391 w 993"/>
                <a:gd name="T47" fmla="*/ 105 h 126"/>
                <a:gd name="T48" fmla="*/ 506 w 993"/>
                <a:gd name="T49" fmla="*/ 116 h 126"/>
                <a:gd name="T50" fmla="*/ 626 w 993"/>
                <a:gd name="T51" fmla="*/ 116 h 126"/>
                <a:gd name="T52" fmla="*/ 759 w 993"/>
                <a:gd name="T53" fmla="*/ 122 h 126"/>
                <a:gd name="T54" fmla="*/ 878 w 993"/>
                <a:gd name="T55" fmla="*/ 122 h 126"/>
                <a:gd name="T56" fmla="*/ 999 w 993"/>
                <a:gd name="T57" fmla="*/ 122 h 126"/>
                <a:gd name="T58" fmla="*/ 999 w 993"/>
                <a:gd name="T59" fmla="*/ 12 h 126"/>
                <a:gd name="T60" fmla="*/ 884 w 993"/>
                <a:gd name="T61" fmla="*/ 12 h 126"/>
                <a:gd name="T62" fmla="*/ 759 w 993"/>
                <a:gd name="T63" fmla="*/ 6 h 126"/>
                <a:gd name="T64" fmla="*/ 759 w 993"/>
                <a:gd name="T65" fmla="*/ 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3" name="Freeform 13"/>
            <p:cNvSpPr>
              <a:spLocks noChangeArrowheads="1"/>
            </p:cNvSpPr>
            <p:nvPr/>
          </p:nvSpPr>
          <p:spPr bwMode="auto">
            <a:xfrm>
              <a:off x="4803" y="3645"/>
              <a:ext cx="975" cy="241"/>
            </a:xfrm>
            <a:custGeom>
              <a:avLst/>
              <a:gdLst>
                <a:gd name="T0" fmla="*/ 0 w 969"/>
                <a:gd name="T1" fmla="*/ 0 h 245"/>
                <a:gd name="T2" fmla="*/ 24 w 969"/>
                <a:gd name="T3" fmla="*/ 53 h 245"/>
                <a:gd name="T4" fmla="*/ 66 w 969"/>
                <a:gd name="T5" fmla="*/ 94 h 245"/>
                <a:gd name="T6" fmla="*/ 121 w 969"/>
                <a:gd name="T7" fmla="*/ 135 h 245"/>
                <a:gd name="T8" fmla="*/ 199 w 969"/>
                <a:gd name="T9" fmla="*/ 170 h 245"/>
                <a:gd name="T10" fmla="*/ 295 w 969"/>
                <a:gd name="T11" fmla="*/ 200 h 245"/>
                <a:gd name="T12" fmla="*/ 355 w 969"/>
                <a:gd name="T13" fmla="*/ 211 h 245"/>
                <a:gd name="T14" fmla="*/ 416 w 969"/>
                <a:gd name="T15" fmla="*/ 223 h 245"/>
                <a:gd name="T16" fmla="*/ 482 w 969"/>
                <a:gd name="T17" fmla="*/ 229 h 245"/>
                <a:gd name="T18" fmla="*/ 559 w 969"/>
                <a:gd name="T19" fmla="*/ 235 h 245"/>
                <a:gd name="T20" fmla="*/ 638 w 969"/>
                <a:gd name="T21" fmla="*/ 241 h 245"/>
                <a:gd name="T22" fmla="*/ 728 w 969"/>
                <a:gd name="T23" fmla="*/ 241 h 245"/>
                <a:gd name="T24" fmla="*/ 860 w 969"/>
                <a:gd name="T25" fmla="*/ 241 h 245"/>
                <a:gd name="T26" fmla="*/ 975 w 969"/>
                <a:gd name="T27" fmla="*/ 235 h 245"/>
                <a:gd name="T28" fmla="*/ 975 w 969"/>
                <a:gd name="T29" fmla="*/ 59 h 245"/>
                <a:gd name="T30" fmla="*/ 704 w 969"/>
                <a:gd name="T31" fmla="*/ 59 h 245"/>
                <a:gd name="T32" fmla="*/ 506 w 969"/>
                <a:gd name="T33" fmla="*/ 53 h 245"/>
                <a:gd name="T34" fmla="*/ 319 w 969"/>
                <a:gd name="T35" fmla="*/ 41 h 245"/>
                <a:gd name="T36" fmla="*/ 151 w 969"/>
                <a:gd name="T37" fmla="*/ 24 h 245"/>
                <a:gd name="T38" fmla="*/ 72 w 969"/>
                <a:gd name="T39" fmla="*/ 12 h 245"/>
                <a:gd name="T40" fmla="*/ 0 w 969"/>
                <a:gd name="T41" fmla="*/ 0 h 245"/>
                <a:gd name="T42" fmla="*/ 0 w 969"/>
                <a:gd name="T43" fmla="*/ 0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rgbClr val="663300"/>
                </a:gs>
                <a:gs pos="100000">
                  <a:srgbClr val="81572D"/>
                </a:gs>
              </a:gsLst>
              <a:lin ang="189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4" name="Freeform 14"/>
            <p:cNvSpPr>
              <a:spLocks noChangeArrowheads="1"/>
            </p:cNvSpPr>
            <p:nvPr/>
          </p:nvSpPr>
          <p:spPr bwMode="auto">
            <a:xfrm>
              <a:off x="4821" y="3591"/>
              <a:ext cx="957" cy="86"/>
            </a:xfrm>
            <a:custGeom>
              <a:avLst/>
              <a:gdLst>
                <a:gd name="T0" fmla="*/ 704 w 951"/>
                <a:gd name="T1" fmla="*/ 0 h 90"/>
                <a:gd name="T2" fmla="*/ 602 w 951"/>
                <a:gd name="T3" fmla="*/ 0 h 90"/>
                <a:gd name="T4" fmla="*/ 518 w 951"/>
                <a:gd name="T5" fmla="*/ 0 h 90"/>
                <a:gd name="T6" fmla="*/ 434 w 951"/>
                <a:gd name="T7" fmla="*/ 0 h 90"/>
                <a:gd name="T8" fmla="*/ 367 w 951"/>
                <a:gd name="T9" fmla="*/ 0 h 90"/>
                <a:gd name="T10" fmla="*/ 301 w 951"/>
                <a:gd name="T11" fmla="*/ 0 h 90"/>
                <a:gd name="T12" fmla="*/ 247 w 951"/>
                <a:gd name="T13" fmla="*/ 0 h 90"/>
                <a:gd name="T14" fmla="*/ 199 w 951"/>
                <a:gd name="T15" fmla="*/ 0 h 90"/>
                <a:gd name="T16" fmla="*/ 163 w 951"/>
                <a:gd name="T17" fmla="*/ 0 h 90"/>
                <a:gd name="T18" fmla="*/ 127 w 951"/>
                <a:gd name="T19" fmla="*/ 6 h 90"/>
                <a:gd name="T20" fmla="*/ 97 w 951"/>
                <a:gd name="T21" fmla="*/ 6 h 90"/>
                <a:gd name="T22" fmla="*/ 54 w 951"/>
                <a:gd name="T23" fmla="*/ 11 h 90"/>
                <a:gd name="T24" fmla="*/ 30 w 951"/>
                <a:gd name="T25" fmla="*/ 11 h 90"/>
                <a:gd name="T26" fmla="*/ 12 w 951"/>
                <a:gd name="T27" fmla="*/ 17 h 90"/>
                <a:gd name="T28" fmla="*/ 6 w 951"/>
                <a:gd name="T29" fmla="*/ 17 h 90"/>
                <a:gd name="T30" fmla="*/ 0 w 951"/>
                <a:gd name="T31" fmla="*/ 23 h 90"/>
                <a:gd name="T32" fmla="*/ 6 w 951"/>
                <a:gd name="T33" fmla="*/ 29 h 90"/>
                <a:gd name="T34" fmla="*/ 24 w 951"/>
                <a:gd name="T35" fmla="*/ 34 h 90"/>
                <a:gd name="T36" fmla="*/ 54 w 951"/>
                <a:gd name="T37" fmla="*/ 40 h 90"/>
                <a:gd name="T38" fmla="*/ 103 w 951"/>
                <a:gd name="T39" fmla="*/ 52 h 90"/>
                <a:gd name="T40" fmla="*/ 169 w 951"/>
                <a:gd name="T41" fmla="*/ 57 h 90"/>
                <a:gd name="T42" fmla="*/ 253 w 951"/>
                <a:gd name="T43" fmla="*/ 63 h 90"/>
                <a:gd name="T44" fmla="*/ 343 w 951"/>
                <a:gd name="T45" fmla="*/ 75 h 90"/>
                <a:gd name="T46" fmla="*/ 452 w 951"/>
                <a:gd name="T47" fmla="*/ 80 h 90"/>
                <a:gd name="T48" fmla="*/ 572 w 951"/>
                <a:gd name="T49" fmla="*/ 80 h 90"/>
                <a:gd name="T50" fmla="*/ 698 w 951"/>
                <a:gd name="T51" fmla="*/ 86 h 90"/>
                <a:gd name="T52" fmla="*/ 830 w 951"/>
                <a:gd name="T53" fmla="*/ 86 h 90"/>
                <a:gd name="T54" fmla="*/ 957 w 951"/>
                <a:gd name="T55" fmla="*/ 86 h 90"/>
                <a:gd name="T56" fmla="*/ 957 w 951"/>
                <a:gd name="T57" fmla="*/ 6 h 90"/>
                <a:gd name="T58" fmla="*/ 836 w 951"/>
                <a:gd name="T59" fmla="*/ 6 h 90"/>
                <a:gd name="T60" fmla="*/ 777 w 951"/>
                <a:gd name="T61" fmla="*/ 6 h 90"/>
                <a:gd name="T62" fmla="*/ 704 w 951"/>
                <a:gd name="T63" fmla="*/ 0 h 90"/>
                <a:gd name="T64" fmla="*/ 704 w 951"/>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5" name="Freeform 15"/>
            <p:cNvSpPr>
              <a:spLocks noChangeArrowheads="1"/>
            </p:cNvSpPr>
            <p:nvPr/>
          </p:nvSpPr>
          <p:spPr bwMode="auto">
            <a:xfrm>
              <a:off x="3064" y="1541"/>
              <a:ext cx="98" cy="151"/>
            </a:xfrm>
            <a:custGeom>
              <a:avLst/>
              <a:gdLst>
                <a:gd name="T0" fmla="*/ 98 w 102"/>
                <a:gd name="T1" fmla="*/ 0 h 155"/>
                <a:gd name="T2" fmla="*/ 0 w 102"/>
                <a:gd name="T3" fmla="*/ 12 h 155"/>
                <a:gd name="T4" fmla="*/ 29 w 102"/>
                <a:gd name="T5" fmla="*/ 70 h 155"/>
                <a:gd name="T6" fmla="*/ 29 w 102"/>
                <a:gd name="T7" fmla="*/ 151 h 155"/>
                <a:gd name="T8" fmla="*/ 69 w 102"/>
                <a:gd name="T9" fmla="*/ 151 h 155"/>
                <a:gd name="T10" fmla="*/ 69 w 102"/>
                <a:gd name="T11" fmla="*/ 64 h 155"/>
                <a:gd name="T12" fmla="*/ 98 w 102"/>
                <a:gd name="T13" fmla="*/ 0 h 155"/>
                <a:gd name="T14" fmla="*/ 98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6" name="Freeform 16"/>
            <p:cNvSpPr>
              <a:spLocks noChangeArrowheads="1"/>
            </p:cNvSpPr>
            <p:nvPr/>
          </p:nvSpPr>
          <p:spPr bwMode="auto">
            <a:xfrm>
              <a:off x="3064" y="1690"/>
              <a:ext cx="86" cy="92"/>
            </a:xfrm>
            <a:custGeom>
              <a:avLst/>
              <a:gdLst>
                <a:gd name="T0" fmla="*/ 46 w 90"/>
                <a:gd name="T1" fmla="*/ 92 h 96"/>
                <a:gd name="T2" fmla="*/ 69 w 90"/>
                <a:gd name="T3" fmla="*/ 69 h 96"/>
                <a:gd name="T4" fmla="*/ 80 w 90"/>
                <a:gd name="T5" fmla="*/ 46 h 96"/>
                <a:gd name="T6" fmla="*/ 86 w 90"/>
                <a:gd name="T7" fmla="*/ 35 h 96"/>
                <a:gd name="T8" fmla="*/ 80 w 90"/>
                <a:gd name="T9" fmla="*/ 23 h 96"/>
                <a:gd name="T10" fmla="*/ 63 w 90"/>
                <a:gd name="T11" fmla="*/ 6 h 96"/>
                <a:gd name="T12" fmla="*/ 40 w 90"/>
                <a:gd name="T13" fmla="*/ 0 h 96"/>
                <a:gd name="T14" fmla="*/ 23 w 90"/>
                <a:gd name="T15" fmla="*/ 0 h 96"/>
                <a:gd name="T16" fmla="*/ 11 w 90"/>
                <a:gd name="T17" fmla="*/ 12 h 96"/>
                <a:gd name="T18" fmla="*/ 6 w 90"/>
                <a:gd name="T19" fmla="*/ 23 h 96"/>
                <a:gd name="T20" fmla="*/ 0 w 90"/>
                <a:gd name="T21" fmla="*/ 35 h 96"/>
                <a:gd name="T22" fmla="*/ 11 w 90"/>
                <a:gd name="T23" fmla="*/ 63 h 96"/>
                <a:gd name="T24" fmla="*/ 29 w 90"/>
                <a:gd name="T25" fmla="*/ 81 h 96"/>
                <a:gd name="T26" fmla="*/ 46 w 90"/>
                <a:gd name="T27" fmla="*/ 92 h 96"/>
                <a:gd name="T28" fmla="*/ 46 w 90"/>
                <a:gd name="T29" fmla="*/ 92 h 96"/>
                <a:gd name="T30" fmla="*/ 46 w 90"/>
                <a:gd name="T31" fmla="*/ 12 h 96"/>
                <a:gd name="T32" fmla="*/ 63 w 90"/>
                <a:gd name="T33" fmla="*/ 17 h 96"/>
                <a:gd name="T34" fmla="*/ 69 w 90"/>
                <a:gd name="T35" fmla="*/ 23 h 96"/>
                <a:gd name="T36" fmla="*/ 69 w 90"/>
                <a:gd name="T37" fmla="*/ 35 h 96"/>
                <a:gd name="T38" fmla="*/ 69 w 90"/>
                <a:gd name="T39" fmla="*/ 46 h 96"/>
                <a:gd name="T40" fmla="*/ 52 w 90"/>
                <a:gd name="T41" fmla="*/ 63 h 96"/>
                <a:gd name="T42" fmla="*/ 46 w 90"/>
                <a:gd name="T43" fmla="*/ 75 h 96"/>
                <a:gd name="T44" fmla="*/ 29 w 90"/>
                <a:gd name="T45" fmla="*/ 63 h 96"/>
                <a:gd name="T46" fmla="*/ 23 w 90"/>
                <a:gd name="T47" fmla="*/ 46 h 96"/>
                <a:gd name="T48" fmla="*/ 17 w 90"/>
                <a:gd name="T49" fmla="*/ 29 h 96"/>
                <a:gd name="T50" fmla="*/ 29 w 90"/>
                <a:gd name="T51" fmla="*/ 12 h 96"/>
                <a:gd name="T52" fmla="*/ 46 w 90"/>
                <a:gd name="T53" fmla="*/ 12 h 96"/>
                <a:gd name="T54" fmla="*/ 46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7" name="Freeform 17"/>
            <p:cNvSpPr>
              <a:spLocks noChangeArrowheads="1"/>
            </p:cNvSpPr>
            <p:nvPr/>
          </p:nvSpPr>
          <p:spPr bwMode="auto">
            <a:xfrm>
              <a:off x="3064" y="1768"/>
              <a:ext cx="86" cy="104"/>
            </a:xfrm>
            <a:custGeom>
              <a:avLst/>
              <a:gdLst>
                <a:gd name="T0" fmla="*/ 0 w 90"/>
                <a:gd name="T1" fmla="*/ 87 h 108"/>
                <a:gd name="T2" fmla="*/ 11 w 90"/>
                <a:gd name="T3" fmla="*/ 98 h 108"/>
                <a:gd name="T4" fmla="*/ 23 w 90"/>
                <a:gd name="T5" fmla="*/ 104 h 108"/>
                <a:gd name="T6" fmla="*/ 52 w 90"/>
                <a:gd name="T7" fmla="*/ 104 h 108"/>
                <a:gd name="T8" fmla="*/ 75 w 90"/>
                <a:gd name="T9" fmla="*/ 92 h 108"/>
                <a:gd name="T10" fmla="*/ 86 w 90"/>
                <a:gd name="T11" fmla="*/ 69 h 108"/>
                <a:gd name="T12" fmla="*/ 80 w 90"/>
                <a:gd name="T13" fmla="*/ 40 h 108"/>
                <a:gd name="T14" fmla="*/ 63 w 90"/>
                <a:gd name="T15" fmla="*/ 23 h 108"/>
                <a:gd name="T16" fmla="*/ 52 w 90"/>
                <a:gd name="T17" fmla="*/ 12 h 108"/>
                <a:gd name="T18" fmla="*/ 46 w 90"/>
                <a:gd name="T19" fmla="*/ 6 h 108"/>
                <a:gd name="T20" fmla="*/ 46 w 90"/>
                <a:gd name="T21" fmla="*/ 6 h 108"/>
                <a:gd name="T22" fmla="*/ 46 w 90"/>
                <a:gd name="T23" fmla="*/ 0 h 108"/>
                <a:gd name="T24" fmla="*/ 23 w 90"/>
                <a:gd name="T25" fmla="*/ 23 h 108"/>
                <a:gd name="T26" fmla="*/ 6 w 90"/>
                <a:gd name="T27" fmla="*/ 46 h 108"/>
                <a:gd name="T28" fmla="*/ 0 w 90"/>
                <a:gd name="T29" fmla="*/ 64 h 108"/>
                <a:gd name="T30" fmla="*/ 0 w 90"/>
                <a:gd name="T31" fmla="*/ 87 h 108"/>
                <a:gd name="T32" fmla="*/ 0 w 90"/>
                <a:gd name="T33" fmla="*/ 87 h 108"/>
                <a:gd name="T34" fmla="*/ 11 w 90"/>
                <a:gd name="T35" fmla="*/ 64 h 108"/>
                <a:gd name="T36" fmla="*/ 17 w 90"/>
                <a:gd name="T37" fmla="*/ 46 h 108"/>
                <a:gd name="T38" fmla="*/ 29 w 90"/>
                <a:gd name="T39" fmla="*/ 35 h 108"/>
                <a:gd name="T40" fmla="*/ 40 w 90"/>
                <a:gd name="T41" fmla="*/ 23 h 108"/>
                <a:gd name="T42" fmla="*/ 46 w 90"/>
                <a:gd name="T43" fmla="*/ 17 h 108"/>
                <a:gd name="T44" fmla="*/ 63 w 90"/>
                <a:gd name="T45" fmla="*/ 29 h 108"/>
                <a:gd name="T46" fmla="*/ 69 w 90"/>
                <a:gd name="T47" fmla="*/ 46 h 108"/>
                <a:gd name="T48" fmla="*/ 75 w 90"/>
                <a:gd name="T49" fmla="*/ 69 h 108"/>
                <a:gd name="T50" fmla="*/ 75 w 90"/>
                <a:gd name="T51" fmla="*/ 81 h 108"/>
                <a:gd name="T52" fmla="*/ 63 w 90"/>
                <a:gd name="T53" fmla="*/ 92 h 108"/>
                <a:gd name="T54" fmla="*/ 40 w 90"/>
                <a:gd name="T55" fmla="*/ 98 h 108"/>
                <a:gd name="T56" fmla="*/ 29 w 90"/>
                <a:gd name="T57" fmla="*/ 92 h 108"/>
                <a:gd name="T58" fmla="*/ 17 w 90"/>
                <a:gd name="T59" fmla="*/ 87 h 108"/>
                <a:gd name="T60" fmla="*/ 11 w 90"/>
                <a:gd name="T61" fmla="*/ 75 h 108"/>
                <a:gd name="T62" fmla="*/ 11 w 90"/>
                <a:gd name="T63" fmla="*/ 64 h 108"/>
                <a:gd name="T64" fmla="*/ 11 w 90"/>
                <a:gd name="T65" fmla="*/ 6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8" name="Freeform 18"/>
            <p:cNvSpPr>
              <a:spLocks noChangeArrowheads="1"/>
            </p:cNvSpPr>
            <p:nvPr/>
          </p:nvSpPr>
          <p:spPr bwMode="auto">
            <a:xfrm>
              <a:off x="5492" y="1205"/>
              <a:ext cx="98" cy="152"/>
            </a:xfrm>
            <a:custGeom>
              <a:avLst/>
              <a:gdLst>
                <a:gd name="T0" fmla="*/ 98 w 102"/>
                <a:gd name="T1" fmla="*/ 0 h 156"/>
                <a:gd name="T2" fmla="*/ 0 w 102"/>
                <a:gd name="T3" fmla="*/ 6 h 156"/>
                <a:gd name="T4" fmla="*/ 29 w 102"/>
                <a:gd name="T5" fmla="*/ 70 h 156"/>
                <a:gd name="T6" fmla="*/ 29 w 102"/>
                <a:gd name="T7" fmla="*/ 152 h 156"/>
                <a:gd name="T8" fmla="*/ 69 w 102"/>
                <a:gd name="T9" fmla="*/ 152 h 156"/>
                <a:gd name="T10" fmla="*/ 69 w 102"/>
                <a:gd name="T11" fmla="*/ 64 h 156"/>
                <a:gd name="T12" fmla="*/ 98 w 102"/>
                <a:gd name="T13" fmla="*/ 0 h 156"/>
                <a:gd name="T14" fmla="*/ 98 w 102"/>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9" name="Freeform 19"/>
            <p:cNvSpPr>
              <a:spLocks noChangeArrowheads="1"/>
            </p:cNvSpPr>
            <p:nvPr/>
          </p:nvSpPr>
          <p:spPr bwMode="auto">
            <a:xfrm>
              <a:off x="5499" y="1349"/>
              <a:ext cx="80" cy="92"/>
            </a:xfrm>
            <a:custGeom>
              <a:avLst/>
              <a:gdLst>
                <a:gd name="T0" fmla="*/ 40 w 84"/>
                <a:gd name="T1" fmla="*/ 92 h 96"/>
                <a:gd name="T2" fmla="*/ 63 w 84"/>
                <a:gd name="T3" fmla="*/ 75 h 96"/>
                <a:gd name="T4" fmla="*/ 80 w 84"/>
                <a:gd name="T5" fmla="*/ 52 h 96"/>
                <a:gd name="T6" fmla="*/ 80 w 84"/>
                <a:gd name="T7" fmla="*/ 29 h 96"/>
                <a:gd name="T8" fmla="*/ 63 w 84"/>
                <a:gd name="T9" fmla="*/ 6 h 96"/>
                <a:gd name="T10" fmla="*/ 40 w 84"/>
                <a:gd name="T11" fmla="*/ 0 h 96"/>
                <a:gd name="T12" fmla="*/ 23 w 84"/>
                <a:gd name="T13" fmla="*/ 6 h 96"/>
                <a:gd name="T14" fmla="*/ 11 w 84"/>
                <a:gd name="T15" fmla="*/ 17 h 96"/>
                <a:gd name="T16" fmla="*/ 6 w 84"/>
                <a:gd name="T17" fmla="*/ 29 h 96"/>
                <a:gd name="T18" fmla="*/ 0 w 84"/>
                <a:gd name="T19" fmla="*/ 40 h 96"/>
                <a:gd name="T20" fmla="*/ 11 w 84"/>
                <a:gd name="T21" fmla="*/ 63 h 96"/>
                <a:gd name="T22" fmla="*/ 29 w 84"/>
                <a:gd name="T23" fmla="*/ 81 h 96"/>
                <a:gd name="T24" fmla="*/ 40 w 84"/>
                <a:gd name="T25" fmla="*/ 92 h 96"/>
                <a:gd name="T26" fmla="*/ 40 w 84"/>
                <a:gd name="T27" fmla="*/ 92 h 96"/>
                <a:gd name="T28" fmla="*/ 46 w 84"/>
                <a:gd name="T29" fmla="*/ 12 h 96"/>
                <a:gd name="T30" fmla="*/ 63 w 84"/>
                <a:gd name="T31" fmla="*/ 17 h 96"/>
                <a:gd name="T32" fmla="*/ 69 w 84"/>
                <a:gd name="T33" fmla="*/ 29 h 96"/>
                <a:gd name="T34" fmla="*/ 69 w 84"/>
                <a:gd name="T35" fmla="*/ 40 h 96"/>
                <a:gd name="T36" fmla="*/ 63 w 84"/>
                <a:gd name="T37" fmla="*/ 52 h 96"/>
                <a:gd name="T38" fmla="*/ 51 w 84"/>
                <a:gd name="T39" fmla="*/ 69 h 96"/>
                <a:gd name="T40" fmla="*/ 40 w 84"/>
                <a:gd name="T41" fmla="*/ 81 h 96"/>
                <a:gd name="T42" fmla="*/ 40 w 84"/>
                <a:gd name="T43" fmla="*/ 81 h 96"/>
                <a:gd name="T44" fmla="*/ 29 w 84"/>
                <a:gd name="T45" fmla="*/ 69 h 96"/>
                <a:gd name="T46" fmla="*/ 17 w 84"/>
                <a:gd name="T47" fmla="*/ 52 h 96"/>
                <a:gd name="T48" fmla="*/ 17 w 84"/>
                <a:gd name="T49" fmla="*/ 29 h 96"/>
                <a:gd name="T50" fmla="*/ 29 w 84"/>
                <a:gd name="T51" fmla="*/ 17 h 96"/>
                <a:gd name="T52" fmla="*/ 46 w 84"/>
                <a:gd name="T53" fmla="*/ 12 h 96"/>
                <a:gd name="T54" fmla="*/ 46 w 84"/>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0" name="Freeform 20"/>
            <p:cNvSpPr>
              <a:spLocks noChangeArrowheads="1"/>
            </p:cNvSpPr>
            <p:nvPr/>
          </p:nvSpPr>
          <p:spPr bwMode="auto">
            <a:xfrm>
              <a:off x="5492" y="1433"/>
              <a:ext cx="86" cy="104"/>
            </a:xfrm>
            <a:custGeom>
              <a:avLst/>
              <a:gdLst>
                <a:gd name="T0" fmla="*/ 6 w 90"/>
                <a:gd name="T1" fmla="*/ 87 h 108"/>
                <a:gd name="T2" fmla="*/ 17 w 90"/>
                <a:gd name="T3" fmla="*/ 98 h 108"/>
                <a:gd name="T4" fmla="*/ 29 w 90"/>
                <a:gd name="T5" fmla="*/ 104 h 108"/>
                <a:gd name="T6" fmla="*/ 57 w 90"/>
                <a:gd name="T7" fmla="*/ 104 h 108"/>
                <a:gd name="T8" fmla="*/ 80 w 90"/>
                <a:gd name="T9" fmla="*/ 92 h 108"/>
                <a:gd name="T10" fmla="*/ 86 w 90"/>
                <a:gd name="T11" fmla="*/ 81 h 108"/>
                <a:gd name="T12" fmla="*/ 86 w 90"/>
                <a:gd name="T13" fmla="*/ 64 h 108"/>
                <a:gd name="T14" fmla="*/ 80 w 90"/>
                <a:gd name="T15" fmla="*/ 35 h 108"/>
                <a:gd name="T16" fmla="*/ 69 w 90"/>
                <a:gd name="T17" fmla="*/ 17 h 108"/>
                <a:gd name="T18" fmla="*/ 57 w 90"/>
                <a:gd name="T19" fmla="*/ 6 h 108"/>
                <a:gd name="T20" fmla="*/ 52 w 90"/>
                <a:gd name="T21" fmla="*/ 0 h 108"/>
                <a:gd name="T22" fmla="*/ 52 w 90"/>
                <a:gd name="T23" fmla="*/ 0 h 108"/>
                <a:gd name="T24" fmla="*/ 46 w 90"/>
                <a:gd name="T25" fmla="*/ 0 h 108"/>
                <a:gd name="T26" fmla="*/ 23 w 90"/>
                <a:gd name="T27" fmla="*/ 23 h 108"/>
                <a:gd name="T28" fmla="*/ 11 w 90"/>
                <a:gd name="T29" fmla="*/ 46 h 108"/>
                <a:gd name="T30" fmla="*/ 0 w 90"/>
                <a:gd name="T31" fmla="*/ 64 h 108"/>
                <a:gd name="T32" fmla="*/ 6 w 90"/>
                <a:gd name="T33" fmla="*/ 87 h 108"/>
                <a:gd name="T34" fmla="*/ 6 w 90"/>
                <a:gd name="T35" fmla="*/ 87 h 108"/>
                <a:gd name="T36" fmla="*/ 17 w 90"/>
                <a:gd name="T37" fmla="*/ 64 h 108"/>
                <a:gd name="T38" fmla="*/ 23 w 90"/>
                <a:gd name="T39" fmla="*/ 46 h 108"/>
                <a:gd name="T40" fmla="*/ 34 w 90"/>
                <a:gd name="T41" fmla="*/ 29 h 108"/>
                <a:gd name="T42" fmla="*/ 40 w 90"/>
                <a:gd name="T43" fmla="*/ 17 h 108"/>
                <a:gd name="T44" fmla="*/ 46 w 90"/>
                <a:gd name="T45" fmla="*/ 12 h 108"/>
                <a:gd name="T46" fmla="*/ 75 w 90"/>
                <a:gd name="T47" fmla="*/ 40 h 108"/>
                <a:gd name="T48" fmla="*/ 80 w 90"/>
                <a:gd name="T49" fmla="*/ 64 h 108"/>
                <a:gd name="T50" fmla="*/ 63 w 90"/>
                <a:gd name="T51" fmla="*/ 87 h 108"/>
                <a:gd name="T52" fmla="*/ 52 w 90"/>
                <a:gd name="T53" fmla="*/ 92 h 108"/>
                <a:gd name="T54" fmla="*/ 40 w 90"/>
                <a:gd name="T55" fmla="*/ 92 h 108"/>
                <a:gd name="T56" fmla="*/ 29 w 90"/>
                <a:gd name="T57" fmla="*/ 92 h 108"/>
                <a:gd name="T58" fmla="*/ 23 w 90"/>
                <a:gd name="T59" fmla="*/ 81 h 108"/>
                <a:gd name="T60" fmla="*/ 17 w 90"/>
                <a:gd name="T61" fmla="*/ 75 h 108"/>
                <a:gd name="T62" fmla="*/ 17 w 90"/>
                <a:gd name="T63" fmla="*/ 64 h 108"/>
                <a:gd name="T64" fmla="*/ 17 w 90"/>
                <a:gd name="T65" fmla="*/ 6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1" name="Freeform 21"/>
            <p:cNvSpPr>
              <a:spLocks noChangeArrowheads="1"/>
            </p:cNvSpPr>
            <p:nvPr/>
          </p:nvSpPr>
          <p:spPr bwMode="auto">
            <a:xfrm>
              <a:off x="5450" y="3525"/>
              <a:ext cx="62" cy="92"/>
            </a:xfrm>
            <a:custGeom>
              <a:avLst/>
              <a:gdLst>
                <a:gd name="T0" fmla="*/ 28 w 66"/>
                <a:gd name="T1" fmla="*/ 92 h 96"/>
                <a:gd name="T2" fmla="*/ 51 w 66"/>
                <a:gd name="T3" fmla="*/ 69 h 96"/>
                <a:gd name="T4" fmla="*/ 62 w 66"/>
                <a:gd name="T5" fmla="*/ 46 h 96"/>
                <a:gd name="T6" fmla="*/ 62 w 66"/>
                <a:gd name="T7" fmla="*/ 23 h 96"/>
                <a:gd name="T8" fmla="*/ 51 w 66"/>
                <a:gd name="T9" fmla="*/ 6 h 96"/>
                <a:gd name="T10" fmla="*/ 28 w 66"/>
                <a:gd name="T11" fmla="*/ 0 h 96"/>
                <a:gd name="T12" fmla="*/ 17 w 66"/>
                <a:gd name="T13" fmla="*/ 0 h 96"/>
                <a:gd name="T14" fmla="*/ 6 w 66"/>
                <a:gd name="T15" fmla="*/ 12 h 96"/>
                <a:gd name="T16" fmla="*/ 0 w 66"/>
                <a:gd name="T17" fmla="*/ 35 h 96"/>
                <a:gd name="T18" fmla="*/ 6 w 66"/>
                <a:gd name="T19" fmla="*/ 58 h 96"/>
                <a:gd name="T20" fmla="*/ 17 w 66"/>
                <a:gd name="T21" fmla="*/ 81 h 96"/>
                <a:gd name="T22" fmla="*/ 28 w 66"/>
                <a:gd name="T23" fmla="*/ 92 h 96"/>
                <a:gd name="T24" fmla="*/ 28 w 66"/>
                <a:gd name="T25" fmla="*/ 92 h 96"/>
                <a:gd name="T26" fmla="*/ 28 w 66"/>
                <a:gd name="T27" fmla="*/ 12 h 96"/>
                <a:gd name="T28" fmla="*/ 45 w 66"/>
                <a:gd name="T29" fmla="*/ 17 h 96"/>
                <a:gd name="T30" fmla="*/ 51 w 66"/>
                <a:gd name="T31" fmla="*/ 23 h 96"/>
                <a:gd name="T32" fmla="*/ 51 w 66"/>
                <a:gd name="T33" fmla="*/ 35 h 96"/>
                <a:gd name="T34" fmla="*/ 45 w 66"/>
                <a:gd name="T35" fmla="*/ 46 h 96"/>
                <a:gd name="T36" fmla="*/ 34 w 66"/>
                <a:gd name="T37" fmla="*/ 63 h 96"/>
                <a:gd name="T38" fmla="*/ 28 w 66"/>
                <a:gd name="T39" fmla="*/ 75 h 96"/>
                <a:gd name="T40" fmla="*/ 17 w 66"/>
                <a:gd name="T41" fmla="*/ 63 h 96"/>
                <a:gd name="T42" fmla="*/ 11 w 66"/>
                <a:gd name="T43" fmla="*/ 46 h 96"/>
                <a:gd name="T44" fmla="*/ 6 w 66"/>
                <a:gd name="T45" fmla="*/ 29 h 96"/>
                <a:gd name="T46" fmla="*/ 17 w 66"/>
                <a:gd name="T47" fmla="*/ 12 h 96"/>
                <a:gd name="T48" fmla="*/ 28 w 66"/>
                <a:gd name="T49" fmla="*/ 12 h 96"/>
                <a:gd name="T50" fmla="*/ 28 w 66"/>
                <a:gd name="T51" fmla="*/ 12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2" name="Freeform 22"/>
            <p:cNvSpPr>
              <a:spLocks noChangeArrowheads="1"/>
            </p:cNvSpPr>
            <p:nvPr/>
          </p:nvSpPr>
          <p:spPr bwMode="auto">
            <a:xfrm>
              <a:off x="3022" y="1127"/>
              <a:ext cx="2619" cy="440"/>
            </a:xfrm>
            <a:custGeom>
              <a:avLst/>
              <a:gdLst>
                <a:gd name="T0" fmla="*/ 2602 w 2594"/>
                <a:gd name="T1" fmla="*/ 0 h 444"/>
                <a:gd name="T2" fmla="*/ 2619 w 2594"/>
                <a:gd name="T3" fmla="*/ 71 h 444"/>
                <a:gd name="T4" fmla="*/ 6 w 2594"/>
                <a:gd name="T5" fmla="*/ 440 h 444"/>
                <a:gd name="T6" fmla="*/ 0 w 2594"/>
                <a:gd name="T7" fmla="*/ 392 h 444"/>
                <a:gd name="T8" fmla="*/ 1237 w 2594"/>
                <a:gd name="T9" fmla="*/ 95 h 444"/>
                <a:gd name="T10" fmla="*/ 1364 w 2594"/>
                <a:gd name="T11" fmla="*/ 77 h 444"/>
                <a:gd name="T12" fmla="*/ 2602 w 2594"/>
                <a:gd name="T13" fmla="*/ 0 h 444"/>
                <a:gd name="T14" fmla="*/ 260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3" name="Freeform 23"/>
            <p:cNvSpPr>
              <a:spLocks noChangeArrowheads="1"/>
            </p:cNvSpPr>
            <p:nvPr/>
          </p:nvSpPr>
          <p:spPr bwMode="auto">
            <a:xfrm>
              <a:off x="2939" y="3773"/>
              <a:ext cx="80" cy="91"/>
            </a:xfrm>
            <a:custGeom>
              <a:avLst/>
              <a:gdLst>
                <a:gd name="T0" fmla="*/ 34 w 84"/>
                <a:gd name="T1" fmla="*/ 91 h 95"/>
                <a:gd name="T2" fmla="*/ 57 w 84"/>
                <a:gd name="T3" fmla="*/ 74 h 95"/>
                <a:gd name="T4" fmla="*/ 74 w 84"/>
                <a:gd name="T5" fmla="*/ 51 h 95"/>
                <a:gd name="T6" fmla="*/ 80 w 84"/>
                <a:gd name="T7" fmla="*/ 40 h 95"/>
                <a:gd name="T8" fmla="*/ 80 w 84"/>
                <a:gd name="T9" fmla="*/ 29 h 95"/>
                <a:gd name="T10" fmla="*/ 69 w 84"/>
                <a:gd name="T11" fmla="*/ 6 h 95"/>
                <a:gd name="T12" fmla="*/ 40 w 84"/>
                <a:gd name="T13" fmla="*/ 0 h 95"/>
                <a:gd name="T14" fmla="*/ 29 w 84"/>
                <a:gd name="T15" fmla="*/ 0 h 95"/>
                <a:gd name="T16" fmla="*/ 11 w 84"/>
                <a:gd name="T17" fmla="*/ 11 h 95"/>
                <a:gd name="T18" fmla="*/ 0 w 84"/>
                <a:gd name="T19" fmla="*/ 23 h 95"/>
                <a:gd name="T20" fmla="*/ 0 w 84"/>
                <a:gd name="T21" fmla="*/ 34 h 95"/>
                <a:gd name="T22" fmla="*/ 6 w 84"/>
                <a:gd name="T23" fmla="*/ 57 h 95"/>
                <a:gd name="T24" fmla="*/ 23 w 84"/>
                <a:gd name="T25" fmla="*/ 80 h 95"/>
                <a:gd name="T26" fmla="*/ 34 w 84"/>
                <a:gd name="T27" fmla="*/ 91 h 95"/>
                <a:gd name="T28" fmla="*/ 34 w 84"/>
                <a:gd name="T29" fmla="*/ 91 h 95"/>
                <a:gd name="T30" fmla="*/ 46 w 84"/>
                <a:gd name="T31" fmla="*/ 11 h 95"/>
                <a:gd name="T32" fmla="*/ 63 w 84"/>
                <a:gd name="T33" fmla="*/ 17 h 95"/>
                <a:gd name="T34" fmla="*/ 69 w 84"/>
                <a:gd name="T35" fmla="*/ 29 h 95"/>
                <a:gd name="T36" fmla="*/ 69 w 84"/>
                <a:gd name="T37" fmla="*/ 40 h 95"/>
                <a:gd name="T38" fmla="*/ 63 w 84"/>
                <a:gd name="T39" fmla="*/ 51 h 95"/>
                <a:gd name="T40" fmla="*/ 46 w 84"/>
                <a:gd name="T41" fmla="*/ 68 h 95"/>
                <a:gd name="T42" fmla="*/ 40 w 84"/>
                <a:gd name="T43" fmla="*/ 74 h 95"/>
                <a:gd name="T44" fmla="*/ 34 w 84"/>
                <a:gd name="T45" fmla="*/ 74 h 95"/>
                <a:gd name="T46" fmla="*/ 23 w 84"/>
                <a:gd name="T47" fmla="*/ 62 h 95"/>
                <a:gd name="T48" fmla="*/ 17 w 84"/>
                <a:gd name="T49" fmla="*/ 46 h 95"/>
                <a:gd name="T50" fmla="*/ 17 w 84"/>
                <a:gd name="T51" fmla="*/ 29 h 95"/>
                <a:gd name="T52" fmla="*/ 29 w 84"/>
                <a:gd name="T53" fmla="*/ 11 h 95"/>
                <a:gd name="T54" fmla="*/ 46 w 84"/>
                <a:gd name="T55" fmla="*/ 11 h 95"/>
                <a:gd name="T56" fmla="*/ 46 w 84"/>
                <a:gd name="T57" fmla="*/ 11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4" name="Freeform 24"/>
            <p:cNvSpPr>
              <a:spLocks noChangeArrowheads="1"/>
            </p:cNvSpPr>
            <p:nvPr/>
          </p:nvSpPr>
          <p:spPr bwMode="auto">
            <a:xfrm>
              <a:off x="3789" y="3872"/>
              <a:ext cx="86" cy="104"/>
            </a:xfrm>
            <a:custGeom>
              <a:avLst/>
              <a:gdLst>
                <a:gd name="T0" fmla="*/ 11 w 90"/>
                <a:gd name="T1" fmla="*/ 92 h 108"/>
                <a:gd name="T2" fmla="*/ 23 w 90"/>
                <a:gd name="T3" fmla="*/ 104 h 108"/>
                <a:gd name="T4" fmla="*/ 40 w 90"/>
                <a:gd name="T5" fmla="*/ 104 h 108"/>
                <a:gd name="T6" fmla="*/ 63 w 90"/>
                <a:gd name="T7" fmla="*/ 98 h 108"/>
                <a:gd name="T8" fmla="*/ 80 w 90"/>
                <a:gd name="T9" fmla="*/ 75 h 108"/>
                <a:gd name="T10" fmla="*/ 86 w 90"/>
                <a:gd name="T11" fmla="*/ 64 h 108"/>
                <a:gd name="T12" fmla="*/ 80 w 90"/>
                <a:gd name="T13" fmla="*/ 46 h 108"/>
                <a:gd name="T14" fmla="*/ 63 w 90"/>
                <a:gd name="T15" fmla="*/ 23 h 108"/>
                <a:gd name="T16" fmla="*/ 46 w 90"/>
                <a:gd name="T17" fmla="*/ 12 h 108"/>
                <a:gd name="T18" fmla="*/ 34 w 90"/>
                <a:gd name="T19" fmla="*/ 0 h 108"/>
                <a:gd name="T20" fmla="*/ 29 w 90"/>
                <a:gd name="T21" fmla="*/ 0 h 108"/>
                <a:gd name="T22" fmla="*/ 29 w 90"/>
                <a:gd name="T23" fmla="*/ 0 h 108"/>
                <a:gd name="T24" fmla="*/ 23 w 90"/>
                <a:gd name="T25" fmla="*/ 0 h 108"/>
                <a:gd name="T26" fmla="*/ 11 w 90"/>
                <a:gd name="T27" fmla="*/ 29 h 108"/>
                <a:gd name="T28" fmla="*/ 0 w 90"/>
                <a:gd name="T29" fmla="*/ 52 h 108"/>
                <a:gd name="T30" fmla="*/ 0 w 90"/>
                <a:gd name="T31" fmla="*/ 75 h 108"/>
                <a:gd name="T32" fmla="*/ 11 w 90"/>
                <a:gd name="T33" fmla="*/ 92 h 108"/>
                <a:gd name="T34" fmla="*/ 11 w 90"/>
                <a:gd name="T35" fmla="*/ 92 h 108"/>
                <a:gd name="T36" fmla="*/ 11 w 90"/>
                <a:gd name="T37" fmla="*/ 69 h 108"/>
                <a:gd name="T38" fmla="*/ 17 w 90"/>
                <a:gd name="T39" fmla="*/ 52 h 108"/>
                <a:gd name="T40" fmla="*/ 23 w 90"/>
                <a:gd name="T41" fmla="*/ 35 h 108"/>
                <a:gd name="T42" fmla="*/ 29 w 90"/>
                <a:gd name="T43" fmla="*/ 17 h 108"/>
                <a:gd name="T44" fmla="*/ 29 w 90"/>
                <a:gd name="T45" fmla="*/ 12 h 108"/>
                <a:gd name="T46" fmla="*/ 46 w 90"/>
                <a:gd name="T47" fmla="*/ 23 h 108"/>
                <a:gd name="T48" fmla="*/ 63 w 90"/>
                <a:gd name="T49" fmla="*/ 35 h 108"/>
                <a:gd name="T50" fmla="*/ 75 w 90"/>
                <a:gd name="T51" fmla="*/ 52 h 108"/>
                <a:gd name="T52" fmla="*/ 75 w 90"/>
                <a:gd name="T53" fmla="*/ 69 h 108"/>
                <a:gd name="T54" fmla="*/ 69 w 90"/>
                <a:gd name="T55" fmla="*/ 81 h 108"/>
                <a:gd name="T56" fmla="*/ 46 w 90"/>
                <a:gd name="T57" fmla="*/ 92 h 108"/>
                <a:gd name="T58" fmla="*/ 34 w 90"/>
                <a:gd name="T59" fmla="*/ 92 h 108"/>
                <a:gd name="T60" fmla="*/ 23 w 90"/>
                <a:gd name="T61" fmla="*/ 87 h 108"/>
                <a:gd name="T62" fmla="*/ 17 w 90"/>
                <a:gd name="T63" fmla="*/ 81 h 108"/>
                <a:gd name="T64" fmla="*/ 11 w 90"/>
                <a:gd name="T65" fmla="*/ 69 h 108"/>
                <a:gd name="T66" fmla="*/ 11 w 90"/>
                <a:gd name="T67" fmla="*/ 69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5" name="Freeform 25"/>
            <p:cNvSpPr>
              <a:spLocks noChangeArrowheads="1"/>
            </p:cNvSpPr>
            <p:nvPr/>
          </p:nvSpPr>
          <p:spPr bwMode="auto">
            <a:xfrm>
              <a:off x="2400" y="3872"/>
              <a:ext cx="68" cy="86"/>
            </a:xfrm>
            <a:custGeom>
              <a:avLst/>
              <a:gdLst>
                <a:gd name="T0" fmla="*/ 68 w 71"/>
                <a:gd name="T1" fmla="*/ 86 h 90"/>
                <a:gd name="T2" fmla="*/ 68 w 71"/>
                <a:gd name="T3" fmla="*/ 57 h 90"/>
                <a:gd name="T4" fmla="*/ 68 w 71"/>
                <a:gd name="T5" fmla="*/ 34 h 90"/>
                <a:gd name="T6" fmla="*/ 57 w 71"/>
                <a:gd name="T7" fmla="*/ 11 h 90"/>
                <a:gd name="T8" fmla="*/ 34 w 71"/>
                <a:gd name="T9" fmla="*/ 0 h 90"/>
                <a:gd name="T10" fmla="*/ 11 w 71"/>
                <a:gd name="T11" fmla="*/ 11 h 90"/>
                <a:gd name="T12" fmla="*/ 0 w 71"/>
                <a:gd name="T13" fmla="*/ 34 h 90"/>
                <a:gd name="T14" fmla="*/ 6 w 71"/>
                <a:gd name="T15" fmla="*/ 57 h 90"/>
                <a:gd name="T16" fmla="*/ 29 w 71"/>
                <a:gd name="T17" fmla="*/ 75 h 90"/>
                <a:gd name="T18" fmla="*/ 52 w 71"/>
                <a:gd name="T19" fmla="*/ 86 h 90"/>
                <a:gd name="T20" fmla="*/ 68 w 71"/>
                <a:gd name="T21" fmla="*/ 86 h 90"/>
                <a:gd name="T22" fmla="*/ 68 w 71"/>
                <a:gd name="T23" fmla="*/ 86 h 90"/>
                <a:gd name="T24" fmla="*/ 23 w 71"/>
                <a:gd name="T25" fmla="*/ 17 h 90"/>
                <a:gd name="T26" fmla="*/ 40 w 71"/>
                <a:gd name="T27" fmla="*/ 17 h 90"/>
                <a:gd name="T28" fmla="*/ 52 w 71"/>
                <a:gd name="T29" fmla="*/ 17 h 90"/>
                <a:gd name="T30" fmla="*/ 57 w 71"/>
                <a:gd name="T31" fmla="*/ 40 h 90"/>
                <a:gd name="T32" fmla="*/ 57 w 71"/>
                <a:gd name="T33" fmla="*/ 63 h 90"/>
                <a:gd name="T34" fmla="*/ 57 w 71"/>
                <a:gd name="T35" fmla="*/ 69 h 90"/>
                <a:gd name="T36" fmla="*/ 57 w 71"/>
                <a:gd name="T37" fmla="*/ 75 h 90"/>
                <a:gd name="T38" fmla="*/ 40 w 71"/>
                <a:gd name="T39" fmla="*/ 69 h 90"/>
                <a:gd name="T40" fmla="*/ 23 w 71"/>
                <a:gd name="T41" fmla="*/ 63 h 90"/>
                <a:gd name="T42" fmla="*/ 11 w 71"/>
                <a:gd name="T43" fmla="*/ 46 h 90"/>
                <a:gd name="T44" fmla="*/ 11 w 71"/>
                <a:gd name="T45" fmla="*/ 29 h 90"/>
                <a:gd name="T46" fmla="*/ 23 w 71"/>
                <a:gd name="T47" fmla="*/ 17 h 90"/>
                <a:gd name="T48" fmla="*/ 23 w 71"/>
                <a:gd name="T49" fmla="*/ 17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6" name="Oval 26"/>
            <p:cNvSpPr>
              <a:spLocks noChangeArrowheads="1"/>
            </p:cNvSpPr>
            <p:nvPr/>
          </p:nvSpPr>
          <p:spPr bwMode="auto">
            <a:xfrm>
              <a:off x="2444" y="3838"/>
              <a:ext cx="1386" cy="385"/>
            </a:xfrm>
            <a:prstGeom prst="ellipse">
              <a:avLst/>
            </a:prstGeom>
            <a:gradFill rotWithShape="0">
              <a:gsLst>
                <a:gs pos="0">
                  <a:srgbClr val="81572D"/>
                </a:gs>
                <a:gs pos="100000">
                  <a:srgbClr val="663300"/>
                </a:gs>
              </a:gsLst>
              <a:lin ang="27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7" name="Oval 27"/>
            <p:cNvSpPr>
              <a:spLocks noChangeArrowheads="1"/>
            </p:cNvSpPr>
            <p:nvPr/>
          </p:nvSpPr>
          <p:spPr bwMode="auto">
            <a:xfrm>
              <a:off x="2394" y="3834"/>
              <a:ext cx="1508" cy="284"/>
            </a:xfrm>
            <a:prstGeom prst="ellipse">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8" name="Oval 28"/>
            <p:cNvSpPr>
              <a:spLocks noChangeArrowheads="1"/>
            </p:cNvSpPr>
            <p:nvPr/>
          </p:nvSpPr>
          <p:spPr bwMode="auto">
            <a:xfrm>
              <a:off x="2441" y="3860"/>
              <a:ext cx="1431" cy="216"/>
            </a:xfrm>
            <a:prstGeom prst="ellipse">
              <a:avLst/>
            </a:prstGeom>
            <a:gradFill rotWithShape="0">
              <a:gsLst>
                <a:gs pos="0">
                  <a:srgbClr val="663300"/>
                </a:gs>
                <a:gs pos="100000">
                  <a:srgbClr val="81572D"/>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9" name="Freeform 29"/>
            <p:cNvSpPr>
              <a:spLocks noChangeArrowheads="1"/>
            </p:cNvSpPr>
            <p:nvPr/>
          </p:nvSpPr>
          <p:spPr bwMode="auto">
            <a:xfrm>
              <a:off x="3753" y="3788"/>
              <a:ext cx="86" cy="92"/>
            </a:xfrm>
            <a:custGeom>
              <a:avLst/>
              <a:gdLst>
                <a:gd name="T0" fmla="*/ 63 w 90"/>
                <a:gd name="T1" fmla="*/ 92 h 96"/>
                <a:gd name="T2" fmla="*/ 75 w 90"/>
                <a:gd name="T3" fmla="*/ 63 h 96"/>
                <a:gd name="T4" fmla="*/ 86 w 90"/>
                <a:gd name="T5" fmla="*/ 40 h 96"/>
                <a:gd name="T6" fmla="*/ 75 w 90"/>
                <a:gd name="T7" fmla="*/ 17 h 96"/>
                <a:gd name="T8" fmla="*/ 57 w 90"/>
                <a:gd name="T9" fmla="*/ 0 h 96"/>
                <a:gd name="T10" fmla="*/ 29 w 90"/>
                <a:gd name="T11" fmla="*/ 6 h 96"/>
                <a:gd name="T12" fmla="*/ 17 w 90"/>
                <a:gd name="T13" fmla="*/ 17 h 96"/>
                <a:gd name="T14" fmla="*/ 6 w 90"/>
                <a:gd name="T15" fmla="*/ 29 h 96"/>
                <a:gd name="T16" fmla="*/ 0 w 90"/>
                <a:gd name="T17" fmla="*/ 40 h 96"/>
                <a:gd name="T18" fmla="*/ 6 w 90"/>
                <a:gd name="T19" fmla="*/ 58 h 96"/>
                <a:gd name="T20" fmla="*/ 23 w 90"/>
                <a:gd name="T21" fmla="*/ 75 h 96"/>
                <a:gd name="T22" fmla="*/ 46 w 90"/>
                <a:gd name="T23" fmla="*/ 86 h 96"/>
                <a:gd name="T24" fmla="*/ 63 w 90"/>
                <a:gd name="T25" fmla="*/ 92 h 96"/>
                <a:gd name="T26" fmla="*/ 63 w 90"/>
                <a:gd name="T27" fmla="*/ 92 h 96"/>
                <a:gd name="T28" fmla="*/ 40 w 90"/>
                <a:gd name="T29" fmla="*/ 17 h 96"/>
                <a:gd name="T30" fmla="*/ 57 w 90"/>
                <a:gd name="T31" fmla="*/ 17 h 96"/>
                <a:gd name="T32" fmla="*/ 69 w 90"/>
                <a:gd name="T33" fmla="*/ 23 h 96"/>
                <a:gd name="T34" fmla="*/ 69 w 90"/>
                <a:gd name="T35" fmla="*/ 35 h 96"/>
                <a:gd name="T36" fmla="*/ 69 w 90"/>
                <a:gd name="T37" fmla="*/ 46 h 96"/>
                <a:gd name="T38" fmla="*/ 63 w 90"/>
                <a:gd name="T39" fmla="*/ 69 h 96"/>
                <a:gd name="T40" fmla="*/ 57 w 90"/>
                <a:gd name="T41" fmla="*/ 75 h 96"/>
                <a:gd name="T42" fmla="*/ 57 w 90"/>
                <a:gd name="T43" fmla="*/ 81 h 96"/>
                <a:gd name="T44" fmla="*/ 40 w 90"/>
                <a:gd name="T45" fmla="*/ 69 h 96"/>
                <a:gd name="T46" fmla="*/ 29 w 90"/>
                <a:gd name="T47" fmla="*/ 63 h 96"/>
                <a:gd name="T48" fmla="*/ 17 w 90"/>
                <a:gd name="T49" fmla="*/ 40 h 96"/>
                <a:gd name="T50" fmla="*/ 23 w 90"/>
                <a:gd name="T51" fmla="*/ 29 h 96"/>
                <a:gd name="T52" fmla="*/ 40 w 90"/>
                <a:gd name="T53" fmla="*/ 17 h 96"/>
                <a:gd name="T54" fmla="*/ 40 w 90"/>
                <a:gd name="T55" fmla="*/ 17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Freeform 30"/>
            <p:cNvSpPr>
              <a:spLocks noChangeArrowheads="1"/>
            </p:cNvSpPr>
            <p:nvPr/>
          </p:nvSpPr>
          <p:spPr bwMode="auto">
            <a:xfrm>
              <a:off x="5444" y="3603"/>
              <a:ext cx="68" cy="104"/>
            </a:xfrm>
            <a:custGeom>
              <a:avLst/>
              <a:gdLst>
                <a:gd name="T0" fmla="*/ 0 w 72"/>
                <a:gd name="T1" fmla="*/ 87 h 108"/>
                <a:gd name="T2" fmla="*/ 11 w 72"/>
                <a:gd name="T3" fmla="*/ 98 h 108"/>
                <a:gd name="T4" fmla="*/ 23 w 72"/>
                <a:gd name="T5" fmla="*/ 104 h 108"/>
                <a:gd name="T6" fmla="*/ 45 w 72"/>
                <a:gd name="T7" fmla="*/ 104 h 108"/>
                <a:gd name="T8" fmla="*/ 62 w 72"/>
                <a:gd name="T9" fmla="*/ 92 h 108"/>
                <a:gd name="T10" fmla="*/ 68 w 72"/>
                <a:gd name="T11" fmla="*/ 64 h 108"/>
                <a:gd name="T12" fmla="*/ 62 w 72"/>
                <a:gd name="T13" fmla="*/ 40 h 108"/>
                <a:gd name="T14" fmla="*/ 57 w 72"/>
                <a:gd name="T15" fmla="*/ 17 h 108"/>
                <a:gd name="T16" fmla="*/ 45 w 72"/>
                <a:gd name="T17" fmla="*/ 6 h 108"/>
                <a:gd name="T18" fmla="*/ 40 w 72"/>
                <a:gd name="T19" fmla="*/ 0 h 108"/>
                <a:gd name="T20" fmla="*/ 40 w 72"/>
                <a:gd name="T21" fmla="*/ 0 h 108"/>
                <a:gd name="T22" fmla="*/ 34 w 72"/>
                <a:gd name="T23" fmla="*/ 0 h 108"/>
                <a:gd name="T24" fmla="*/ 17 w 72"/>
                <a:gd name="T25" fmla="*/ 23 h 108"/>
                <a:gd name="T26" fmla="*/ 6 w 72"/>
                <a:gd name="T27" fmla="*/ 46 h 108"/>
                <a:gd name="T28" fmla="*/ 0 w 72"/>
                <a:gd name="T29" fmla="*/ 64 h 108"/>
                <a:gd name="T30" fmla="*/ 0 w 72"/>
                <a:gd name="T31" fmla="*/ 87 h 108"/>
                <a:gd name="T32" fmla="*/ 0 w 72"/>
                <a:gd name="T33" fmla="*/ 87 h 108"/>
                <a:gd name="T34" fmla="*/ 11 w 72"/>
                <a:gd name="T35" fmla="*/ 64 h 108"/>
                <a:gd name="T36" fmla="*/ 17 w 72"/>
                <a:gd name="T37" fmla="*/ 46 h 108"/>
                <a:gd name="T38" fmla="*/ 23 w 72"/>
                <a:gd name="T39" fmla="*/ 35 h 108"/>
                <a:gd name="T40" fmla="*/ 28 w 72"/>
                <a:gd name="T41" fmla="*/ 23 h 108"/>
                <a:gd name="T42" fmla="*/ 34 w 72"/>
                <a:gd name="T43" fmla="*/ 17 h 108"/>
                <a:gd name="T44" fmla="*/ 51 w 72"/>
                <a:gd name="T45" fmla="*/ 29 h 108"/>
                <a:gd name="T46" fmla="*/ 57 w 72"/>
                <a:gd name="T47" fmla="*/ 46 h 108"/>
                <a:gd name="T48" fmla="*/ 62 w 72"/>
                <a:gd name="T49" fmla="*/ 69 h 108"/>
                <a:gd name="T50" fmla="*/ 62 w 72"/>
                <a:gd name="T51" fmla="*/ 81 h 108"/>
                <a:gd name="T52" fmla="*/ 51 w 72"/>
                <a:gd name="T53" fmla="*/ 92 h 108"/>
                <a:gd name="T54" fmla="*/ 28 w 72"/>
                <a:gd name="T55" fmla="*/ 98 h 108"/>
                <a:gd name="T56" fmla="*/ 23 w 72"/>
                <a:gd name="T57" fmla="*/ 92 h 108"/>
                <a:gd name="T58" fmla="*/ 11 w 72"/>
                <a:gd name="T59" fmla="*/ 87 h 108"/>
                <a:gd name="T60" fmla="*/ 11 w 72"/>
                <a:gd name="T61" fmla="*/ 75 h 108"/>
                <a:gd name="T62" fmla="*/ 11 w 72"/>
                <a:gd name="T63" fmla="*/ 64 h 108"/>
                <a:gd name="T64" fmla="*/ 11 w 72"/>
                <a:gd name="T65" fmla="*/ 6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31"/>
            <p:cNvSpPr>
              <a:spLocks noChangeArrowheads="1"/>
            </p:cNvSpPr>
            <p:nvPr/>
          </p:nvSpPr>
          <p:spPr bwMode="auto">
            <a:xfrm>
              <a:off x="4252" y="1773"/>
              <a:ext cx="170" cy="2535"/>
            </a:xfrm>
            <a:prstGeom prst="rect">
              <a:avLst/>
            </a:pr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Rectangle 32"/>
            <p:cNvSpPr>
              <a:spLocks noChangeArrowheads="1"/>
            </p:cNvSpPr>
            <p:nvPr/>
          </p:nvSpPr>
          <p:spPr bwMode="auto">
            <a:xfrm>
              <a:off x="4301" y="1545"/>
              <a:ext cx="72" cy="236"/>
            </a:xfrm>
            <a:prstGeom prst="rect">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AutoShape 33"/>
            <p:cNvSpPr>
              <a:spLocks noChangeArrowheads="1"/>
            </p:cNvSpPr>
            <p:nvPr/>
          </p:nvSpPr>
          <p:spPr bwMode="auto">
            <a:xfrm>
              <a:off x="4232" y="1743"/>
              <a:ext cx="202" cy="48"/>
            </a:xfrm>
            <a:prstGeom prst="roundRect">
              <a:avLst>
                <a:gd name="adj" fmla="val 16667"/>
              </a:avLst>
            </a:prstGeom>
            <a:gradFill rotWithShape="0">
              <a:gsLst>
                <a:gs pos="0">
                  <a:srgbClr val="663300"/>
                </a:gs>
                <a:gs pos="100000">
                  <a:srgbClr val="81572D"/>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34"/>
            <p:cNvSpPr>
              <a:spLocks noChangeArrowheads="1"/>
            </p:cNvSpPr>
            <p:nvPr/>
          </p:nvSpPr>
          <p:spPr bwMode="auto">
            <a:xfrm>
              <a:off x="4321" y="1529"/>
              <a:ext cx="250" cy="1572"/>
            </a:xfrm>
            <a:custGeom>
              <a:avLst/>
              <a:gdLst>
                <a:gd name="T0" fmla="*/ 250 w 252"/>
                <a:gd name="T1" fmla="*/ 1572 h 1576"/>
                <a:gd name="T2" fmla="*/ 12 w 252"/>
                <a:gd name="T3" fmla="*/ 84 h 1576"/>
                <a:gd name="T4" fmla="*/ 12 w 252"/>
                <a:gd name="T5" fmla="*/ 60 h 1576"/>
                <a:gd name="T6" fmla="*/ 0 w 252"/>
                <a:gd name="T7" fmla="*/ 12 h 1576"/>
                <a:gd name="T8" fmla="*/ 71 w 252"/>
                <a:gd name="T9" fmla="*/ 0 h 1576"/>
                <a:gd name="T10" fmla="*/ 71 w 252"/>
                <a:gd name="T11" fmla="*/ 0 h 1576"/>
                <a:gd name="T12" fmla="*/ 77 w 252"/>
                <a:gd name="T13" fmla="*/ 48 h 1576"/>
                <a:gd name="T14" fmla="*/ 87 w 252"/>
                <a:gd name="T15" fmla="*/ 66 h 15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rgbClr val="81572D"/>
                </a:gs>
                <a:gs pos="100000">
                  <a:srgbClr val="663300"/>
                </a:gs>
              </a:gsLst>
              <a:lin ang="27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85" name="Freeform 35"/>
            <p:cNvSpPr>
              <a:spLocks noChangeArrowheads="1"/>
            </p:cNvSpPr>
            <p:nvPr/>
          </p:nvSpPr>
          <p:spPr bwMode="auto">
            <a:xfrm>
              <a:off x="4181" y="1421"/>
              <a:ext cx="316" cy="134"/>
            </a:xfrm>
            <a:custGeom>
              <a:avLst/>
              <a:gdLst>
                <a:gd name="T0" fmla="*/ 161 w 316"/>
                <a:gd name="T1" fmla="*/ 0 h 138"/>
                <a:gd name="T2" fmla="*/ 227 w 316"/>
                <a:gd name="T3" fmla="*/ 6 h 138"/>
                <a:gd name="T4" fmla="*/ 275 w 316"/>
                <a:gd name="T5" fmla="*/ 35 h 138"/>
                <a:gd name="T6" fmla="*/ 304 w 316"/>
                <a:gd name="T7" fmla="*/ 76 h 138"/>
                <a:gd name="T8" fmla="*/ 316 w 316"/>
                <a:gd name="T9" fmla="*/ 134 h 138"/>
                <a:gd name="T10" fmla="*/ 0 w 316"/>
                <a:gd name="T11" fmla="*/ 134 h 138"/>
                <a:gd name="T12" fmla="*/ 11 w 316"/>
                <a:gd name="T13" fmla="*/ 76 h 138"/>
                <a:gd name="T14" fmla="*/ 47 w 316"/>
                <a:gd name="T15" fmla="*/ 35 h 138"/>
                <a:gd name="T16" fmla="*/ 95 w 316"/>
                <a:gd name="T17" fmla="*/ 6 h 138"/>
                <a:gd name="T18" fmla="*/ 161 w 316"/>
                <a:gd name="T19" fmla="*/ 0 h 138"/>
                <a:gd name="T20" fmla="*/ 161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81572D"/>
                </a:gs>
                <a:gs pos="100000">
                  <a:srgbClr val="663300"/>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180" name="Rectangle 36"/>
          <p:cNvSpPr>
            <a:spLocks noGrp="1" noChangeArrowheads="1"/>
          </p:cNvSpPr>
          <p:nvPr>
            <p:ph type="dt"/>
          </p:nvPr>
        </p:nvSpPr>
        <p:spPr bwMode="auto">
          <a:xfrm>
            <a:off x="457200" y="6278563"/>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200" smtClean="0">
                <a:solidFill>
                  <a:srgbClr val="000000"/>
                </a:solidFill>
                <a:latin typeface="+mn-lt"/>
              </a:defRPr>
            </a:lvl1pPr>
          </a:lstStyle>
          <a:p>
            <a:pPr>
              <a:defRPr/>
            </a:pPr>
            <a:endParaRPr lang="en-US"/>
          </a:p>
        </p:txBody>
      </p:sp>
      <p:sp>
        <p:nvSpPr>
          <p:cNvPr id="6181" name="Rectangle 37"/>
          <p:cNvSpPr>
            <a:spLocks noGrp="1" noChangeArrowheads="1"/>
          </p:cNvSpPr>
          <p:nvPr>
            <p:ph type="ftr"/>
          </p:nvPr>
        </p:nvSpPr>
        <p:spPr bwMode="auto">
          <a:xfrm>
            <a:off x="3124200" y="6278563"/>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smtClean="0">
                <a:solidFill>
                  <a:srgbClr val="000000"/>
                </a:solidFill>
                <a:latin typeface="+mn-lt"/>
              </a:defRPr>
            </a:lvl1pPr>
          </a:lstStyle>
          <a:p>
            <a:pPr>
              <a:defRPr/>
            </a:pPr>
            <a:endParaRPr lang="en-US"/>
          </a:p>
        </p:txBody>
      </p:sp>
      <p:sp>
        <p:nvSpPr>
          <p:cNvPr id="6182" name="Rectangle 38"/>
          <p:cNvSpPr>
            <a:spLocks noGrp="1" noChangeArrowheads="1"/>
          </p:cNvSpPr>
          <p:nvPr/>
        </p:nvSpPr>
        <p:spPr bwMode="auto">
          <a:xfrm>
            <a:off x="1371600" y="3886200"/>
            <a:ext cx="639445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ts val="800"/>
              </a:spcBef>
              <a:defRPr/>
            </a:pPr>
            <a:r>
              <a:rPr lang="en-GB" sz="3200">
                <a:solidFill>
                  <a:srgbClr val="FFFFFF"/>
                </a:solidFill>
                <a:effectLst>
                  <a:outerShdw blurRad="38100" dist="38100" dir="2700000" algn="tl">
                    <a:srgbClr val="000000"/>
                  </a:outerShdw>
                </a:effectLst>
                <a:latin typeface="Tahoma" charset="0"/>
              </a:rPr>
              <a:t>Click to add Text</a:t>
            </a:r>
          </a:p>
        </p:txBody>
      </p:sp>
      <p:sp>
        <p:nvSpPr>
          <p:cNvPr id="6183" name="Rectangle 39"/>
          <p:cNvSpPr>
            <a:spLocks noGrp="1" noChangeArrowheads="1"/>
          </p:cNvSpPr>
          <p:nvPr>
            <p:ph type="title"/>
          </p:nvPr>
        </p:nvSpPr>
        <p:spPr bwMode="auto">
          <a:xfrm>
            <a:off x="685800" y="1768475"/>
            <a:ext cx="7766050" cy="173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6184" name="Rectangle 40"/>
          <p:cNvSpPr>
            <a:spLocks noGrp="1" noChangeArrowheads="1"/>
          </p:cNvSpPr>
          <p:nvPr>
            <p:ph type="sldNum"/>
          </p:nvPr>
        </p:nvSpPr>
        <p:spPr bwMode="auto">
          <a:xfrm>
            <a:off x="6553200" y="6278563"/>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smtClean="0">
                <a:solidFill>
                  <a:srgbClr val="000000"/>
                </a:solidFill>
                <a:latin typeface="+mn-lt"/>
              </a:defRPr>
            </a:lvl1pPr>
          </a:lstStyle>
          <a:p>
            <a:pPr>
              <a:defRPr/>
            </a:pPr>
            <a:fld id="{7490C6F6-3C1A-4E31-BB63-840BE0EFA6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6" charset="0"/>
        <a:defRPr sz="5400">
          <a:solidFill>
            <a:srgbClr val="DBBD71"/>
          </a:solidFill>
          <a:effectLst>
            <a:outerShdw blurRad="38100" dist="38100" dir="2700000" algn="tl">
              <a:srgbClr val="000000"/>
            </a:outerShdw>
          </a:effectLst>
          <a:latin typeface="Arial" charset="0"/>
          <a:cs typeface="Arial" charset="0"/>
        </a:defRPr>
      </a:lvl9pPr>
    </p:titleStyle>
    <p:bodyStyle>
      <a:lvl1pPr marL="342900" indent="-342900" algn="ctr"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cs typeface="+mn-cs"/>
        </a:defRPr>
      </a:lvl2pPr>
      <a:lvl3pPr marL="1143000" indent="-228600" algn="ctr"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cs typeface="+mn-cs"/>
        </a:defRPr>
      </a:lvl3pPr>
      <a:lvl4pPr marL="16002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4pPr>
      <a:lvl5pPr marL="20574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7171" name="Rectangle 2"/>
          <p:cNvSpPr>
            <a:spLocks noGrp="1" noChangeArrowheads="1"/>
          </p:cNvSpPr>
          <p:nvPr>
            <p:ph type="body" idx="1"/>
          </p:nvPr>
        </p:nvSpPr>
        <p:spPr bwMode="auto">
          <a:xfrm>
            <a:off x="457200" y="1600200"/>
            <a:ext cx="822325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dt"/>
          </p:nvPr>
        </p:nvSpPr>
        <p:spPr bwMode="auto">
          <a:xfrm>
            <a:off x="457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buClrTx/>
              <a:buSzPct val="45000"/>
              <a:buFontTx/>
              <a:buNone/>
              <a:tabLst>
                <a:tab pos="457200" algn="l"/>
                <a:tab pos="914400" algn="l"/>
                <a:tab pos="1371600" algn="l"/>
                <a:tab pos="1828800" algn="l"/>
              </a:tabLst>
              <a:defRPr sz="1400" smtClean="0">
                <a:solidFill>
                  <a:srgbClr val="000000"/>
                </a:solidFill>
                <a:latin typeface="Times New Roman" pitchFamily="16" charset="0"/>
              </a:defRPr>
            </a:lvl1pPr>
          </a:lstStyle>
          <a:p>
            <a:pPr>
              <a:defRPr/>
            </a:pPr>
            <a:endParaRPr lang="en-US"/>
          </a:p>
        </p:txBody>
      </p:sp>
      <p:sp>
        <p:nvSpPr>
          <p:cNvPr id="7172" name="Rectangle 4"/>
          <p:cNvSpPr>
            <a:spLocks noGrp="1" noChangeArrowheads="1"/>
          </p:cNvSpPr>
          <p:nvPr>
            <p:ph type="ftr"/>
          </p:nvPr>
        </p:nvSpPr>
        <p:spPr bwMode="auto">
          <a:xfrm>
            <a:off x="3124200" y="6245225"/>
            <a:ext cx="2889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lgn="ctr">
              <a:buClrTx/>
              <a:buSzPct val="45000"/>
              <a:buFontTx/>
              <a:buNone/>
              <a:tabLst>
                <a:tab pos="457200" algn="l"/>
                <a:tab pos="914400" algn="l"/>
                <a:tab pos="1371600" algn="l"/>
                <a:tab pos="1828800" algn="l"/>
                <a:tab pos="2286000" algn="l"/>
                <a:tab pos="2743200" algn="l"/>
              </a:tabLst>
              <a:defRPr sz="1400" smtClean="0">
                <a:solidFill>
                  <a:srgbClr val="000000"/>
                </a:solidFill>
                <a:latin typeface="Times New Roman" pitchFamily="16" charset="0"/>
              </a:defRPr>
            </a:lvl1pPr>
          </a:lstStyle>
          <a:p>
            <a:pPr>
              <a:defRPr/>
            </a:pPr>
            <a:endParaRPr lang="en-US"/>
          </a:p>
        </p:txBody>
      </p:sp>
      <p:sp>
        <p:nvSpPr>
          <p:cNvPr id="7173" name="Rectangle 5"/>
          <p:cNvSpPr>
            <a:spLocks noGrp="1" noChangeArrowheads="1"/>
          </p:cNvSpPr>
          <p:nvPr>
            <p:ph type="sldNum"/>
          </p:nvPr>
        </p:nvSpPr>
        <p:spPr bwMode="auto">
          <a:xfrm>
            <a:off x="6553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1138" algn="r">
              <a:buClrTx/>
              <a:buSzPct val="45000"/>
              <a:buFontTx/>
              <a:buNone/>
              <a:tabLst>
                <a:tab pos="457200" algn="l"/>
                <a:tab pos="914400" algn="l"/>
                <a:tab pos="1371600" algn="l"/>
                <a:tab pos="1828800" algn="l"/>
              </a:tabLst>
              <a:defRPr sz="1400" smtClean="0">
                <a:solidFill>
                  <a:srgbClr val="000000"/>
                </a:solidFill>
                <a:latin typeface="Times New Roman" pitchFamily="16" charset="0"/>
              </a:defRPr>
            </a:lvl1pPr>
          </a:lstStyle>
          <a:p>
            <a:pPr>
              <a:defRPr/>
            </a:pPr>
            <a:fld id="{6404C937-C8EB-426B-9485-1BB090EE74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57200" y="277813"/>
            <a:ext cx="82232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8195" name="Rectangle 2"/>
          <p:cNvSpPr>
            <a:spLocks noGrp="1" noChangeArrowheads="1"/>
          </p:cNvSpPr>
          <p:nvPr>
            <p:ph type="body" idx="1"/>
          </p:nvPr>
        </p:nvSpPr>
        <p:spPr bwMode="auto">
          <a:xfrm>
            <a:off x="457200" y="1600200"/>
            <a:ext cx="82232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dt"/>
          </p:nvPr>
        </p:nvSpPr>
        <p:spPr bwMode="auto">
          <a:xfrm>
            <a:off x="457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000" smtClean="0">
                <a:solidFill>
                  <a:srgbClr val="000000"/>
                </a:solidFill>
                <a:latin typeface="+mn-lt"/>
              </a:defRPr>
            </a:lvl1pPr>
          </a:lstStyle>
          <a:p>
            <a:pPr>
              <a:defRPr/>
            </a:pPr>
            <a:endParaRPr lang="en-US"/>
          </a:p>
        </p:txBody>
      </p:sp>
      <p:sp>
        <p:nvSpPr>
          <p:cNvPr id="8196" name="Rectangle 4"/>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000" smtClean="0">
                <a:solidFill>
                  <a:srgbClr val="000000"/>
                </a:solidFill>
                <a:latin typeface="+mn-lt"/>
              </a:defRPr>
            </a:lvl1pPr>
          </a:lstStyle>
          <a:p>
            <a:pPr>
              <a:defRPr/>
            </a:pPr>
            <a:endParaRPr lang="en-US"/>
          </a:p>
        </p:txBody>
      </p:sp>
      <p:sp>
        <p:nvSpPr>
          <p:cNvPr id="8197" name="Rectangle 5"/>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000" smtClean="0">
                <a:solidFill>
                  <a:srgbClr val="000000"/>
                </a:solidFill>
                <a:latin typeface="+mn-lt"/>
              </a:defRPr>
            </a:lvl1pPr>
          </a:lstStyle>
          <a:p>
            <a:pPr>
              <a:defRPr/>
            </a:pPr>
            <a:fld id="{A828E6C5-930C-4D95-944F-9F9FEC423D3A}" type="slidenum">
              <a:rPr lang="en-US"/>
              <a:pPr>
                <a:defRPr/>
              </a:pPr>
              <a:t>‹#›</a:t>
            </a:fld>
            <a:endParaRPr lang="en-US"/>
          </a:p>
        </p:txBody>
      </p:sp>
      <p:sp>
        <p:nvSpPr>
          <p:cNvPr id="8199" name="Rectangle 6"/>
          <p:cNvSpPr>
            <a:spLocks noChangeArrowheads="1"/>
          </p:cNvSpPr>
          <p:nvPr/>
        </p:nvSpPr>
        <p:spPr bwMode="auto">
          <a:xfrm>
            <a:off x="0" y="0"/>
            <a:ext cx="228600" cy="2286000"/>
          </a:xfrm>
          <a:prstGeom prst="rect">
            <a:avLst/>
          </a:prstGeom>
          <a:solidFill>
            <a:srgbClr val="6666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0" name="Line 7"/>
          <p:cNvSpPr>
            <a:spLocks noChangeShapeType="1"/>
          </p:cNvSpPr>
          <p:nvPr/>
        </p:nvSpPr>
        <p:spPr bwMode="auto">
          <a:xfrm>
            <a:off x="457200" y="1447800"/>
            <a:ext cx="8077200" cy="1588"/>
          </a:xfrm>
          <a:prstGeom prst="line">
            <a:avLst/>
          </a:prstGeom>
          <a:noFill/>
          <a:ln w="19080" cap="sq">
            <a:solidFill>
              <a:srgbClr val="99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1" name="Rectangle 8"/>
          <p:cNvSpPr>
            <a:spLocks noChangeArrowheads="1"/>
          </p:cNvSpPr>
          <p:nvPr/>
        </p:nvSpPr>
        <p:spPr bwMode="auto">
          <a:xfrm>
            <a:off x="0" y="2286000"/>
            <a:ext cx="228600" cy="2286000"/>
          </a:xfrm>
          <a:prstGeom prst="rect">
            <a:avLst/>
          </a:prstGeom>
          <a:solidFill>
            <a:srgbClr val="CCCC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2" name="Rectangle 9"/>
          <p:cNvSpPr>
            <a:spLocks noChangeArrowheads="1"/>
          </p:cNvSpPr>
          <p:nvPr/>
        </p:nvSpPr>
        <p:spPr bwMode="auto">
          <a:xfrm>
            <a:off x="0" y="4572000"/>
            <a:ext cx="228600" cy="2286000"/>
          </a:xfrm>
          <a:prstGeom prst="rect">
            <a:avLst/>
          </a:prstGeom>
          <a:solidFill>
            <a:srgbClr val="9999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400">
          <a:solidFill>
            <a:srgbClr val="9999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2pPr>
      <a:lvl3pPr algn="l" defTabSz="457200" rtl="0" eaLnBrk="0" fontAlgn="base" hangingPunct="0">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3pPr>
      <a:lvl4pPr algn="l" defTabSz="457200" rtl="0" eaLnBrk="0" fontAlgn="base" hangingPunct="0">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4pPr>
      <a:lvl5pPr algn="l" defTabSz="457200" rtl="0" eaLnBrk="0" fontAlgn="base" hangingPunct="0">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999900"/>
          </a:solidFill>
          <a:latin typeface="Garamond" pitchFamily="16" charset="0"/>
          <a:ea typeface="Microsoft YaHei" charset="-122"/>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l"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685800" y="685800"/>
            <a:ext cx="7766050" cy="212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9219" name="Rectangle 2"/>
          <p:cNvSpPr>
            <a:spLocks noGrp="1" noChangeArrowheads="1"/>
          </p:cNvSpPr>
          <p:nvPr/>
        </p:nvSpPr>
        <p:spPr bwMode="auto">
          <a:xfrm>
            <a:off x="1371600" y="3270250"/>
            <a:ext cx="6394450" cy="220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ts val="750"/>
              </a:spcBef>
            </a:pPr>
            <a:r>
              <a:rPr lang="en-GB" sz="3000">
                <a:solidFill>
                  <a:srgbClr val="000000"/>
                </a:solidFill>
                <a:latin typeface="Verdana" pitchFamily="32" charset="0"/>
              </a:rPr>
              <a:t>Click to add Text</a:t>
            </a:r>
          </a:p>
        </p:txBody>
      </p:sp>
      <p:sp>
        <p:nvSpPr>
          <p:cNvPr id="2" name="Rectangle 3"/>
          <p:cNvSpPr>
            <a:spLocks noGrp="1" noChangeArrowheads="1"/>
          </p:cNvSpPr>
          <p:nvPr>
            <p:ph type="dt"/>
          </p:nvPr>
        </p:nvSpPr>
        <p:spPr bwMode="auto">
          <a:xfrm>
            <a:off x="457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000" smtClean="0">
                <a:solidFill>
                  <a:srgbClr val="000000"/>
                </a:solidFill>
                <a:latin typeface="+mn-lt"/>
              </a:defRPr>
            </a:lvl1pPr>
          </a:lstStyle>
          <a:p>
            <a:pPr>
              <a:defRPr/>
            </a:pPr>
            <a:endParaRPr lang="en-US"/>
          </a:p>
        </p:txBody>
      </p:sp>
      <p:sp>
        <p:nvSpPr>
          <p:cNvPr id="9220" name="Rectangle 4"/>
          <p:cNvSpPr>
            <a:spLocks noGrp="1" noChangeArrowheads="1"/>
          </p:cNvSpPr>
          <p:nvPr>
            <p:ph type="ftr"/>
          </p:nvPr>
        </p:nvSpPr>
        <p:spPr bwMode="auto">
          <a:xfrm>
            <a:off x="3124200" y="6248400"/>
            <a:ext cx="2889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000" smtClean="0">
                <a:solidFill>
                  <a:srgbClr val="000000"/>
                </a:solidFill>
                <a:latin typeface="+mn-lt"/>
              </a:defRPr>
            </a:lvl1pPr>
          </a:lstStyle>
          <a:p>
            <a:pPr>
              <a:defRPr/>
            </a:pPr>
            <a:endParaRPr lang="en-US"/>
          </a:p>
        </p:txBody>
      </p:sp>
      <p:sp>
        <p:nvSpPr>
          <p:cNvPr id="9221" name="Rectangle 5"/>
          <p:cNvSpPr>
            <a:spLocks noGrp="1" noChangeArrowheads="1"/>
          </p:cNvSpPr>
          <p:nvPr>
            <p:ph type="sldNum"/>
          </p:nvPr>
        </p:nvSpPr>
        <p:spPr bwMode="auto">
          <a:xfrm>
            <a:off x="6553200" y="6248400"/>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000" smtClean="0">
                <a:solidFill>
                  <a:srgbClr val="000000"/>
                </a:solidFill>
                <a:latin typeface="+mn-lt"/>
              </a:defRPr>
            </a:lvl1pPr>
          </a:lstStyle>
          <a:p>
            <a:pPr>
              <a:defRPr/>
            </a:pPr>
            <a:fld id="{30E09BB8-A2BF-4A60-BB63-F936789F414E}" type="slidenum">
              <a:rPr lang="en-US"/>
              <a:pPr>
                <a:defRPr/>
              </a:pPr>
              <a:t>‹#›</a:t>
            </a:fld>
            <a:endParaRPr lang="en-US"/>
          </a:p>
        </p:txBody>
      </p:sp>
      <p:grpSp>
        <p:nvGrpSpPr>
          <p:cNvPr id="9223" name="Group 6"/>
          <p:cNvGrpSpPr>
            <a:grpSpLocks/>
          </p:cNvGrpSpPr>
          <p:nvPr/>
        </p:nvGrpSpPr>
        <p:grpSpPr bwMode="auto">
          <a:xfrm>
            <a:off x="228600" y="2889250"/>
            <a:ext cx="8604250" cy="195263"/>
            <a:chOff x="144" y="1820"/>
            <a:chExt cx="5420" cy="123"/>
          </a:xfrm>
        </p:grpSpPr>
        <p:sp>
          <p:nvSpPr>
            <p:cNvPr id="9224" name="Rectangle 7"/>
            <p:cNvSpPr>
              <a:spLocks noChangeArrowheads="1"/>
            </p:cNvSpPr>
            <p:nvPr/>
          </p:nvSpPr>
          <p:spPr bwMode="auto">
            <a:xfrm>
              <a:off x="144" y="1820"/>
              <a:ext cx="1804" cy="123"/>
            </a:xfrm>
            <a:prstGeom prst="rect">
              <a:avLst/>
            </a:prstGeom>
            <a:solidFill>
              <a:srgbClr val="6666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5" name="Rectangle 8"/>
            <p:cNvSpPr>
              <a:spLocks noChangeArrowheads="1"/>
            </p:cNvSpPr>
            <p:nvPr/>
          </p:nvSpPr>
          <p:spPr bwMode="auto">
            <a:xfrm>
              <a:off x="1952" y="1820"/>
              <a:ext cx="1804" cy="123"/>
            </a:xfrm>
            <a:prstGeom prst="rect">
              <a:avLst/>
            </a:prstGeom>
            <a:solidFill>
              <a:srgbClr val="99CC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6" name="Rectangle 9"/>
            <p:cNvSpPr>
              <a:spLocks noChangeArrowheads="1"/>
            </p:cNvSpPr>
            <p:nvPr/>
          </p:nvSpPr>
          <p:spPr bwMode="auto">
            <a:xfrm>
              <a:off x="3760" y="1820"/>
              <a:ext cx="1804" cy="123"/>
            </a:xfrm>
            <a:prstGeom prst="rect">
              <a:avLst/>
            </a:prstGeom>
            <a:solidFill>
              <a:srgbClr val="9999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5800">
          <a:solidFill>
            <a:srgbClr val="9999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5800">
          <a:solidFill>
            <a:srgbClr val="999900"/>
          </a:solidFill>
          <a:latin typeface="Garamond" pitchFamily="16" charset="0"/>
          <a:ea typeface="Microsoft YaHei" charset="-122"/>
        </a:defRPr>
      </a:lvl9pPr>
    </p:titleStyle>
    <p:bodyStyle>
      <a:lvl1pPr marL="342900" indent="-342900" algn="ctr" defTabSz="457200" rtl="0" eaLnBrk="0" fontAlgn="base" hangingPunct="0">
        <a:spcBef>
          <a:spcPts val="750"/>
        </a:spcBef>
        <a:spcAft>
          <a:spcPct val="0"/>
        </a:spcAft>
        <a:buClr>
          <a:srgbClr val="000000"/>
        </a:buClr>
        <a:buSzPct val="100000"/>
        <a:buFont typeface="Times New Roman" pitchFamily="16" charset="0"/>
        <a:defRPr sz="3000">
          <a:solidFill>
            <a:srgbClr val="000000"/>
          </a:solidFill>
          <a:latin typeface="+mn-lt"/>
          <a:ea typeface="+mn-ea"/>
          <a:cs typeface="+mn-cs"/>
        </a:defRPr>
      </a:lvl1pPr>
      <a:lvl2pPr marL="742950" indent="-285750" algn="ctr"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ctr"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ctr"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ctr"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ctr"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ctr"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ctr"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ctr" defTabSz="457200" rtl="0" fontAlgn="base">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b/b4/United_States_1795-1796.png" TargetMode="External"/><Relationship Id="rId2" Type="http://schemas.openxmlformats.org/officeDocument/2006/relationships/image" Target="../media/image13.png"/><Relationship Id="rId1" Type="http://schemas.openxmlformats.org/officeDocument/2006/relationships/slideLayout" Target="../slideLayouts/slideLayout17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6/64/Talleyrand-perigord.jpg" TargetMode="External"/><Relationship Id="rId1" Type="http://schemas.openxmlformats.org/officeDocument/2006/relationships/slideLayout" Target="../slideLayouts/slideLayout18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Image:Napoleon_crop.jpg" TargetMode="External"/><Relationship Id="rId1" Type="http://schemas.openxmlformats.org/officeDocument/2006/relationships/slideLayout" Target="../slideLayouts/slideLayout18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en/3/33/Mccullochvmaryland.png" TargetMode="External"/><Relationship Id="rId2" Type="http://schemas.openxmlformats.org/officeDocument/2006/relationships/slideLayout" Target="../slideLayouts/slideLayout218.xml"/><Relationship Id="rId1" Type="http://schemas.openxmlformats.org/officeDocument/2006/relationships/tags" Target="../tags/tag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07.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3/3a/AlbertGallatin.jpeg" TargetMode="External"/><Relationship Id="rId2" Type="http://schemas.openxmlformats.org/officeDocument/2006/relationships/slideLayout" Target="../slideLayouts/slideLayout207.xml"/><Relationship Id="rId1" Type="http://schemas.openxmlformats.org/officeDocument/2006/relationships/tags" Target="../tags/tag3.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609600" y="4114800"/>
            <a:ext cx="7772400" cy="14700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American History</a:t>
            </a:r>
            <a:br>
              <a:rPr lang="en-US" smtClean="0"/>
            </a:br>
            <a:endParaRPr 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457200" y="533400"/>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Problems with the Cabinet</a:t>
            </a:r>
          </a:p>
        </p:txBody>
      </p:sp>
      <p:sp>
        <p:nvSpPr>
          <p:cNvPr id="27650" name="Rectangle 2"/>
          <p:cNvSpPr>
            <a:spLocks noGrp="1" noChangeArrowheads="1"/>
          </p:cNvSpPr>
          <p:nvPr>
            <p:ph type="body" idx="1"/>
          </p:nvPr>
        </p:nvSpPr>
        <p:spPr>
          <a:xfrm>
            <a:off x="457200" y="1828800"/>
            <a:ext cx="8229600" cy="4302125"/>
          </a:xfrm>
        </p:spPr>
        <p:txBody>
          <a:bodyPr/>
          <a:lstStyle/>
          <a:p>
            <a:pPr marL="463550" indent="-463550" eaLnBrk="1" hangingPunct="1">
              <a:lnSpc>
                <a:spcPct val="90000"/>
              </a:lnSpc>
              <a:spcBef>
                <a:spcPts val="600"/>
              </a:spcBef>
              <a:buClr>
                <a:srgbClr val="660000"/>
              </a:buClr>
              <a:buSzPct val="70000"/>
              <a:buFont typeface="Wingdings" charset="2"/>
              <a:buChar char=""/>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r>
              <a:rPr lang="en-US" sz="2400" smtClean="0"/>
              <a:t>Jefferson and Hamilton did not get along, they disagreed on interpretation of the constitution.</a:t>
            </a:r>
          </a:p>
          <a:p>
            <a:pPr marL="463550" indent="-463550" eaLnBrk="1" hangingPunct="1">
              <a:lnSpc>
                <a:spcPct val="90000"/>
              </a:lnSpc>
              <a:spcBef>
                <a:spcPts val="600"/>
              </a:spcBef>
              <a:buClr>
                <a:srgbClr val="660000"/>
              </a:buClr>
              <a:buSzPct val="70000"/>
              <a:buFont typeface="Wingdings" charset="2"/>
              <a:buChar char=""/>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r>
              <a:rPr lang="en-US" sz="2400" smtClean="0"/>
              <a:t>Strict interpretation</a:t>
            </a:r>
            <a:r>
              <a:rPr lang="en-US" sz="2400" smtClean="0">
                <a:latin typeface="Wingdings" charset="2"/>
              </a:rPr>
              <a:t></a:t>
            </a:r>
            <a:r>
              <a:rPr lang="en-US" sz="2400" smtClean="0"/>
              <a:t> Jeffersonian Democrats</a:t>
            </a:r>
            <a:r>
              <a:rPr lang="en-US" sz="2400" smtClean="0">
                <a:latin typeface="Wingdings" charset="2"/>
              </a:rPr>
              <a:t></a:t>
            </a:r>
            <a:r>
              <a:rPr lang="en-US" sz="2400" smtClean="0"/>
              <a:t> congress had only the powers that were expressly stated in the Constitution. (If it doesn’t say you can do it in the Constitution, you can’t)</a:t>
            </a:r>
          </a:p>
          <a:p>
            <a:pPr marL="463550" indent="-463550" eaLnBrk="1" hangingPunct="1">
              <a:lnSpc>
                <a:spcPct val="90000"/>
              </a:lnSpc>
              <a:spcBef>
                <a:spcPts val="600"/>
              </a:spcBef>
              <a:buClr>
                <a:srgbClr val="660000"/>
              </a:buClr>
              <a:buSzPct val="70000"/>
              <a:buFont typeface="Wingdings" charset="2"/>
              <a:buChar char=""/>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r>
              <a:rPr lang="en-US" sz="2400" smtClean="0"/>
              <a:t>Loose construction</a:t>
            </a:r>
            <a:r>
              <a:rPr lang="en-US" sz="2400" smtClean="0">
                <a:latin typeface="Wingdings" charset="2"/>
              </a:rPr>
              <a:t></a:t>
            </a:r>
            <a:r>
              <a:rPr lang="en-US" sz="2400" smtClean="0"/>
              <a:t> Hamiltonian Federalists</a:t>
            </a:r>
            <a:r>
              <a:rPr lang="en-US" sz="2400" smtClean="0">
                <a:latin typeface="Wingdings" charset="2"/>
              </a:rPr>
              <a:t></a:t>
            </a:r>
            <a:r>
              <a:rPr lang="en-US" sz="2400" smtClean="0"/>
              <a:t> believed that congress could use the elastic clause to make any law it deemed “necessary” to run the government. (if it doesn’t say you can’t do it in the Constitution, you can)</a:t>
            </a:r>
          </a:p>
          <a:p>
            <a:pPr marL="468313" indent="-463550" eaLnBrk="1" hangingPunct="1">
              <a:lnSpc>
                <a:spcPct val="90000"/>
              </a:lnSpc>
              <a:spcBef>
                <a:spcPts val="600"/>
              </a:spcBef>
              <a:buClrTx/>
              <a:buSzPct val="70000"/>
              <a:buFontTx/>
              <a:buNone/>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endParaRPr lang="en-US" sz="2400" smtClean="0"/>
          </a:p>
          <a:p>
            <a:pPr marL="468313" indent="-463550" eaLnBrk="1" hangingPunct="1">
              <a:lnSpc>
                <a:spcPct val="90000"/>
              </a:lnSpc>
              <a:spcBef>
                <a:spcPts val="700"/>
              </a:spcBef>
              <a:buClrTx/>
              <a:buSzPct val="70000"/>
              <a:buFontTx/>
              <a:buNone/>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endParaRPr lang="en-US" sz="2800" smtClean="0"/>
          </a:p>
          <a:p>
            <a:pPr marL="468313" indent="-463550" eaLnBrk="1" hangingPunct="1">
              <a:lnSpc>
                <a:spcPct val="90000"/>
              </a:lnSpc>
              <a:spcBef>
                <a:spcPts val="700"/>
              </a:spcBef>
              <a:buClrTx/>
              <a:buSzPct val="70000"/>
              <a:buFontTx/>
              <a:buNone/>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endParaRPr lang="en-US" sz="2800" smtClean="0"/>
          </a:p>
          <a:p>
            <a:pPr marL="468313" indent="-463550" eaLnBrk="1" hangingPunct="1">
              <a:lnSpc>
                <a:spcPct val="90000"/>
              </a:lnSpc>
              <a:spcBef>
                <a:spcPts val="700"/>
              </a:spcBef>
              <a:buClrTx/>
              <a:buSzPct val="70000"/>
              <a:buFontTx/>
              <a:buNone/>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defRPr/>
            </a:pPr>
            <a:endParaRPr lang="en-US" sz="2800" smtClean="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additive="repl">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7650">
                                            <p:txEl>
                                              <p:pRg st="1" end="1"/>
                                            </p:txEl>
                                          </p:spTgt>
                                        </p:tgtEl>
                                        <p:attrNameLst>
                                          <p:attrName>style.visibility</p:attrName>
                                        </p:attrNameLst>
                                      </p:cBhvr>
                                      <p:to>
                                        <p:strVal val="visible"/>
                                      </p:to>
                                    </p:set>
                                    <p:animEffect transition="in" filter="checkerboard(across)">
                                      <p:cBhvr additive="repl">
                                        <p:cTn id="12" dur="5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7650">
                                            <p:txEl>
                                              <p:pRg st="2" end="2"/>
                                            </p:txEl>
                                          </p:spTgt>
                                        </p:tgtEl>
                                        <p:attrNameLst>
                                          <p:attrName>style.visibility</p:attrName>
                                        </p:attrNameLst>
                                      </p:cBhvr>
                                      <p:to>
                                        <p:strVal val="visible"/>
                                      </p:to>
                                    </p:set>
                                    <p:animEffect transition="in" filter="checkerboard(across)">
                                      <p:cBhvr additive="repl">
                                        <p:cTn id="17"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762000" y="4702175"/>
            <a:ext cx="7772400" cy="2155825"/>
          </a:xfrm>
        </p:spPr>
        <p:txBody>
          <a:bodyPr/>
          <a:lstStyle/>
          <a:p>
            <a:pPr eaLnBrk="1" hangingPunct="1"/>
            <a:endParaRPr 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00000">
              <a:srgbClr val="FF8200"/>
            </a:gs>
          </a:gsLst>
          <a:lin ang="5400000" scaled="1"/>
        </a:gra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smtClean="0"/>
              <a:t>Vive La Revolution </a:t>
            </a:r>
          </a:p>
        </p:txBody>
      </p:sp>
      <p:sp>
        <p:nvSpPr>
          <p:cNvPr id="29698" name="Rectangle 2"/>
          <p:cNvSpPr>
            <a:spLocks noGrp="1" noChangeArrowheads="1"/>
          </p:cNvSpPr>
          <p:nvPr>
            <p:ph type="body" idx="1"/>
          </p:nvPr>
        </p:nvSpPr>
        <p:spPr>
          <a:xfrm>
            <a:off x="457200" y="1600200"/>
            <a:ext cx="8229600" cy="5257800"/>
          </a:xfrm>
        </p:spPr>
        <p:txBody>
          <a:bodyPr/>
          <a:lstStyle/>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The French will have their own revolution in 1789</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King Louis XVI will be executed during the terror that sweeps France </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Most of Europe will declare war on France, France will ask us for help</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American’s were split on who to support</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Federalists supported Britain as our biggest trading partner</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Democrats supported the French and had visions of a worldwide democratic revolution</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Washington believed we were too weak to be in a war and began a policy of </a:t>
            </a:r>
            <a:r>
              <a:rPr lang="en-US" sz="2400" i="1" u="sng" smtClean="0"/>
              <a:t>Neutrality</a:t>
            </a:r>
            <a:r>
              <a:rPr lang="en-US" sz="2400" smtClean="0"/>
              <a:t> or not taking a side in a conflict</a:t>
            </a:r>
          </a:p>
          <a:p>
            <a:pPr marL="336550" indent="-336550" eaLnBrk="1" hangingPunct="1">
              <a:lnSpc>
                <a:spcPct val="8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i="1" u="sng" smtClean="0"/>
              <a:t>THIS WAS THE FIRST MAJOR POLITICAL CONFLICT IN AMERICA!!!!!!!</a:t>
            </a:r>
          </a:p>
          <a:p>
            <a:pPr marL="341313" indent="-336550" eaLnBrk="1" hangingPunct="1">
              <a:lnSpc>
                <a:spcPct val="80000"/>
              </a:lnSpc>
              <a:spcBef>
                <a:spcPts val="60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400" i="1" u="sng"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9698">
                                            <p:txEl>
                                              <p:pRg st="0" end="0"/>
                                            </p:txEl>
                                          </p:spTgt>
                                        </p:tgtEl>
                                        <p:attrNameLst>
                                          <p:attrName>style.visibility</p:attrName>
                                        </p:attrNameLst>
                                      </p:cBhvr>
                                      <p:to>
                                        <p:strVal val="visible"/>
                                      </p:to>
                                    </p:set>
                                    <p:animEffect transition="in" filter="checkerboard(across)">
                                      <p:cBhvr additive="repl">
                                        <p:cTn id="7" dur="5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9698">
                                            <p:txEl>
                                              <p:pRg st="1" end="1"/>
                                            </p:txEl>
                                          </p:spTgt>
                                        </p:tgtEl>
                                        <p:attrNameLst>
                                          <p:attrName>style.visibility</p:attrName>
                                        </p:attrNameLst>
                                      </p:cBhvr>
                                      <p:to>
                                        <p:strVal val="visible"/>
                                      </p:to>
                                    </p:set>
                                    <p:animEffect transition="in" filter="checkerboard(across)">
                                      <p:cBhvr additive="repl">
                                        <p:cTn id="12" dur="5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9698">
                                            <p:txEl>
                                              <p:pRg st="2" end="2"/>
                                            </p:txEl>
                                          </p:spTgt>
                                        </p:tgtEl>
                                        <p:attrNameLst>
                                          <p:attrName>style.visibility</p:attrName>
                                        </p:attrNameLst>
                                      </p:cBhvr>
                                      <p:to>
                                        <p:strVal val="visible"/>
                                      </p:to>
                                    </p:set>
                                    <p:animEffect transition="in" filter="checkerboard(across)">
                                      <p:cBhvr additive="repl">
                                        <p:cTn id="17" dur="5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9698">
                                            <p:txEl>
                                              <p:pRg st="3" end="3"/>
                                            </p:txEl>
                                          </p:spTgt>
                                        </p:tgtEl>
                                        <p:attrNameLst>
                                          <p:attrName>style.visibility</p:attrName>
                                        </p:attrNameLst>
                                      </p:cBhvr>
                                      <p:to>
                                        <p:strVal val="visible"/>
                                      </p:to>
                                    </p:set>
                                    <p:animEffect transition="in" filter="checkerboard(across)">
                                      <p:cBhvr additive="repl">
                                        <p:cTn id="22" dur="500"/>
                                        <p:tgtEl>
                                          <p:spTgt spid="296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9698">
                                            <p:txEl>
                                              <p:pRg st="4" end="4"/>
                                            </p:txEl>
                                          </p:spTgt>
                                        </p:tgtEl>
                                        <p:attrNameLst>
                                          <p:attrName>style.visibility</p:attrName>
                                        </p:attrNameLst>
                                      </p:cBhvr>
                                      <p:to>
                                        <p:strVal val="visible"/>
                                      </p:to>
                                    </p:set>
                                    <p:animEffect transition="in" filter="checkerboard(across)">
                                      <p:cBhvr additive="repl">
                                        <p:cTn id="27" dur="500"/>
                                        <p:tgtEl>
                                          <p:spTgt spid="296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9698">
                                            <p:txEl>
                                              <p:pRg st="5" end="5"/>
                                            </p:txEl>
                                          </p:spTgt>
                                        </p:tgtEl>
                                        <p:attrNameLst>
                                          <p:attrName>style.visibility</p:attrName>
                                        </p:attrNameLst>
                                      </p:cBhvr>
                                      <p:to>
                                        <p:strVal val="visible"/>
                                      </p:to>
                                    </p:set>
                                    <p:animEffect transition="in" filter="checkerboard(across)">
                                      <p:cBhvr additive="repl">
                                        <p:cTn id="32" dur="500"/>
                                        <p:tgtEl>
                                          <p:spTgt spid="2969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29698">
                                            <p:txEl>
                                              <p:pRg st="6" end="6"/>
                                            </p:txEl>
                                          </p:spTgt>
                                        </p:tgtEl>
                                        <p:attrNameLst>
                                          <p:attrName>style.visibility</p:attrName>
                                        </p:attrNameLst>
                                      </p:cBhvr>
                                      <p:to>
                                        <p:strVal val="visible"/>
                                      </p:to>
                                    </p:set>
                                    <p:animEffect transition="in" filter="checkerboard(across)">
                                      <p:cBhvr additive="repl">
                                        <p:cTn id="37" dur="500"/>
                                        <p:tgtEl>
                                          <p:spTgt spid="2969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additive="repl">
                                        <p:cTn id="41" dur="1" fill="hold">
                                          <p:stCondLst>
                                            <p:cond delay="0"/>
                                          </p:stCondLst>
                                        </p:cTn>
                                        <p:tgtEl>
                                          <p:spTgt spid="29698">
                                            <p:txEl>
                                              <p:pRg st="7" end="7"/>
                                            </p:txEl>
                                          </p:spTgt>
                                        </p:tgtEl>
                                        <p:attrNameLst>
                                          <p:attrName>style.visibility</p:attrName>
                                        </p:attrNameLst>
                                      </p:cBhvr>
                                      <p:to>
                                        <p:strVal val="visible"/>
                                      </p:to>
                                    </p:set>
                                    <p:animEffect transition="in" filter="checkerboard(across)">
                                      <p:cBhvr additive="repl">
                                        <p:cTn id="42" dur="500"/>
                                        <p:tgtEl>
                                          <p:spTgt spid="296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Jay’s Treaty</a:t>
            </a:r>
          </a:p>
        </p:txBody>
      </p:sp>
      <p:sp>
        <p:nvSpPr>
          <p:cNvPr id="30722" name="Rectangle 2"/>
          <p:cNvSpPr>
            <a:spLocks noGrp="1" noChangeArrowheads="1"/>
          </p:cNvSpPr>
          <p:nvPr>
            <p:ph type="body" idx="1"/>
          </p:nvPr>
        </p:nvSpPr>
        <p:spPr>
          <a:xfrm>
            <a:off x="457200" y="1295400"/>
            <a:ext cx="8229600" cy="5257800"/>
          </a:xfrm>
        </p:spPr>
        <p:txBody>
          <a:bodyPr/>
          <a:lstStyle/>
          <a:p>
            <a:pPr marL="336550" indent="-336550" eaLnBrk="1" hangingPunct="1">
              <a:buClr>
                <a:srgbClr val="FFCC66"/>
              </a:buClr>
              <a:buSzPct val="8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A </a:t>
            </a:r>
            <a:r>
              <a:rPr lang="en-US" i="1" u="sng" dirty="0" smtClean="0"/>
              <a:t>Treaty</a:t>
            </a:r>
            <a:r>
              <a:rPr lang="en-US" dirty="0" smtClean="0"/>
              <a:t> between the U.S. and Britain</a:t>
            </a:r>
          </a:p>
          <a:p>
            <a:pPr marL="336550" indent="-336550" eaLnBrk="1" hangingPunct="1">
              <a:buClr>
                <a:srgbClr val="FFCC66"/>
              </a:buClr>
              <a:buSzPct val="8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The results will be: </a:t>
            </a:r>
          </a:p>
          <a:p>
            <a:pPr marL="336550" indent="-336550" eaLnBrk="1" hangingPunct="1">
              <a:buClr>
                <a:srgbClr val="FFCC66"/>
              </a:buClr>
              <a:buSzPct val="8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1. Democrats will believe that America is being pushed toward Britain</a:t>
            </a:r>
          </a:p>
          <a:p>
            <a:pPr marL="336550" indent="-336550" eaLnBrk="1" hangingPunct="1">
              <a:buClr>
                <a:srgbClr val="FFCC66"/>
              </a:buClr>
              <a:buSzPct val="8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2. Relations between France and the U.S. deteriorate beginning the </a:t>
            </a:r>
            <a:r>
              <a:rPr lang="en-US" i="1" u="sng" dirty="0" smtClean="0"/>
              <a:t>Quasi War</a:t>
            </a:r>
          </a:p>
          <a:p>
            <a:pPr marL="336550" indent="-336550" eaLnBrk="1" hangingPunct="1">
              <a:buClr>
                <a:srgbClr val="FFCC66"/>
              </a:buClr>
              <a:buSzPct val="8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The Quasi War is the undeclared naval war between the U.S. and France between 1794-1800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United_States_1792-06-1795"/>
          <p:cNvPicPr>
            <a:picLocks noChangeAspect="1" noChangeArrowheads="1"/>
          </p:cNvPicPr>
          <p:nvPr/>
        </p:nvPicPr>
        <p:blipFill>
          <a:blip r:embed="rId2">
            <a:extLst>
              <a:ext uri="{28A0092B-C50C-407E-A947-70E740481C1C}">
                <a14:useLocalDpi xmlns:a14="http://schemas.microsoft.com/office/drawing/2010/main" val="0"/>
              </a:ext>
            </a:extLst>
          </a:blip>
          <a:srcRect l="54546" t="9956"/>
          <a:stretch>
            <a:fillRect/>
          </a:stretch>
        </p:blipFill>
        <p:spPr bwMode="auto">
          <a:xfrm>
            <a:off x="5903913" y="0"/>
            <a:ext cx="3240087" cy="4343400"/>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0" y="0"/>
            <a:ext cx="6400800" cy="1143000"/>
          </a:xfrm>
        </p:spPr>
        <p:txBody>
          <a:bodyPr/>
          <a:lstStyle/>
          <a:p>
            <a:pPr algn="l"/>
            <a:r>
              <a:rPr lang="en-US" sz="4000" b="1" u="sng">
                <a:solidFill>
                  <a:schemeClr val="accent2"/>
                </a:solidFill>
                <a:latin typeface="Comic Sans MS" pitchFamily="66" charset="0"/>
              </a:rPr>
              <a:t>Pinckney’s Treaty (1795)</a:t>
            </a:r>
          </a:p>
        </p:txBody>
      </p:sp>
      <p:sp>
        <p:nvSpPr>
          <p:cNvPr id="35843" name="Rectangle 3"/>
          <p:cNvSpPr>
            <a:spLocks noGrp="1" noChangeArrowheads="1"/>
          </p:cNvSpPr>
          <p:nvPr>
            <p:ph type="body" idx="1"/>
          </p:nvPr>
        </p:nvSpPr>
        <p:spPr>
          <a:xfrm>
            <a:off x="0" y="990600"/>
            <a:ext cx="5867400" cy="5257800"/>
          </a:xfrm>
        </p:spPr>
        <p:txBody>
          <a:bodyPr/>
          <a:lstStyle/>
          <a:p>
            <a:r>
              <a:rPr lang="en-US">
                <a:latin typeface="Perpetua" pitchFamily="18" charset="0"/>
              </a:rPr>
              <a:t>Dealt with Spain</a:t>
            </a:r>
          </a:p>
          <a:p>
            <a:r>
              <a:rPr lang="en-US">
                <a:latin typeface="Perpetua" pitchFamily="18" charset="0"/>
              </a:rPr>
              <a:t>Terms:</a:t>
            </a:r>
          </a:p>
          <a:p>
            <a:pPr>
              <a:buFontTx/>
              <a:buNone/>
            </a:pPr>
            <a:r>
              <a:rPr lang="en-US">
                <a:latin typeface="Perpetua" pitchFamily="18" charset="0"/>
              </a:rPr>
              <a:t>	1. Established a boundary between the U.S. &amp; Spanish Florida</a:t>
            </a:r>
          </a:p>
          <a:p>
            <a:pPr>
              <a:buFontTx/>
              <a:buNone/>
            </a:pPr>
            <a:r>
              <a:rPr lang="en-US">
                <a:latin typeface="Perpetua" pitchFamily="18" charset="0"/>
              </a:rPr>
              <a:t>	2. Allowed the U.S. free navigation rights of the Mississippi River</a:t>
            </a:r>
          </a:p>
          <a:p>
            <a:pPr>
              <a:buFontTx/>
              <a:buNone/>
            </a:pPr>
            <a:r>
              <a:rPr lang="en-US">
                <a:latin typeface="Perpetua" pitchFamily="18" charset="0"/>
              </a:rPr>
              <a:t>	3. Allowed the U.S. the use of the port of New Orleans</a:t>
            </a:r>
          </a:p>
        </p:txBody>
      </p:sp>
      <p:pic>
        <p:nvPicPr>
          <p:cNvPr id="35849" name="Picture 9" descr="Image:United States 1795-1796.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55000" t="8672"/>
          <a:stretch>
            <a:fillRect/>
          </a:stretch>
        </p:blipFill>
        <p:spPr bwMode="auto">
          <a:xfrm>
            <a:off x="5705475" y="2514600"/>
            <a:ext cx="343852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495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additive="base">
                                        <p:cTn id="13" dur="500" fill="hold"/>
                                        <p:tgtEl>
                                          <p:spTgt spid="35847"/>
                                        </p:tgtEl>
                                        <p:attrNameLst>
                                          <p:attrName>ppt_x</p:attrName>
                                        </p:attrNameLst>
                                      </p:cBhvr>
                                      <p:tavLst>
                                        <p:tav tm="0">
                                          <p:val>
                                            <p:strVal val="#ppt_x"/>
                                          </p:val>
                                        </p:tav>
                                        <p:tav tm="100000">
                                          <p:val>
                                            <p:strVal val="#ppt_x"/>
                                          </p:val>
                                        </p:tav>
                                      </p:tavLst>
                                    </p:anim>
                                    <p:anim calcmode="lin" valueType="num">
                                      <p:cBhvr additive="base">
                                        <p:cTn id="14"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25" dur="500"/>
                                        <p:tgtEl>
                                          <p:spTgt spid="3584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5849"/>
                                        </p:tgtEl>
                                        <p:attrNameLst>
                                          <p:attrName>style.visibility</p:attrName>
                                        </p:attrNameLst>
                                      </p:cBhvr>
                                      <p:to>
                                        <p:strVal val="visible"/>
                                      </p:to>
                                    </p:set>
                                    <p:animEffect transition="in" filter="blinds(horizontal)">
                                      <p:cBhvr>
                                        <p:cTn id="30" dur="500"/>
                                        <p:tgtEl>
                                          <p:spTgt spid="358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35" dur="500"/>
                                        <p:tgtEl>
                                          <p:spTgt spid="3584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40"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u="sng">
                <a:solidFill>
                  <a:schemeClr val="accent2"/>
                </a:solidFill>
                <a:latin typeface="Comic Sans MS" pitchFamily="66" charset="0"/>
              </a:rPr>
              <a:t>XYZ Affair (1797)</a:t>
            </a:r>
          </a:p>
        </p:txBody>
      </p:sp>
      <p:sp>
        <p:nvSpPr>
          <p:cNvPr id="51203" name="Rectangle 3"/>
          <p:cNvSpPr>
            <a:spLocks noGrp="1" noChangeArrowheads="1"/>
          </p:cNvSpPr>
          <p:nvPr>
            <p:ph type="body" idx="1"/>
          </p:nvPr>
        </p:nvSpPr>
        <p:spPr>
          <a:xfrm>
            <a:off x="0" y="1219200"/>
            <a:ext cx="6553200" cy="5638800"/>
          </a:xfrm>
        </p:spPr>
        <p:txBody>
          <a:bodyPr/>
          <a:lstStyle/>
          <a:p>
            <a:r>
              <a:rPr lang="en-US" sz="3400">
                <a:latin typeface="Perpetua" pitchFamily="18" charset="0"/>
              </a:rPr>
              <a:t>Delegation sent to France to meet with French Foreign Minister Charles Talleyrand</a:t>
            </a:r>
          </a:p>
          <a:p>
            <a:r>
              <a:rPr lang="en-US" sz="3400">
                <a:latin typeface="Perpetua" pitchFamily="18" charset="0"/>
              </a:rPr>
              <a:t>Three French delegates X, Y, &amp; Z demanded $12 million loan &amp; a cash bribe just for a meeting</a:t>
            </a:r>
          </a:p>
          <a:p>
            <a:r>
              <a:rPr lang="en-US" sz="3400">
                <a:latin typeface="Perpetua" pitchFamily="18" charset="0"/>
              </a:rPr>
              <a:t>Americans insulted &amp; came home</a:t>
            </a:r>
          </a:p>
          <a:p>
            <a:r>
              <a:rPr lang="en-US" sz="3400">
                <a:latin typeface="Perpetua" pitchFamily="18" charset="0"/>
              </a:rPr>
              <a:t>Report published &amp; started Anti-French sentiment at home</a:t>
            </a:r>
          </a:p>
          <a:p>
            <a:endParaRPr lang="en-US" sz="3400">
              <a:latin typeface="Perpetua" pitchFamily="18" charset="0"/>
            </a:endParaRPr>
          </a:p>
          <a:p>
            <a:endParaRPr lang="en-US">
              <a:latin typeface="Perpetua" pitchFamily="18" charset="0"/>
            </a:endParaRPr>
          </a:p>
        </p:txBody>
      </p:sp>
      <p:pic>
        <p:nvPicPr>
          <p:cNvPr id="51205" name="Picture 5" descr="Image:Talleyrand-perigo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295400"/>
            <a:ext cx="2778125"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03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51205"/>
                                        </p:tgtEl>
                                        <p:attrNameLst>
                                          <p:attrName>style.visibility</p:attrName>
                                        </p:attrNameLst>
                                      </p:cBhvr>
                                      <p:to>
                                        <p:strVal val="visible"/>
                                      </p:to>
                                    </p:set>
                                    <p:anim calcmode="lin" valueType="num">
                                      <p:cBhvr>
                                        <p:cTn id="11" dur="500" decel="50000" fill="hold">
                                          <p:stCondLst>
                                            <p:cond delay="0"/>
                                          </p:stCondLst>
                                        </p:cTn>
                                        <p:tgtEl>
                                          <p:spTgt spid="5120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120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1205"/>
                                        </p:tgtEl>
                                        <p:attrNameLst>
                                          <p:attrName>ppt_w</p:attrName>
                                        </p:attrNameLst>
                                      </p:cBhvr>
                                      <p:tavLst>
                                        <p:tav tm="0">
                                          <p:val>
                                            <p:strVal val="#ppt_w*.05"/>
                                          </p:val>
                                        </p:tav>
                                        <p:tav tm="100000">
                                          <p:val>
                                            <p:strVal val="#ppt_w"/>
                                          </p:val>
                                        </p:tav>
                                      </p:tavLst>
                                    </p:anim>
                                    <p:anim calcmode="lin" valueType="num">
                                      <p:cBhvr>
                                        <p:cTn id="14" dur="1000" fill="hold"/>
                                        <p:tgtEl>
                                          <p:spTgt spid="5120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120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120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120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12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 calcmode="lin" valueType="num">
                                      <p:cBhvr additive="base">
                                        <p:cTn id="2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03">
                                            <p:txEl>
                                              <p:pRg st="2" end="2"/>
                                            </p:txEl>
                                          </p:spTgt>
                                        </p:tgtEl>
                                        <p:attrNameLst>
                                          <p:attrName>style.visibility</p:attrName>
                                        </p:attrNameLst>
                                      </p:cBhvr>
                                      <p:to>
                                        <p:strVal val="visible"/>
                                      </p:to>
                                    </p:set>
                                    <p:anim calcmode="lin" valueType="num">
                                      <p:cBhvr additive="base">
                                        <p:cTn id="2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03">
                                            <p:txEl>
                                              <p:pRg st="3" end="3"/>
                                            </p:txEl>
                                          </p:spTgt>
                                        </p:tgtEl>
                                        <p:attrNameLst>
                                          <p:attrName>style.visibility</p:attrName>
                                        </p:attrNameLst>
                                      </p:cBhvr>
                                      <p:to>
                                        <p:strVal val="visible"/>
                                      </p:to>
                                    </p:set>
                                    <p:anim calcmode="lin" valueType="num">
                                      <p:cBhvr additive="base">
                                        <p:cTn id="3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b="1" u="sng">
                <a:solidFill>
                  <a:schemeClr val="accent2"/>
                </a:solidFill>
                <a:latin typeface="Comic Sans MS" pitchFamily="66" charset="0"/>
              </a:rPr>
              <a:t>Convention of 1800</a:t>
            </a:r>
          </a:p>
        </p:txBody>
      </p:sp>
      <p:sp>
        <p:nvSpPr>
          <p:cNvPr id="53251" name="Rectangle 3"/>
          <p:cNvSpPr>
            <a:spLocks noGrp="1" noChangeArrowheads="1"/>
          </p:cNvSpPr>
          <p:nvPr>
            <p:ph type="body" idx="1"/>
          </p:nvPr>
        </p:nvSpPr>
        <p:spPr>
          <a:xfrm>
            <a:off x="0" y="990600"/>
            <a:ext cx="6858000" cy="5638800"/>
          </a:xfrm>
        </p:spPr>
        <p:txBody>
          <a:bodyPr/>
          <a:lstStyle/>
          <a:p>
            <a:pPr>
              <a:lnSpc>
                <a:spcPct val="90000"/>
              </a:lnSpc>
            </a:pPr>
            <a:r>
              <a:rPr lang="en-US" sz="3400">
                <a:latin typeface="Perpetua" pitchFamily="18" charset="0"/>
              </a:rPr>
              <a:t>France did not want another enemy</a:t>
            </a:r>
          </a:p>
          <a:p>
            <a:pPr>
              <a:lnSpc>
                <a:spcPct val="90000"/>
              </a:lnSpc>
            </a:pPr>
            <a:r>
              <a:rPr lang="en-US" sz="3400">
                <a:latin typeface="Perpetua" pitchFamily="18" charset="0"/>
              </a:rPr>
              <a:t>Napoleon now in charge </a:t>
            </a:r>
          </a:p>
          <a:p>
            <a:pPr lvl="1">
              <a:lnSpc>
                <a:spcPct val="90000"/>
              </a:lnSpc>
            </a:pPr>
            <a:r>
              <a:rPr lang="en-US" sz="3000">
                <a:latin typeface="Perpetua" pitchFamily="18" charset="0"/>
              </a:rPr>
              <a:t>Forced Talleyrand to try to create a treaty with the U.S.</a:t>
            </a:r>
          </a:p>
          <a:p>
            <a:pPr>
              <a:lnSpc>
                <a:spcPct val="90000"/>
              </a:lnSpc>
            </a:pPr>
            <a:r>
              <a:rPr lang="en-US" sz="3400">
                <a:latin typeface="Perpetua" pitchFamily="18" charset="0"/>
              </a:rPr>
              <a:t>Adams sent a delegation and a treaty was signed</a:t>
            </a:r>
          </a:p>
          <a:p>
            <a:pPr>
              <a:lnSpc>
                <a:spcPct val="90000"/>
              </a:lnSpc>
            </a:pPr>
            <a:r>
              <a:rPr lang="en-US" sz="3400">
                <a:latin typeface="Perpetua" pitchFamily="18" charset="0"/>
              </a:rPr>
              <a:t>Terms:</a:t>
            </a:r>
          </a:p>
          <a:p>
            <a:pPr lvl="1">
              <a:lnSpc>
                <a:spcPct val="90000"/>
              </a:lnSpc>
            </a:pPr>
            <a:r>
              <a:rPr lang="en-US" sz="3200">
                <a:latin typeface="Perpetua" pitchFamily="18" charset="0"/>
              </a:rPr>
              <a:t>Ended Franco-American Alliance</a:t>
            </a:r>
          </a:p>
          <a:p>
            <a:pPr lvl="1">
              <a:lnSpc>
                <a:spcPct val="90000"/>
              </a:lnSpc>
            </a:pPr>
            <a:r>
              <a:rPr lang="en-US" sz="3200">
                <a:latin typeface="Perpetua" pitchFamily="18" charset="0"/>
              </a:rPr>
              <a:t>All ships seized by both sides would be returned</a:t>
            </a:r>
          </a:p>
        </p:txBody>
      </p:sp>
      <p:pic>
        <p:nvPicPr>
          <p:cNvPr id="53253" name="Picture 5" descr="Napoleon by Jacques-Louis David (1812)">
            <a:hlinkClick r:id="rId2" tooltip="Napoleon by Jacques-Louis David (181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9812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0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par>
                                <p:cTn id="15" presetID="25" presetClass="entr" presetSubtype="0" fill="hold" nodeType="withEffect">
                                  <p:stCondLst>
                                    <p:cond delay="0"/>
                                  </p:stCondLst>
                                  <p:childTnLst>
                                    <p:set>
                                      <p:cBhvr>
                                        <p:cTn id="16" dur="1" fill="hold">
                                          <p:stCondLst>
                                            <p:cond delay="0"/>
                                          </p:stCondLst>
                                        </p:cTn>
                                        <p:tgtEl>
                                          <p:spTgt spid="53253"/>
                                        </p:tgtEl>
                                        <p:attrNameLst>
                                          <p:attrName>style.visibility</p:attrName>
                                        </p:attrNameLst>
                                      </p:cBhvr>
                                      <p:to>
                                        <p:strVal val="visible"/>
                                      </p:to>
                                    </p:set>
                                    <p:anim calcmode="lin" valueType="num">
                                      <p:cBhvr>
                                        <p:cTn id="17" dur="500" decel="50000" fill="hold">
                                          <p:stCondLst>
                                            <p:cond delay="0"/>
                                          </p:stCondLst>
                                        </p:cTn>
                                        <p:tgtEl>
                                          <p:spTgt spid="5325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325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3253"/>
                                        </p:tgtEl>
                                        <p:attrNameLst>
                                          <p:attrName>ppt_w</p:attrName>
                                        </p:attrNameLst>
                                      </p:cBhvr>
                                      <p:tavLst>
                                        <p:tav tm="0">
                                          <p:val>
                                            <p:strVal val="#ppt_w*.05"/>
                                          </p:val>
                                        </p:tav>
                                        <p:tav tm="100000">
                                          <p:val>
                                            <p:strVal val="#ppt_w"/>
                                          </p:val>
                                        </p:tav>
                                      </p:tavLst>
                                    </p:anim>
                                    <p:anim calcmode="lin" valueType="num">
                                      <p:cBhvr>
                                        <p:cTn id="20" dur="1000" fill="hold"/>
                                        <p:tgtEl>
                                          <p:spTgt spid="5325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325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325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325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32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29" dur="500"/>
                                        <p:tgtEl>
                                          <p:spTgt spid="5325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53251">
                                            <p:txEl>
                                              <p:pRg st="3" end="3"/>
                                            </p:txEl>
                                          </p:spTgt>
                                        </p:tgtEl>
                                        <p:attrNameLst>
                                          <p:attrName>style.visibility</p:attrName>
                                        </p:attrNameLst>
                                      </p:cBhvr>
                                      <p:to>
                                        <p:strVal val="visible"/>
                                      </p:to>
                                    </p:set>
                                    <p:anim calcmode="lin" valueType="num">
                                      <p:cBhvr additive="base">
                                        <p:cTn id="34"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53251">
                                            <p:txEl>
                                              <p:pRg st="4" end="4"/>
                                            </p:txEl>
                                          </p:spTgt>
                                        </p:tgtEl>
                                        <p:attrNameLst>
                                          <p:attrName>style.visibility</p:attrName>
                                        </p:attrNameLst>
                                      </p:cBhvr>
                                      <p:to>
                                        <p:strVal val="visible"/>
                                      </p:to>
                                    </p:set>
                                    <p:anim calcmode="lin" valueType="num">
                                      <p:cBhvr additive="base">
                                        <p:cTn id="40"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53251">
                                            <p:txEl>
                                              <p:pRg st="5" end="5"/>
                                            </p:txEl>
                                          </p:spTgt>
                                        </p:tgtEl>
                                        <p:attrNameLst>
                                          <p:attrName>style.visibility</p:attrName>
                                        </p:attrNameLst>
                                      </p:cBhvr>
                                      <p:to>
                                        <p:strVal val="visible"/>
                                      </p:to>
                                    </p:set>
                                    <p:anim calcmode="lin" valueType="num">
                                      <p:cBhvr additive="base">
                                        <p:cTn id="46"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53251">
                                            <p:txEl>
                                              <p:pRg st="6" end="6"/>
                                            </p:txEl>
                                          </p:spTgt>
                                        </p:tgtEl>
                                        <p:attrNameLst>
                                          <p:attrName>style.visibility</p:attrName>
                                        </p:attrNameLst>
                                      </p:cBhvr>
                                      <p:to>
                                        <p:strVal val="visible"/>
                                      </p:to>
                                    </p:set>
                                    <p:anim calcmode="lin" valueType="num">
                                      <p:cBhvr additive="base">
                                        <p:cTn id="52"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6172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685800" y="1600200"/>
            <a:ext cx="7772400" cy="18288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5100" smtClean="0"/>
              <a:t>Domestic Policy of Washington’s Presidency</a:t>
            </a:r>
          </a:p>
        </p:txBody>
      </p:sp>
      <p:sp>
        <p:nvSpPr>
          <p:cNvPr id="32770" name="Rectangle 2"/>
          <p:cNvSpPr>
            <a:spLocks noGrp="1" noChangeArrowheads="1"/>
          </p:cNvSpPr>
          <p:nvPr>
            <p:ph type="subTitle" idx="4294967295"/>
          </p:nvPr>
        </p:nvSpPr>
        <p:spPr bwMode="auto">
          <a:xfrm>
            <a:off x="1371600" y="3733800"/>
            <a:ext cx="6400800" cy="1752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hangingPunct="1">
              <a:defRPr/>
            </a:pPr>
            <a:endParaRPr 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609600" y="685800"/>
            <a:ext cx="7772400" cy="18288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Bill of Rights </a:t>
            </a:r>
          </a:p>
        </p:txBody>
      </p:sp>
      <p:sp>
        <p:nvSpPr>
          <p:cNvPr id="33794" name="Rectangle 2"/>
          <p:cNvSpPr>
            <a:spLocks noGrp="1" noChangeArrowheads="1"/>
          </p:cNvSpPr>
          <p:nvPr>
            <p:ph type="subTitle" idx="4294967295"/>
          </p:nvPr>
        </p:nvSpPr>
        <p:spPr bwMode="auto">
          <a:xfrm>
            <a:off x="1371600" y="3733800"/>
            <a:ext cx="6400800" cy="1752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eaLnBrk="1" hangingPunct="1">
              <a:lnSpc>
                <a:spcPct val="90000"/>
              </a:lnSpc>
              <a:spcBef>
                <a:spcPts val="700"/>
              </a:spcBef>
              <a:buClrTx/>
              <a:buSzPct val="7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sz="2800" smtClean="0"/>
              <a:t>One of the first acts agreed to by Congress is the Bill of Rights, which is the first 10 amendments of the constitution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10668000" cy="762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Amendments </a:t>
            </a:r>
          </a:p>
        </p:txBody>
      </p:sp>
      <p:sp>
        <p:nvSpPr>
          <p:cNvPr id="34818" name="Rectangle 2"/>
          <p:cNvSpPr>
            <a:spLocks noGrp="1" noChangeArrowheads="1"/>
          </p:cNvSpPr>
          <p:nvPr>
            <p:ph type="body" idx="1"/>
          </p:nvPr>
        </p:nvSpPr>
        <p:spPr>
          <a:xfrm>
            <a:off x="457200" y="1600200"/>
            <a:ext cx="8229600" cy="4530725"/>
          </a:xfrm>
        </p:spPr>
        <p:txBody>
          <a:bodyPr/>
          <a:lstStyle/>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1. RAPPS Religion, Assembly, Petition, Press, Speech (5 basic freedoms)</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2. Right to bear arms</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4. Due process</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5. To not self incriminate </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10. All powers not in Constitution go to the states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3300"/>
            </a:gs>
            <a:gs pos="50000">
              <a:srgbClr val="996600"/>
            </a:gs>
            <a:gs pos="100000">
              <a:srgbClr val="663300"/>
            </a:gs>
          </a:gsLst>
          <a:lin ang="5400000" scaled="1"/>
        </a:grad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57200" y="277813"/>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Judiciary Act of 1789</a:t>
            </a:r>
          </a:p>
        </p:txBody>
      </p:sp>
      <p:sp>
        <p:nvSpPr>
          <p:cNvPr id="35842" name="Rectangle 2"/>
          <p:cNvSpPr>
            <a:spLocks noGrp="1" noChangeArrowheads="1"/>
          </p:cNvSpPr>
          <p:nvPr>
            <p:ph type="body" idx="1"/>
          </p:nvPr>
        </p:nvSpPr>
        <p:spPr>
          <a:xfrm>
            <a:off x="457200" y="1600200"/>
            <a:ext cx="8229600" cy="4530725"/>
          </a:xfrm>
        </p:spPr>
        <p:txBody>
          <a:bodyPr/>
          <a:lstStyle/>
          <a:p>
            <a:pPr marL="336550" indent="-336550" eaLnBrk="1" hangingPunct="1">
              <a:spcBef>
                <a:spcPts val="700"/>
              </a:spcBef>
              <a:buClr>
                <a:srgbClr val="FFCC66"/>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Congress will establish the federal courts with the Judiciary Act of 1789</a:t>
            </a:r>
          </a:p>
          <a:p>
            <a:pPr marL="336550" indent="-330200" eaLnBrk="1" hangingPunct="1">
              <a:spcBef>
                <a:spcPts val="700"/>
              </a:spcBef>
              <a:buClrTx/>
              <a:buSzPct val="65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800" smtClean="0"/>
          </a:p>
        </p:txBody>
      </p:sp>
    </p:spTree>
  </p:cSld>
  <p:clrMapOvr>
    <a:masterClrMapping/>
  </p:clrMapOvr>
  <p:transition>
    <p:push/>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0"/>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Hamilton’s Financial Plan</a:t>
            </a:r>
          </a:p>
        </p:txBody>
      </p:sp>
      <p:sp>
        <p:nvSpPr>
          <p:cNvPr id="36866" name="Rectangle 2"/>
          <p:cNvSpPr>
            <a:spLocks noGrp="1" noChangeArrowheads="1"/>
          </p:cNvSpPr>
          <p:nvPr>
            <p:ph type="body" idx="1"/>
          </p:nvPr>
        </p:nvSpPr>
        <p:spPr>
          <a:xfrm>
            <a:off x="457200" y="1066800"/>
            <a:ext cx="4038600" cy="5486400"/>
          </a:xfrm>
        </p:spPr>
        <p:txBody>
          <a:bodyPr/>
          <a:lstStyle/>
          <a:p>
            <a:pPr marL="336550" indent="-336550" eaLnBrk="1" hangingPunct="1">
              <a:lnSpc>
                <a:spcPct val="90000"/>
              </a:lnSpc>
              <a:spcBef>
                <a:spcPts val="55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Hamilton was a financial genius and came up with a plan to help the economy</a:t>
            </a:r>
          </a:p>
          <a:p>
            <a:pPr marL="336550" indent="-336550" eaLnBrk="1" hangingPunct="1">
              <a:lnSpc>
                <a:spcPct val="90000"/>
              </a:lnSpc>
              <a:spcBef>
                <a:spcPts val="55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His plan was</a:t>
            </a:r>
          </a:p>
          <a:p>
            <a:pPr marL="336550" indent="-336550" eaLnBrk="1" hangingPunct="1">
              <a:lnSpc>
                <a:spcPct val="90000"/>
              </a:lnSpc>
              <a:spcBef>
                <a:spcPts val="55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1. Government revenue should meet the expenses of the government, no deficit spending</a:t>
            </a:r>
          </a:p>
          <a:p>
            <a:pPr marL="341313" indent="-336550" eaLnBrk="1" hangingPunct="1">
              <a:lnSpc>
                <a:spcPct val="90000"/>
              </a:lnSpc>
              <a:spcBef>
                <a:spcPts val="55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200" smtClean="0"/>
          </a:p>
          <a:p>
            <a:pPr marL="341313" indent="-336550" eaLnBrk="1" hangingPunct="1">
              <a:lnSpc>
                <a:spcPct val="90000"/>
              </a:lnSpc>
              <a:spcBef>
                <a:spcPts val="55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200" smtClean="0"/>
          </a:p>
        </p:txBody>
      </p:sp>
      <p:sp>
        <p:nvSpPr>
          <p:cNvPr id="36867" name="Rectangle 3"/>
          <p:cNvSpPr>
            <a:spLocks noGrp="1" noChangeArrowheads="1"/>
          </p:cNvSpPr>
          <p:nvPr>
            <p:ph type="body" idx="2"/>
          </p:nvPr>
        </p:nvSpPr>
        <p:spPr>
          <a:xfrm>
            <a:off x="4648200" y="1066800"/>
            <a:ext cx="4038600" cy="5486400"/>
          </a:xfrm>
        </p:spPr>
        <p:txBody>
          <a:bodyPr/>
          <a:lstStyle/>
          <a:p>
            <a:pPr marL="336550" indent="-336550" eaLnBrk="1" hangingPunct="1">
              <a:lnSpc>
                <a:spcPct val="90000"/>
              </a:lnSpc>
              <a:spcBef>
                <a:spcPts val="550"/>
              </a:spcBef>
              <a:buClr>
                <a:srgbClr val="EEC85E"/>
              </a:buClr>
              <a:buSzPct val="70000"/>
              <a:buFont typeface="Wingdings" charset="2"/>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2. Should be a 25% excise tax on whisky</a:t>
            </a:r>
          </a:p>
          <a:p>
            <a:pPr marL="336550" indent="-336550" eaLnBrk="1" hangingPunct="1">
              <a:lnSpc>
                <a:spcPct val="90000"/>
              </a:lnSpc>
              <a:spcBef>
                <a:spcPts val="550"/>
              </a:spcBef>
              <a:buClr>
                <a:srgbClr val="EEC85E"/>
              </a:buClr>
              <a:buSzPct val="70000"/>
              <a:buFont typeface="Wingdings" charset="2"/>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3. Federal government should assume state debts (assumption)</a:t>
            </a:r>
          </a:p>
          <a:p>
            <a:pPr marL="336550" indent="-336550" eaLnBrk="1" hangingPunct="1">
              <a:lnSpc>
                <a:spcPct val="90000"/>
              </a:lnSpc>
              <a:spcBef>
                <a:spcPts val="550"/>
              </a:spcBef>
              <a:buClr>
                <a:srgbClr val="EEC85E"/>
              </a:buClr>
              <a:buSzPct val="70000"/>
              <a:buFont typeface="Wingdings" charset="2"/>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4. Encourage industry and manufacturing by raising the </a:t>
            </a:r>
            <a:r>
              <a:rPr lang="en-US" sz="2200" i="1" u="sng" smtClean="0"/>
              <a:t>Tariff </a:t>
            </a:r>
          </a:p>
          <a:p>
            <a:pPr marL="336550" indent="-336550" eaLnBrk="1" hangingPunct="1">
              <a:lnSpc>
                <a:spcPct val="90000"/>
              </a:lnSpc>
              <a:spcBef>
                <a:spcPts val="550"/>
              </a:spcBef>
              <a:buClr>
                <a:srgbClr val="EEC85E"/>
              </a:buClr>
              <a:buSzPct val="70000"/>
              <a:buFont typeface="Wingdings" charset="2"/>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200" smtClean="0"/>
              <a:t>5. Establish a national bank (bank of the U.S.), which would give loans to the U.S. when in need</a:t>
            </a:r>
          </a:p>
          <a:p>
            <a:pPr marL="336550" indent="-330200" eaLnBrk="1" hangingPunct="1">
              <a:lnSpc>
                <a:spcPct val="90000"/>
              </a:lnSpc>
              <a:spcBef>
                <a:spcPts val="55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200" smtClean="0"/>
          </a:p>
        </p:txBody>
      </p:sp>
      <p:pic>
        <p:nvPicPr>
          <p:cNvPr id="358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6775" cy="112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0"/>
            <a:ext cx="866775" cy="112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6866">
                                            <p:txEl>
                                              <p:pRg st="0" end="0"/>
                                            </p:txEl>
                                          </p:spTgt>
                                        </p:tgtEl>
                                        <p:attrNameLst>
                                          <p:attrName>style.visibility</p:attrName>
                                        </p:attrNameLst>
                                      </p:cBhvr>
                                      <p:to>
                                        <p:strVal val="visible"/>
                                      </p:to>
                                    </p:set>
                                    <p:animEffect transition="in" filter="checkerboard(across)">
                                      <p:cBhvr additive="repl">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6866">
                                            <p:txEl>
                                              <p:pRg st="1" end="1"/>
                                            </p:txEl>
                                          </p:spTgt>
                                        </p:tgtEl>
                                        <p:attrNameLst>
                                          <p:attrName>style.visibility</p:attrName>
                                        </p:attrNameLst>
                                      </p:cBhvr>
                                      <p:to>
                                        <p:strVal val="visible"/>
                                      </p:to>
                                    </p:set>
                                    <p:animEffect transition="in" filter="checkerboard(across)">
                                      <p:cBhvr additive="repl">
                                        <p:cTn id="12" dur="500"/>
                                        <p:tgtEl>
                                          <p:spTgt spid="36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36866">
                                            <p:txEl>
                                              <p:pRg st="2" end="2"/>
                                            </p:txEl>
                                          </p:spTgt>
                                        </p:tgtEl>
                                        <p:attrNameLst>
                                          <p:attrName>style.visibility</p:attrName>
                                        </p:attrNameLst>
                                      </p:cBhvr>
                                      <p:to>
                                        <p:strVal val="visible"/>
                                      </p:to>
                                    </p:set>
                                    <p:animEffect transition="in" filter="checkerboard(across)">
                                      <p:cBhvr additive="repl">
                                        <p:cTn id="17" dur="500"/>
                                        <p:tgtEl>
                                          <p:spTgt spid="36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36867">
                                            <p:txEl>
                                              <p:pRg st="0" end="0"/>
                                            </p:txEl>
                                          </p:spTgt>
                                        </p:tgtEl>
                                        <p:attrNameLst>
                                          <p:attrName>style.visibility</p:attrName>
                                        </p:attrNameLst>
                                      </p:cBhvr>
                                      <p:to>
                                        <p:strVal val="visible"/>
                                      </p:to>
                                    </p:set>
                                    <p:animEffect transition="in" filter="checkerboard(across)">
                                      <p:cBhvr additive="repl">
                                        <p:cTn id="22" dur="500"/>
                                        <p:tgtEl>
                                          <p:spTgt spid="3686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36867">
                                            <p:txEl>
                                              <p:pRg st="1" end="1"/>
                                            </p:txEl>
                                          </p:spTgt>
                                        </p:tgtEl>
                                        <p:attrNameLst>
                                          <p:attrName>style.visibility</p:attrName>
                                        </p:attrNameLst>
                                      </p:cBhvr>
                                      <p:to>
                                        <p:strVal val="visible"/>
                                      </p:to>
                                    </p:set>
                                    <p:animEffect transition="in" filter="checkerboard(across)">
                                      <p:cBhvr additive="repl">
                                        <p:cTn id="27" dur="500"/>
                                        <p:tgtEl>
                                          <p:spTgt spid="3686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36867">
                                            <p:txEl>
                                              <p:pRg st="2" end="2"/>
                                            </p:txEl>
                                          </p:spTgt>
                                        </p:tgtEl>
                                        <p:attrNameLst>
                                          <p:attrName>style.visibility</p:attrName>
                                        </p:attrNameLst>
                                      </p:cBhvr>
                                      <p:to>
                                        <p:strVal val="visible"/>
                                      </p:to>
                                    </p:set>
                                    <p:animEffect transition="in" filter="checkerboard(across)">
                                      <p:cBhvr additive="repl">
                                        <p:cTn id="32" dur="500"/>
                                        <p:tgtEl>
                                          <p:spTgt spid="3686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36867">
                                            <p:txEl>
                                              <p:pRg st="3" end="3"/>
                                            </p:txEl>
                                          </p:spTgt>
                                        </p:tgtEl>
                                        <p:attrNameLst>
                                          <p:attrName>style.visibility</p:attrName>
                                        </p:attrNameLst>
                                      </p:cBhvr>
                                      <p:to>
                                        <p:strVal val="visible"/>
                                      </p:to>
                                    </p:set>
                                    <p:animEffect transition="in" filter="checkerboard(across)">
                                      <p:cBhvr additive="repl">
                                        <p:cTn id="37"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Result of the Financial Plan</a:t>
            </a:r>
          </a:p>
        </p:txBody>
      </p:sp>
      <p:sp>
        <p:nvSpPr>
          <p:cNvPr id="37890" name="Rectangle 2"/>
          <p:cNvSpPr>
            <a:spLocks noGrp="1" noChangeArrowheads="1"/>
          </p:cNvSpPr>
          <p:nvPr>
            <p:ph type="body" idx="1"/>
          </p:nvPr>
        </p:nvSpPr>
        <p:spPr>
          <a:xfrm>
            <a:off x="457200" y="1600200"/>
            <a:ext cx="8229600" cy="4525963"/>
          </a:xfrm>
        </p:spPr>
        <p:txBody>
          <a:bodyPr/>
          <a:lstStyle/>
          <a:p>
            <a:pPr marL="336550" indent="-336550" eaLnBrk="1" hangingPunct="1">
              <a:lnSpc>
                <a:spcPct val="90000"/>
              </a:lnSpc>
              <a:spcBef>
                <a:spcPts val="700"/>
              </a:spcBef>
              <a:buClr>
                <a:srgbClr val="FFCC00"/>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First Party System- The Democratic-Republicans will form to attempt to prevent this plan from taking place.</a:t>
            </a:r>
          </a:p>
          <a:p>
            <a:pPr marL="336550" indent="-336550" eaLnBrk="1" hangingPunct="1">
              <a:lnSpc>
                <a:spcPct val="90000"/>
              </a:lnSpc>
              <a:spcBef>
                <a:spcPts val="700"/>
              </a:spcBef>
              <a:buClr>
                <a:srgbClr val="FFCC00"/>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Eventually the south agrees to assumption, but got to have the capitol in return </a:t>
            </a:r>
          </a:p>
          <a:p>
            <a:pPr marL="336550" indent="-336550" eaLnBrk="1" hangingPunct="1">
              <a:lnSpc>
                <a:spcPct val="90000"/>
              </a:lnSpc>
              <a:spcBef>
                <a:spcPts val="700"/>
              </a:spcBef>
              <a:buClr>
                <a:srgbClr val="FFCC00"/>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The Whisky Rebellion</a:t>
            </a:r>
          </a:p>
          <a:p>
            <a:pPr marL="336550" indent="-336550" eaLnBrk="1" hangingPunct="1">
              <a:lnSpc>
                <a:spcPct val="90000"/>
              </a:lnSpc>
              <a:spcBef>
                <a:spcPts val="700"/>
              </a:spcBef>
              <a:buClr>
                <a:srgbClr val="FFCC00"/>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Manufacturing eventually eclipses agriculture as the main industry of America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7890">
                                            <p:txEl>
                                              <p:pRg st="0" end="0"/>
                                            </p:txEl>
                                          </p:spTgt>
                                        </p:tgtEl>
                                        <p:attrNameLst>
                                          <p:attrName>style.visibility</p:attrName>
                                        </p:attrNameLst>
                                      </p:cBhvr>
                                      <p:to>
                                        <p:strVal val="visible"/>
                                      </p:to>
                                    </p:set>
                                    <p:animEffect transition="in" filter="checkerboard(across)">
                                      <p:cBhvr additive="repl">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7890">
                                            <p:txEl>
                                              <p:pRg st="1" end="1"/>
                                            </p:txEl>
                                          </p:spTgt>
                                        </p:tgtEl>
                                        <p:attrNameLst>
                                          <p:attrName>style.visibility</p:attrName>
                                        </p:attrNameLst>
                                      </p:cBhvr>
                                      <p:to>
                                        <p:strVal val="visible"/>
                                      </p:to>
                                    </p:set>
                                    <p:animEffect transition="in" filter="checkerboard(across)">
                                      <p:cBhvr additive="repl">
                                        <p:cTn id="12" dur="5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37890">
                                            <p:txEl>
                                              <p:pRg st="2" end="2"/>
                                            </p:txEl>
                                          </p:spTgt>
                                        </p:tgtEl>
                                        <p:attrNameLst>
                                          <p:attrName>style.visibility</p:attrName>
                                        </p:attrNameLst>
                                      </p:cBhvr>
                                      <p:to>
                                        <p:strVal val="visible"/>
                                      </p:to>
                                    </p:set>
                                    <p:animEffect transition="in" filter="checkerboard(across)">
                                      <p:cBhvr additive="repl">
                                        <p:cTn id="17" dur="500"/>
                                        <p:tgtEl>
                                          <p:spTgt spid="378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37890">
                                            <p:txEl>
                                              <p:pRg st="3" end="3"/>
                                            </p:txEl>
                                          </p:spTgt>
                                        </p:tgtEl>
                                        <p:attrNameLst>
                                          <p:attrName>style.visibility</p:attrName>
                                        </p:attrNameLst>
                                      </p:cBhvr>
                                      <p:to>
                                        <p:strVal val="visible"/>
                                      </p:to>
                                    </p:set>
                                    <p:animEffect transition="in" filter="checkerboard(across)">
                                      <p:cBhvr additive="repl">
                                        <p:cTn id="22" dur="500"/>
                                        <p:tgtEl>
                                          <p:spTgt spid="37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639763" y="92075"/>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solidFill>
                  <a:srgbClr val="FFFFFF"/>
                </a:solidFill>
              </a:rPr>
              <a:t>Whisky Rebellion</a:t>
            </a:r>
          </a:p>
        </p:txBody>
      </p:sp>
      <p:sp>
        <p:nvSpPr>
          <p:cNvPr id="38914" name="Rectangle 2"/>
          <p:cNvSpPr>
            <a:spLocks noGrp="1" noChangeArrowheads="1"/>
          </p:cNvSpPr>
          <p:nvPr>
            <p:ph type="body" idx="1"/>
          </p:nvPr>
        </p:nvSpPr>
        <p:spPr>
          <a:xfrm>
            <a:off x="457200" y="1600200"/>
            <a:ext cx="8229600" cy="4953000"/>
          </a:xfrm>
        </p:spPr>
        <p:txBody>
          <a:bodyPr/>
          <a:lstStyle/>
          <a:p>
            <a:pPr marL="336550" indent="-336550" eaLnBrk="1" hangingPunct="1">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Hamilton issues a tax on whiskey</a:t>
            </a:r>
          </a:p>
          <a:p>
            <a:pPr marL="336550" indent="-336550" eaLnBrk="1" hangingPunct="1">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The farmers revolt, this is known as </a:t>
            </a:r>
            <a:r>
              <a:rPr lang="en-US" i="1" u="sng" dirty="0" smtClean="0"/>
              <a:t>The Whiskey Rebellion</a:t>
            </a:r>
          </a:p>
          <a:p>
            <a:pPr marL="336550" indent="-336550" eaLnBrk="1" hangingPunct="1">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Washington will federalize 13000 militia to put down the rebellion</a:t>
            </a:r>
          </a:p>
          <a:p>
            <a:pPr marL="336550" indent="-336550" eaLnBrk="1" hangingPunct="1">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smtClean="0"/>
              <a:t>This demonstrates that Washington will enforce laws and that the federal government can nationalize state militias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randombar(horizontal)">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randombar(horizontal)">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randombar(horizontal)">
                                      <p:cBhvr>
                                        <p:cTn id="17" dur="5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Effect transition="in" filter="randombar(horizontal)">
                                      <p:cBhvr>
                                        <p:cTn id="22"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smtClean="0"/>
              <a:t>Federalized Militia|Tar and Feather</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950"/>
            <a:ext cx="4800600" cy="459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4343400" cy="449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457200" y="533400"/>
            <a:ext cx="8229600" cy="11430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Washington’s Farewell Address</a:t>
            </a:r>
          </a:p>
        </p:txBody>
      </p:sp>
      <p:sp>
        <p:nvSpPr>
          <p:cNvPr id="40962" name="Rectangle 2"/>
          <p:cNvSpPr>
            <a:spLocks noGrp="1" noChangeArrowheads="1"/>
          </p:cNvSpPr>
          <p:nvPr>
            <p:ph type="body" idx="1"/>
          </p:nvPr>
        </p:nvSpPr>
        <p:spPr>
          <a:xfrm>
            <a:off x="457200" y="1828800"/>
            <a:ext cx="8229600" cy="4302125"/>
          </a:xfrm>
        </p:spPr>
        <p:txBody>
          <a:bodyPr/>
          <a:lstStyle/>
          <a:p>
            <a:pPr marL="463550" indent="-463550" eaLnBrk="1" hangingPunct="1">
              <a:buClr>
                <a:srgbClr val="660000"/>
              </a:buClr>
              <a:buSzPct val="70000"/>
              <a:buFont typeface="Wingdings" charset="2"/>
              <a:buChar char=""/>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pPr>
            <a:r>
              <a:rPr lang="en-US" smtClean="0"/>
              <a:t>As Washington leaves office he gives a farewell address.</a:t>
            </a:r>
          </a:p>
          <a:p>
            <a:pPr marL="463550" indent="-463550" eaLnBrk="1" hangingPunct="1">
              <a:buClr>
                <a:srgbClr val="660000"/>
              </a:buClr>
              <a:buSzPct val="70000"/>
              <a:buFont typeface="Wingdings" charset="2"/>
              <a:buChar char=""/>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pPr>
            <a:r>
              <a:rPr lang="en-US" smtClean="0"/>
              <a:t>In this letter he warns against foreign entanglements, and political parties</a:t>
            </a:r>
          </a:p>
          <a:p>
            <a:pPr marL="463550" indent="-463550" eaLnBrk="1" hangingPunct="1">
              <a:buClr>
                <a:srgbClr val="660000"/>
              </a:buClr>
              <a:buSzPct val="70000"/>
              <a:buFont typeface="Wingdings" charset="2"/>
              <a:buChar char=""/>
              <a:tabLst>
                <a:tab pos="463550" algn="l"/>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Lst>
            </a:pPr>
            <a:r>
              <a:rPr lang="en-US" smtClean="0"/>
              <a:t>He says America should remain neutral and avoid all alliances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animEffect transition="in" filter="checkerboard(across)">
                                      <p:cBhvr additive="repl">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0962">
                                            <p:txEl>
                                              <p:pRg st="1" end="1"/>
                                            </p:txEl>
                                          </p:spTgt>
                                        </p:tgtEl>
                                        <p:attrNameLst>
                                          <p:attrName>style.visibility</p:attrName>
                                        </p:attrNameLst>
                                      </p:cBhvr>
                                      <p:to>
                                        <p:strVal val="visible"/>
                                      </p:to>
                                    </p:set>
                                    <p:animEffect transition="in" filter="checkerboard(across)">
                                      <p:cBhvr additive="repl">
                                        <p:cTn id="12" dur="500"/>
                                        <p:tgtEl>
                                          <p:spTgt spid="409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0962">
                                            <p:txEl>
                                              <p:pRg st="2" end="2"/>
                                            </p:txEl>
                                          </p:spTgt>
                                        </p:tgtEl>
                                        <p:attrNameLst>
                                          <p:attrName>style.visibility</p:attrName>
                                        </p:attrNameLst>
                                      </p:cBhvr>
                                      <p:to>
                                        <p:strVal val="visible"/>
                                      </p:to>
                                    </p:set>
                                    <p:animEffect transition="in" filter="checkerboard(across)">
                                      <p:cBhvr additive="repl">
                                        <p:cTn id="17" dur="5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457200" y="-228600"/>
            <a:ext cx="8229600" cy="20574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FFFFFF"/>
                </a:solidFill>
              </a:rPr>
              <a:t>Adam’s Presidency</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43000"/>
            <a:ext cx="4537075"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solidFill>
                  <a:srgbClr val="111111"/>
                </a:solidFill>
                <a:effectLst>
                  <a:outerShdw blurRad="38100" dist="38100" dir="2700000" algn="tl">
                    <a:srgbClr val="C0C0C0"/>
                  </a:outerShdw>
                </a:effectLst>
              </a:rPr>
              <a:t>Election of 1796</a:t>
            </a:r>
          </a:p>
        </p:txBody>
      </p:sp>
      <p:sp>
        <p:nvSpPr>
          <p:cNvPr id="43010" name="Rectangle 2"/>
          <p:cNvSpPr>
            <a:spLocks noGrp="1" noChangeArrowheads="1"/>
          </p:cNvSpPr>
          <p:nvPr>
            <p:ph type="body" idx="1"/>
          </p:nvPr>
        </p:nvSpPr>
        <p:spPr>
          <a:xfrm>
            <a:off x="457200" y="1600200"/>
            <a:ext cx="8229600" cy="4530725"/>
          </a:xfrm>
        </p:spPr>
        <p:txBody>
          <a:bodyPr/>
          <a:lstStyle/>
          <a:p>
            <a:pPr marL="336550" indent="-336550" eaLnBrk="1" hangingPunct="1">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solidFill>
                  <a:srgbClr val="111111"/>
                </a:solidFill>
                <a:effectLst>
                  <a:outerShdw blurRad="38100" dist="38100" dir="2700000" algn="tl">
                    <a:srgbClr val="C0C0C0"/>
                  </a:outerShdw>
                </a:effectLst>
              </a:rPr>
              <a:t>1795 Washington said he would not seek a third term, this was important because many Americans thought he would rule for life like a king.</a:t>
            </a:r>
          </a:p>
          <a:p>
            <a:pPr marL="336550" indent="-336550" eaLnBrk="1" hangingPunct="1">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solidFill>
                  <a:srgbClr val="111111"/>
                </a:solidFill>
                <a:effectLst>
                  <a:outerShdw blurRad="38100" dist="38100" dir="2700000" algn="tl">
                    <a:srgbClr val="C0C0C0"/>
                  </a:outerShdw>
                </a:effectLst>
              </a:rPr>
              <a:t>The election of 1796 was Jefferson vs Adams</a:t>
            </a:r>
          </a:p>
          <a:p>
            <a:pPr marL="336550" indent="-336550" eaLnBrk="1" hangingPunct="1">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solidFill>
                  <a:srgbClr val="111111"/>
                </a:solidFill>
                <a:effectLst>
                  <a:outerShdw blurRad="38100" dist="38100" dir="2700000" algn="tl">
                    <a:srgbClr val="C0C0C0"/>
                  </a:outerShdw>
                </a:effectLst>
              </a:rPr>
              <a:t>Adams wins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3010">
                                            <p:txEl>
                                              <p:pRg st="0" end="0"/>
                                            </p:txEl>
                                          </p:spTgt>
                                        </p:tgtEl>
                                        <p:attrNameLst>
                                          <p:attrName>style.visibility</p:attrName>
                                        </p:attrNameLst>
                                      </p:cBhvr>
                                      <p:to>
                                        <p:strVal val="visible"/>
                                      </p:to>
                                    </p:set>
                                    <p:animEffect transition="in" filter="checkerboard(across)">
                                      <p:cBhvr additive="repl">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3010">
                                            <p:txEl>
                                              <p:pRg st="1" end="1"/>
                                            </p:txEl>
                                          </p:spTgt>
                                        </p:tgtEl>
                                        <p:attrNameLst>
                                          <p:attrName>style.visibility</p:attrName>
                                        </p:attrNameLst>
                                      </p:cBhvr>
                                      <p:to>
                                        <p:strVal val="visible"/>
                                      </p:to>
                                    </p:set>
                                    <p:animEffect transition="in" filter="checkerboard(across)">
                                      <p:cBhvr additive="repl">
                                        <p:cTn id="12" dur="500"/>
                                        <p:tgtEl>
                                          <p:spTgt spid="430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3010">
                                            <p:txEl>
                                              <p:pRg st="2" end="2"/>
                                            </p:txEl>
                                          </p:spTgt>
                                        </p:tgtEl>
                                        <p:attrNameLst>
                                          <p:attrName>style.visibility</p:attrName>
                                        </p:attrNameLst>
                                      </p:cBhvr>
                                      <p:to>
                                        <p:strVal val="visible"/>
                                      </p:to>
                                    </p:set>
                                    <p:animEffect transition="in" filter="checkerboard(across)">
                                      <p:cBhvr additive="repl">
                                        <p:cTn id="17"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Alien and Sedition Acts</a:t>
            </a:r>
          </a:p>
        </p:txBody>
      </p:sp>
      <p:sp>
        <p:nvSpPr>
          <p:cNvPr id="44034" name="Rectangle 2"/>
          <p:cNvSpPr>
            <a:spLocks noGrp="1" noChangeArrowheads="1"/>
          </p:cNvSpPr>
          <p:nvPr>
            <p:ph type="body" idx="1"/>
          </p:nvPr>
        </p:nvSpPr>
        <p:spPr>
          <a:xfrm>
            <a:off x="457200" y="1600200"/>
            <a:ext cx="8229600" cy="4684713"/>
          </a:xfrm>
        </p:spPr>
        <p:txBody>
          <a:bodyPr/>
          <a:lstStyle/>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t>2 Acts put in place by the Federalist to help prevent the Democrats from winning elections</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t>Alien Act- All immigrants must wait 14 years before they can vote (most immigrants were Democrats)</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t>Sedition Act- Anyone who speaks out publicly against the government can be thrown in jail</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t>The Sedition Act was unconstitutional, but there was not a way to get rid of an unconstitutional law yet because the Supreme Court had not assumed that power.</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685800" y="0"/>
            <a:ext cx="7772400" cy="18288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Federalist Era</a:t>
            </a:r>
          </a:p>
        </p:txBody>
      </p:sp>
      <p:sp>
        <p:nvSpPr>
          <p:cNvPr id="19459" name="Rectangle 2"/>
          <p:cNvSpPr>
            <a:spLocks noGrp="1" noChangeArrowheads="1"/>
          </p:cNvSpPr>
          <p:nvPr>
            <p:ph type="subTitle" idx="4294967295"/>
          </p:nvPr>
        </p:nvSpPr>
        <p:spPr>
          <a:xfrm>
            <a:off x="1447800" y="5791200"/>
            <a:ext cx="6400800" cy="1752600"/>
          </a:xfrm>
        </p:spPr>
        <p:txBody>
          <a:bodyPr/>
          <a:lstStyle/>
          <a:p>
            <a:pPr marL="0" indent="0" algn="ctr" eaLnBrk="1" hangingPunct="1">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mtClean="0"/>
              <a:t>Washington’s Presidency</a:t>
            </a:r>
          </a:p>
        </p:txBody>
      </p:sp>
    </p:spTree>
  </p:cSld>
  <p:clrMapOvr>
    <a:masterClrMapping/>
  </p:clrMapOvr>
  <p:transition>
    <p:cover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Problems with A-S Acts</a:t>
            </a:r>
          </a:p>
        </p:txBody>
      </p:sp>
      <p:sp>
        <p:nvSpPr>
          <p:cNvPr id="45058" name="Rectangle 2"/>
          <p:cNvSpPr>
            <a:spLocks noGrp="1" noChangeArrowheads="1"/>
          </p:cNvSpPr>
          <p:nvPr>
            <p:ph type="body" idx="1"/>
          </p:nvPr>
        </p:nvSpPr>
        <p:spPr>
          <a:xfrm>
            <a:off x="457200" y="1600200"/>
            <a:ext cx="8229600" cy="5172075"/>
          </a:xfrm>
        </p:spPr>
        <p:txBody>
          <a:bodyPr/>
          <a:lstStyle/>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They are unconstitutional, they violate the 1</a:t>
            </a:r>
            <a:r>
              <a:rPr lang="en-US" baseline="33000" smtClean="0"/>
              <a:t>st</a:t>
            </a:r>
            <a:r>
              <a:rPr lang="en-US" smtClean="0"/>
              <a:t> amendment </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In response Madison and Jefferson will pass resolutions in the Virginia and Kentucky legislatures known as the Virginia-Kentucky resolutions</a:t>
            </a:r>
          </a:p>
          <a:p>
            <a:pPr marL="336550" indent="-336550" eaLnBrk="1" hangingPunct="1">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mtClean="0"/>
              <a:t>The V-K resolutions say that a state has the right to nullify a law that it finds unconstitutional, this is known as nullification.</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5058">
                                            <p:txEl>
                                              <p:pRg st="0" end="0"/>
                                            </p:txEl>
                                          </p:spTgt>
                                        </p:tgtEl>
                                        <p:attrNameLst>
                                          <p:attrName>style.visibility</p:attrName>
                                        </p:attrNameLst>
                                      </p:cBhvr>
                                      <p:to>
                                        <p:strVal val="visible"/>
                                      </p:to>
                                    </p:set>
                                    <p:animEffect transition="in" filter="checkerboard(across)">
                                      <p:cBhvr additive="repl">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5058">
                                            <p:txEl>
                                              <p:pRg st="1" end="1"/>
                                            </p:txEl>
                                          </p:spTgt>
                                        </p:tgtEl>
                                        <p:attrNameLst>
                                          <p:attrName>style.visibility</p:attrName>
                                        </p:attrNameLst>
                                      </p:cBhvr>
                                      <p:to>
                                        <p:strVal val="visible"/>
                                      </p:to>
                                    </p:set>
                                    <p:animEffect transition="in" filter="checkerboard(across)">
                                      <p:cBhvr additive="repl">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5058">
                                            <p:txEl>
                                              <p:pRg st="2" end="2"/>
                                            </p:txEl>
                                          </p:spTgt>
                                        </p:tgtEl>
                                        <p:attrNameLst>
                                          <p:attrName>style.visibility</p:attrName>
                                        </p:attrNameLst>
                                      </p:cBhvr>
                                      <p:to>
                                        <p:strVal val="visible"/>
                                      </p:to>
                                    </p:set>
                                    <p:animEffect transition="in" filter="checkerboard(across)">
                                      <p:cBhvr additive="repl">
                                        <p:cTn id="17" dur="500"/>
                                        <p:tgtEl>
                                          <p:spTgt spid="45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u="sng">
                <a:solidFill>
                  <a:schemeClr val="accent2"/>
                </a:solidFill>
                <a:latin typeface="Comic Sans MS" pitchFamily="66" charset="0"/>
              </a:rPr>
              <a:t>The Federalists Legacy</a:t>
            </a:r>
          </a:p>
        </p:txBody>
      </p:sp>
      <p:sp>
        <p:nvSpPr>
          <p:cNvPr id="57347" name="Rectangle 3"/>
          <p:cNvSpPr>
            <a:spLocks noGrp="1" noChangeArrowheads="1"/>
          </p:cNvSpPr>
          <p:nvPr>
            <p:ph type="body" idx="1"/>
          </p:nvPr>
        </p:nvSpPr>
        <p:spPr>
          <a:xfrm>
            <a:off x="0" y="1600200"/>
            <a:ext cx="8686800" cy="4525963"/>
          </a:xfrm>
        </p:spPr>
        <p:txBody>
          <a:bodyPr/>
          <a:lstStyle/>
          <a:p>
            <a:pPr marL="1371600" lvl="2" indent="-457200">
              <a:buFontTx/>
              <a:buAutoNum type="arabicPeriod"/>
            </a:pPr>
            <a:r>
              <a:rPr lang="en-US" sz="3200">
                <a:latin typeface="Perpetua" pitchFamily="18" charset="0"/>
              </a:rPr>
              <a:t>Built enduring political and financial foundations for the new government </a:t>
            </a:r>
          </a:p>
          <a:p>
            <a:pPr marL="1371600" lvl="2" indent="-457200">
              <a:buFontTx/>
              <a:buAutoNum type="arabicPeriod"/>
            </a:pPr>
            <a:r>
              <a:rPr lang="en-US" sz="3200">
                <a:latin typeface="Perpetua" pitchFamily="18" charset="0"/>
              </a:rPr>
              <a:t>Diplomats kept the U.S. out of war and signed advantageous treaties with Br, Fr, &amp; Sp.  </a:t>
            </a:r>
          </a:p>
          <a:p>
            <a:pPr marL="1371600" lvl="2" indent="-457200">
              <a:buFontTx/>
              <a:buAutoNum type="arabicPeriod"/>
            </a:pPr>
            <a:r>
              <a:rPr lang="en-US" sz="3200">
                <a:latin typeface="Perpetua" pitchFamily="18" charset="0"/>
              </a:rPr>
              <a:t>Preserved democratic gains of the Revolution</a:t>
            </a:r>
          </a:p>
          <a:p>
            <a:pPr marL="1371600" lvl="2" indent="-457200">
              <a:buFontTx/>
              <a:buAutoNum type="arabicPeriod"/>
            </a:pPr>
            <a:r>
              <a:rPr lang="en-US" sz="3200">
                <a:latin typeface="Perpetua" pitchFamily="18" charset="0"/>
              </a:rPr>
              <a:t>Opposition resulted in creation of two-party system</a:t>
            </a:r>
          </a:p>
        </p:txBody>
      </p:sp>
    </p:spTree>
    <p:extLst>
      <p:ext uri="{BB962C8B-B14F-4D97-AF65-F5344CB8AC3E}">
        <p14:creationId xmlns:p14="http://schemas.microsoft.com/office/powerpoint/2010/main" val="56494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solidFill>
                  <a:srgbClr val="EAEAEA"/>
                </a:solidFill>
              </a:rPr>
              <a:t>Jefferson’s Presidency</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3741738"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solidFill>
                  <a:srgbClr val="EAEAEA"/>
                </a:solidFill>
              </a:rPr>
              <a:t>Election/Revolution of 1800</a:t>
            </a:r>
          </a:p>
        </p:txBody>
      </p:sp>
      <p:sp>
        <p:nvSpPr>
          <p:cNvPr id="47106" name="Rectangle 2"/>
          <p:cNvSpPr>
            <a:spLocks noGrp="1" noChangeArrowheads="1"/>
          </p:cNvSpPr>
          <p:nvPr>
            <p:ph type="body" idx="1"/>
          </p:nvPr>
        </p:nvSpPr>
        <p:spPr>
          <a:xfrm>
            <a:off x="457200" y="1524000"/>
            <a:ext cx="8229600" cy="5105400"/>
          </a:xfrm>
        </p:spPr>
        <p:txBody>
          <a:bodyPr/>
          <a:lstStyle/>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Adams vs. Jefferson &amp; Burr</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First time 2 men ran as a team</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Jefferson wins, but he and Burr tie, so the Federalists give Jefferson the presidency when they vote in the House of Representatives</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Burr never forgives Hamilton and will eventually kill him in a duel</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This is the first time the presidency will pass between parties</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It is a major shift in American politics and often considered a “Revolution”</a:t>
            </a:r>
          </a:p>
          <a:p>
            <a:pPr marL="341313" indent="-336550" eaLnBrk="1" hangingPunct="1">
              <a:lnSpc>
                <a:spcPct val="80000"/>
              </a:lnSpc>
              <a:spcBef>
                <a:spcPts val="70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80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7106">
                                            <p:txEl>
                                              <p:pRg st="0" end="0"/>
                                            </p:txEl>
                                          </p:spTgt>
                                        </p:tgtEl>
                                        <p:attrNameLst>
                                          <p:attrName>style.visibility</p:attrName>
                                        </p:attrNameLst>
                                      </p:cBhvr>
                                      <p:to>
                                        <p:strVal val="visible"/>
                                      </p:to>
                                    </p:set>
                                    <p:animEffect transition="in" filter="checkerboard(across)">
                                      <p:cBhvr additive="repl">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7106">
                                            <p:txEl>
                                              <p:pRg st="1" end="1"/>
                                            </p:txEl>
                                          </p:spTgt>
                                        </p:tgtEl>
                                        <p:attrNameLst>
                                          <p:attrName>style.visibility</p:attrName>
                                        </p:attrNameLst>
                                      </p:cBhvr>
                                      <p:to>
                                        <p:strVal val="visible"/>
                                      </p:to>
                                    </p:set>
                                    <p:animEffect transition="in" filter="checkerboard(across)">
                                      <p:cBhvr additive="repl">
                                        <p:cTn id="12" dur="5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7106">
                                            <p:txEl>
                                              <p:pRg st="2" end="2"/>
                                            </p:txEl>
                                          </p:spTgt>
                                        </p:tgtEl>
                                        <p:attrNameLst>
                                          <p:attrName>style.visibility</p:attrName>
                                        </p:attrNameLst>
                                      </p:cBhvr>
                                      <p:to>
                                        <p:strVal val="visible"/>
                                      </p:to>
                                    </p:set>
                                    <p:animEffect transition="in" filter="checkerboard(across)">
                                      <p:cBhvr additive="repl">
                                        <p:cTn id="17" dur="500"/>
                                        <p:tgtEl>
                                          <p:spTgt spid="47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47106">
                                            <p:txEl>
                                              <p:pRg st="3" end="3"/>
                                            </p:txEl>
                                          </p:spTgt>
                                        </p:tgtEl>
                                        <p:attrNameLst>
                                          <p:attrName>style.visibility</p:attrName>
                                        </p:attrNameLst>
                                      </p:cBhvr>
                                      <p:to>
                                        <p:strVal val="visible"/>
                                      </p:to>
                                    </p:set>
                                    <p:animEffect transition="in" filter="checkerboard(across)">
                                      <p:cBhvr additive="repl">
                                        <p:cTn id="22" dur="500"/>
                                        <p:tgtEl>
                                          <p:spTgt spid="47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47106">
                                            <p:txEl>
                                              <p:pRg st="4" end="4"/>
                                            </p:txEl>
                                          </p:spTgt>
                                        </p:tgtEl>
                                        <p:attrNameLst>
                                          <p:attrName>style.visibility</p:attrName>
                                        </p:attrNameLst>
                                      </p:cBhvr>
                                      <p:to>
                                        <p:strVal val="visible"/>
                                      </p:to>
                                    </p:set>
                                    <p:animEffect transition="in" filter="checkerboard(across)">
                                      <p:cBhvr additive="repl">
                                        <p:cTn id="27" dur="500"/>
                                        <p:tgtEl>
                                          <p:spTgt spid="471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47106">
                                            <p:txEl>
                                              <p:pRg st="5" end="5"/>
                                            </p:txEl>
                                          </p:spTgt>
                                        </p:tgtEl>
                                        <p:attrNameLst>
                                          <p:attrName>style.visibility</p:attrName>
                                        </p:attrNameLst>
                                      </p:cBhvr>
                                      <p:to>
                                        <p:strVal val="visible"/>
                                      </p:to>
                                    </p:set>
                                    <p:animEffect transition="in" filter="checkerboard(across)">
                                      <p:cBhvr additive="repl">
                                        <p:cTn id="32" dur="500"/>
                                        <p:tgtEl>
                                          <p:spTgt spid="47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Aaron Burr</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05000"/>
            <a:ext cx="3614738" cy="449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457200" y="277813"/>
            <a:ext cx="8228013" cy="1138237"/>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Midnight Judges</a:t>
            </a:r>
          </a:p>
        </p:txBody>
      </p:sp>
      <p:sp>
        <p:nvSpPr>
          <p:cNvPr id="49154" name="Rectangle 2"/>
          <p:cNvSpPr>
            <a:spLocks noGrp="1" noChangeArrowheads="1"/>
          </p:cNvSpPr>
          <p:nvPr>
            <p:ph type="subTitle" idx="4294967295"/>
          </p:nvPr>
        </p:nvSpPr>
        <p:spPr>
          <a:xfrm>
            <a:off x="0" y="1143000"/>
            <a:ext cx="9144000" cy="3429000"/>
          </a:xfrm>
        </p:spPr>
        <p:txBody>
          <a:bodyPr lIns="0" tIns="0" rIns="0" bIns="0" anchor="ctr"/>
          <a:lstStyle/>
          <a:p>
            <a:pPr indent="-338138" eaLnBrk="1" hangingPunct="1">
              <a:spcBef>
                <a:spcPts val="9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600" dirty="0" smtClean="0"/>
              <a:t>- </a:t>
            </a:r>
            <a:r>
              <a:rPr lang="en-US" sz="2400" dirty="0" smtClean="0"/>
              <a:t>After Jefferson is elected, the Democratic-Republicans will be taking power from the Federalists</a:t>
            </a:r>
          </a:p>
          <a:p>
            <a:pPr indent="-338138" eaLnBrk="1" hangingPunct="1">
              <a:spcBef>
                <a:spcPts val="9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t>- This will be the first transition of power from one political party to another</a:t>
            </a:r>
          </a:p>
          <a:p>
            <a:pPr indent="-338138" eaLnBrk="1" hangingPunct="1">
              <a:spcBef>
                <a:spcPts val="9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t>- Adams wants to make sure the Federalists maintain one branch of government after the D-R victory</a:t>
            </a:r>
          </a:p>
          <a:p>
            <a:pPr indent="-338138" eaLnBrk="1" hangingPunct="1">
              <a:spcBef>
                <a:spcPts val="9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t>- Adams makes a bunch of judicial recess appointments at midnight the night before he leaves office</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9154">
                                            <p:txEl>
                                              <p:pRg st="0" end="0"/>
                                            </p:txEl>
                                          </p:spTgt>
                                        </p:tgtEl>
                                        <p:attrNameLst>
                                          <p:attrName>style.visibility</p:attrName>
                                        </p:attrNameLst>
                                      </p:cBhvr>
                                      <p:to>
                                        <p:strVal val="visible"/>
                                      </p:to>
                                    </p:set>
                                    <p:animEffect transition="in" filter="checkerboard(across)">
                                      <p:cBhvr additive="repl">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9154">
                                            <p:txEl>
                                              <p:pRg st="1" end="1"/>
                                            </p:txEl>
                                          </p:spTgt>
                                        </p:tgtEl>
                                        <p:attrNameLst>
                                          <p:attrName>style.visibility</p:attrName>
                                        </p:attrNameLst>
                                      </p:cBhvr>
                                      <p:to>
                                        <p:strVal val="visible"/>
                                      </p:to>
                                    </p:set>
                                    <p:animEffect transition="in" filter="checkerboard(across)">
                                      <p:cBhvr additive="repl">
                                        <p:cTn id="12" dur="500"/>
                                        <p:tgtEl>
                                          <p:spTgt spid="491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9154">
                                            <p:txEl>
                                              <p:pRg st="2" end="2"/>
                                            </p:txEl>
                                          </p:spTgt>
                                        </p:tgtEl>
                                        <p:attrNameLst>
                                          <p:attrName>style.visibility</p:attrName>
                                        </p:attrNameLst>
                                      </p:cBhvr>
                                      <p:to>
                                        <p:strVal val="visible"/>
                                      </p:to>
                                    </p:set>
                                    <p:animEffect transition="in" filter="checkerboard(across)">
                                      <p:cBhvr additive="repl">
                                        <p:cTn id="17" dur="500"/>
                                        <p:tgtEl>
                                          <p:spTgt spid="491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49154">
                                            <p:txEl>
                                              <p:pRg st="3" end="3"/>
                                            </p:txEl>
                                          </p:spTgt>
                                        </p:tgtEl>
                                        <p:attrNameLst>
                                          <p:attrName>style.visibility</p:attrName>
                                        </p:attrNameLst>
                                      </p:cBhvr>
                                      <p:to>
                                        <p:strVal val="visible"/>
                                      </p:to>
                                    </p:set>
                                    <p:animEffect transition="in" filter="checkerboard(across)">
                                      <p:cBhvr additive="repl">
                                        <p:cTn id="22" dur="500"/>
                                        <p:tgtEl>
                                          <p:spTgt spid="49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Marbury v Madison</a:t>
            </a:r>
          </a:p>
        </p:txBody>
      </p:sp>
      <p:sp>
        <p:nvSpPr>
          <p:cNvPr id="50178" name="Rectangle 2"/>
          <p:cNvSpPr>
            <a:spLocks noGrp="1" noChangeArrowheads="1"/>
          </p:cNvSpPr>
          <p:nvPr>
            <p:ph type="body" idx="1"/>
          </p:nvPr>
        </p:nvSpPr>
        <p:spPr>
          <a:xfrm>
            <a:off x="457200" y="1600200"/>
            <a:ext cx="8229600" cy="4530725"/>
          </a:xfrm>
        </p:spPr>
        <p:txBody>
          <a:bodyPr/>
          <a:lstStyle/>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Just after Jefferson is elected William Marbury sues James Madison over his judicial appointment not being approved</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The court declared that the law that Jefferson used to deny him was </a:t>
            </a:r>
            <a:r>
              <a:rPr lang="en-US" sz="2800" i="1" u="sng" smtClean="0"/>
              <a:t>Unconstitutional</a:t>
            </a:r>
          </a:p>
          <a:p>
            <a:pPr marL="336550" indent="-336550" eaLnBrk="1" hangingPunct="1">
              <a:lnSpc>
                <a:spcPct val="8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This established </a:t>
            </a:r>
            <a:r>
              <a:rPr lang="en-US" sz="2800" i="1" u="sng" smtClean="0"/>
              <a:t>Judicial Review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0178">
                                            <p:txEl>
                                              <p:pRg st="0" end="0"/>
                                            </p:txEl>
                                          </p:spTgt>
                                        </p:tgtEl>
                                        <p:attrNameLst>
                                          <p:attrName>style.visibility</p:attrName>
                                        </p:attrNameLst>
                                      </p:cBhvr>
                                      <p:to>
                                        <p:strVal val="visible"/>
                                      </p:to>
                                    </p:set>
                                    <p:animEffect transition="in" filter="checkerboard(across)">
                                      <p:cBhvr additive="repl">
                                        <p:cTn id="7" dur="500"/>
                                        <p:tgtEl>
                                          <p:spTgt spid="50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0178">
                                            <p:txEl>
                                              <p:pRg st="1" end="1"/>
                                            </p:txEl>
                                          </p:spTgt>
                                        </p:tgtEl>
                                        <p:attrNameLst>
                                          <p:attrName>style.visibility</p:attrName>
                                        </p:attrNameLst>
                                      </p:cBhvr>
                                      <p:to>
                                        <p:strVal val="visible"/>
                                      </p:to>
                                    </p:set>
                                    <p:animEffect transition="in" filter="checkerboard(across)">
                                      <p:cBhvr additive="repl">
                                        <p:cTn id="12" dur="500"/>
                                        <p:tgtEl>
                                          <p:spTgt spid="501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50178">
                                            <p:txEl>
                                              <p:pRg st="2" end="2"/>
                                            </p:txEl>
                                          </p:spTgt>
                                        </p:tgtEl>
                                        <p:attrNameLst>
                                          <p:attrName>style.visibility</p:attrName>
                                        </p:attrNameLst>
                                      </p:cBhvr>
                                      <p:to>
                                        <p:strVal val="visible"/>
                                      </p:to>
                                    </p:set>
                                    <p:animEffect transition="in" filter="checkerboard(across)">
                                      <p:cBhvr additive="repl">
                                        <p:cTn id="17"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143000"/>
          </a:xfrm>
        </p:spPr>
        <p:txBody>
          <a:bodyPr/>
          <a:lstStyle/>
          <a:p>
            <a:r>
              <a:rPr lang="en-US"/>
              <a:t>What Marbury v. Madison Did</a:t>
            </a:r>
          </a:p>
        </p:txBody>
      </p:sp>
      <p:sp>
        <p:nvSpPr>
          <p:cNvPr id="12291" name="Rectangle 3"/>
          <p:cNvSpPr>
            <a:spLocks noGrp="1" noChangeArrowheads="1"/>
          </p:cNvSpPr>
          <p:nvPr>
            <p:ph type="body" idx="1"/>
          </p:nvPr>
        </p:nvSpPr>
        <p:spPr>
          <a:xfrm>
            <a:off x="0" y="609600"/>
            <a:ext cx="5257800" cy="6248400"/>
          </a:xfrm>
        </p:spPr>
        <p:txBody>
          <a:bodyPr/>
          <a:lstStyle/>
          <a:p>
            <a:pPr>
              <a:lnSpc>
                <a:spcPct val="90000"/>
              </a:lnSpc>
            </a:pPr>
            <a:r>
              <a:rPr lang="en-US" sz="2400" dirty="0"/>
              <a:t>Marshall broadened federal power at the expense of the states</a:t>
            </a:r>
          </a:p>
          <a:p>
            <a:pPr>
              <a:lnSpc>
                <a:spcPct val="90000"/>
              </a:lnSpc>
            </a:pPr>
            <a:r>
              <a:rPr lang="en-US" sz="2400" dirty="0"/>
              <a:t>1819- </a:t>
            </a:r>
            <a:r>
              <a:rPr lang="en-US" sz="2400" dirty="0" err="1"/>
              <a:t>McCulluch</a:t>
            </a:r>
            <a:r>
              <a:rPr lang="en-US" sz="2400" dirty="0"/>
              <a:t> v. Maryland- The Court held that Congress is allowed to do more than the Constitution expressly authorizes it to </a:t>
            </a:r>
            <a:r>
              <a:rPr lang="en-US" sz="2400" dirty="0" smtClean="0"/>
              <a:t>do (allows for loose construction)</a:t>
            </a:r>
            <a:endParaRPr lang="en-US" sz="2400" dirty="0"/>
          </a:p>
          <a:p>
            <a:pPr>
              <a:lnSpc>
                <a:spcPct val="90000"/>
              </a:lnSpc>
            </a:pPr>
            <a:r>
              <a:rPr lang="en-US" sz="2400" dirty="0"/>
              <a:t>1824- </a:t>
            </a:r>
            <a:r>
              <a:rPr lang="en-US" sz="2400" dirty="0" err="1"/>
              <a:t>Gibbins</a:t>
            </a:r>
            <a:r>
              <a:rPr lang="en-US" sz="2400" dirty="0"/>
              <a:t> v. Ogden- The Court held that federal law takes precedence over state </a:t>
            </a:r>
            <a:r>
              <a:rPr lang="en-US" sz="2400" dirty="0" smtClean="0"/>
              <a:t>law</a:t>
            </a:r>
            <a:endParaRPr lang="en-US" sz="2400" dirty="0"/>
          </a:p>
        </p:txBody>
      </p:sp>
      <p:pic>
        <p:nvPicPr>
          <p:cNvPr id="12293" name="Picture 5" descr="File:Mccullochvmarylan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143000"/>
            <a:ext cx="38481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827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to="" calcmode="lin" valueType="num">
                                      <p:cBhvr>
                                        <p:cTn id="7" dur="1" fill="hold"/>
                                        <p:tgtEl>
                                          <p:spTgt spid="122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to="" calcmode="lin" valueType="num">
                                      <p:cBhvr>
                                        <p:cTn id="12" dur="1" fill="hold"/>
                                        <p:tgtEl>
                                          <p:spTgt spid="122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to="" calcmode="lin" valueType="num">
                                      <p:cBhvr>
                                        <p:cTn id="17" dur="1" fill="hold"/>
                                        <p:tgtEl>
                                          <p:spTgt spid="1229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229600" cy="1143000"/>
          </a:xfrm>
        </p:spPr>
        <p:txBody>
          <a:bodyPr/>
          <a:lstStyle/>
          <a:p>
            <a:r>
              <a:rPr lang="en-US"/>
              <a:t>Jefferson’s Ideas</a:t>
            </a:r>
          </a:p>
        </p:txBody>
      </p:sp>
      <p:sp>
        <p:nvSpPr>
          <p:cNvPr id="8195" name="Rectangle 3"/>
          <p:cNvSpPr>
            <a:spLocks noGrp="1" noChangeArrowheads="1"/>
          </p:cNvSpPr>
          <p:nvPr>
            <p:ph type="body" idx="1"/>
          </p:nvPr>
        </p:nvSpPr>
        <p:spPr>
          <a:xfrm>
            <a:off x="0" y="685800"/>
            <a:ext cx="4648200" cy="6172200"/>
          </a:xfrm>
        </p:spPr>
        <p:txBody>
          <a:bodyPr/>
          <a:lstStyle/>
          <a:p>
            <a:r>
              <a:rPr lang="en-US" sz="2800"/>
              <a:t>Jefferson believed a large federal government threatened liberty</a:t>
            </a:r>
          </a:p>
          <a:p>
            <a:r>
              <a:rPr lang="en-US" sz="2800"/>
              <a:t>He believed states could better protect freedom</a:t>
            </a:r>
          </a:p>
          <a:p>
            <a:r>
              <a:rPr lang="en-US" sz="2800"/>
              <a:t>Jefferson wanted to reduce the power and size of the government</a:t>
            </a:r>
          </a:p>
          <a:p>
            <a:r>
              <a:rPr lang="en-US" sz="2800"/>
              <a:t>These ideas were </a:t>
            </a:r>
            <a:r>
              <a:rPr lang="en-US" sz="2800" b="1">
                <a:solidFill>
                  <a:schemeClr val="accent2"/>
                </a:solidFill>
                <a:effectLst>
                  <a:outerShdw blurRad="38100" dist="38100" dir="2700000" algn="tl">
                    <a:srgbClr val="000000"/>
                  </a:outerShdw>
                </a:effectLst>
              </a:rPr>
              <a:t>similar</a:t>
            </a:r>
            <a:r>
              <a:rPr lang="en-US" sz="2800"/>
              <a:t> to the French philosophy known as </a:t>
            </a:r>
            <a:r>
              <a:rPr lang="en-US" sz="2800" b="1">
                <a:solidFill>
                  <a:schemeClr val="accent2"/>
                </a:solidFill>
                <a:effectLst>
                  <a:outerShdw blurRad="38100" dist="38100" dir="2700000" algn="tl">
                    <a:srgbClr val="000000"/>
                  </a:outerShdw>
                </a:effectLst>
              </a:rPr>
              <a:t>laissez-faire</a:t>
            </a:r>
          </a:p>
          <a:p>
            <a:r>
              <a:rPr lang="en-US" sz="2800"/>
              <a:t>“Let people do as they choose”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937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27003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to="" calcmode="lin" valueType="num">
                                      <p:cBhvr>
                                        <p:cTn id="7" dur="1" fill="hold"/>
                                        <p:tgtEl>
                                          <p:spTgt spid="81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to="" calcmode="lin" valueType="num">
                                      <p:cBhvr>
                                        <p:cTn id="12" dur="1" fill="hold"/>
                                        <p:tgtEl>
                                          <p:spTgt spid="819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to="" calcmode="lin" valueType="num">
                                      <p:cBhvr>
                                        <p:cTn id="17" dur="1" fill="hold"/>
                                        <p:tgtEl>
                                          <p:spTgt spid="819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 to="" calcmode="lin" valueType="num">
                                      <p:cBhvr>
                                        <p:cTn id="22" dur="1" fill="hold"/>
                                        <p:tgtEl>
                                          <p:spTgt spid="819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to="" calcmode="lin" valueType="num">
                                      <p:cBhvr>
                                        <p:cTn id="27" dur="1" fill="hold"/>
                                        <p:tgtEl>
                                          <p:spTgt spid="819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143000"/>
          </a:xfrm>
        </p:spPr>
        <p:txBody>
          <a:bodyPr/>
          <a:lstStyle/>
          <a:p>
            <a:r>
              <a:rPr lang="en-US"/>
              <a:t>Cutting Costs</a:t>
            </a:r>
          </a:p>
        </p:txBody>
      </p:sp>
      <p:sp>
        <p:nvSpPr>
          <p:cNvPr id="9219" name="Rectangle 3"/>
          <p:cNvSpPr>
            <a:spLocks noGrp="1" noChangeArrowheads="1"/>
          </p:cNvSpPr>
          <p:nvPr>
            <p:ph type="body" idx="1"/>
          </p:nvPr>
        </p:nvSpPr>
        <p:spPr>
          <a:xfrm>
            <a:off x="0" y="609600"/>
            <a:ext cx="5486400" cy="6096000"/>
          </a:xfrm>
        </p:spPr>
        <p:txBody>
          <a:bodyPr/>
          <a:lstStyle/>
          <a:p>
            <a:pPr>
              <a:lnSpc>
                <a:spcPct val="90000"/>
              </a:lnSpc>
            </a:pPr>
            <a:r>
              <a:rPr lang="en-US" sz="2800" dirty="0" smtClean="0"/>
              <a:t>Jefferson reduced </a:t>
            </a:r>
            <a:r>
              <a:rPr lang="en-US" sz="2800" dirty="0"/>
              <a:t>the national debt</a:t>
            </a:r>
          </a:p>
          <a:p>
            <a:pPr>
              <a:lnSpc>
                <a:spcPct val="90000"/>
              </a:lnSpc>
            </a:pPr>
            <a:r>
              <a:rPr lang="en-US" sz="2800" dirty="0"/>
              <a:t>Scaled down military expenses</a:t>
            </a:r>
          </a:p>
          <a:p>
            <a:pPr>
              <a:lnSpc>
                <a:spcPct val="90000"/>
              </a:lnSpc>
            </a:pPr>
            <a:r>
              <a:rPr lang="en-US" sz="2800" dirty="0"/>
              <a:t>All federal internal taxes, including the whiskey tax, were repealed</a:t>
            </a:r>
          </a:p>
          <a:p>
            <a:pPr>
              <a:lnSpc>
                <a:spcPct val="90000"/>
              </a:lnSpc>
            </a:pPr>
            <a:r>
              <a:rPr lang="en-US" sz="2800" dirty="0"/>
              <a:t>Government funds would come from </a:t>
            </a:r>
            <a:r>
              <a:rPr lang="en-US" sz="2800" b="1" dirty="0">
                <a:solidFill>
                  <a:schemeClr val="accent2"/>
                </a:solidFill>
                <a:effectLst>
                  <a:outerShdw blurRad="38100" dist="38100" dir="2700000" algn="tl">
                    <a:srgbClr val="000000"/>
                  </a:outerShdw>
                </a:effectLst>
              </a:rPr>
              <a:t>customs duties</a:t>
            </a:r>
            <a:r>
              <a:rPr lang="en-US" sz="2800" dirty="0"/>
              <a:t> (taxes on imported goods)</a:t>
            </a:r>
          </a:p>
          <a:p>
            <a:pPr>
              <a:lnSpc>
                <a:spcPct val="90000"/>
              </a:lnSpc>
            </a:pPr>
            <a:r>
              <a:rPr lang="en-US" sz="2800" dirty="0"/>
              <a:t>Also from sale of western lands</a:t>
            </a:r>
          </a:p>
          <a:p>
            <a:pPr>
              <a:lnSpc>
                <a:spcPct val="90000"/>
              </a:lnSpc>
            </a:pPr>
            <a:r>
              <a:rPr lang="en-US" sz="2800" dirty="0"/>
              <a:t>Jefferson also limited the number of federal government workers to a few hundred people</a:t>
            </a:r>
          </a:p>
        </p:txBody>
      </p:sp>
      <p:pic>
        <p:nvPicPr>
          <p:cNvPr id="9221" name="Picture 5" descr="File:AlbertGallatin.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1143000"/>
            <a:ext cx="3648075" cy="388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712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to="" calcmode="lin" valueType="num">
                                      <p:cBhvr>
                                        <p:cTn id="7" dur="1" fill="hold"/>
                                        <p:tgtEl>
                                          <p:spTgt spid="92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to="" calcmode="lin" valueType="num">
                                      <p:cBhvr>
                                        <p:cTn id="12" dur="1" fill="hold"/>
                                        <p:tgtEl>
                                          <p:spTgt spid="921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to="" calcmode="lin" valueType="num">
                                      <p:cBhvr>
                                        <p:cTn id="17" dur="1" fill="hold"/>
                                        <p:tgtEl>
                                          <p:spTgt spid="921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 to="" calcmode="lin" valueType="num">
                                      <p:cBhvr>
                                        <p:cTn id="22" dur="1" fill="hold"/>
                                        <p:tgtEl>
                                          <p:spTgt spid="921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to="" calcmode="lin" valueType="num">
                                      <p:cBhvr>
                                        <p:cTn id="27" dur="1" fill="hold"/>
                                        <p:tgtEl>
                                          <p:spTgt spid="921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 to="" calcmode="lin" valueType="num">
                                      <p:cBhvr>
                                        <p:cTn id="32" dur="1" fill="hold"/>
                                        <p:tgtEl>
                                          <p:spTgt spid="921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George Washington</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600200"/>
            <a:ext cx="3927475"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3"/>
          <p:cNvSpPr>
            <a:spLocks noGrp="1" noChangeArrowheads="1"/>
          </p:cNvSpPr>
          <p:nvPr>
            <p:ph type="body" idx="1"/>
          </p:nvPr>
        </p:nvSpPr>
        <p:spPr>
          <a:xfrm>
            <a:off x="4648200" y="1600200"/>
            <a:ext cx="4038600" cy="4530725"/>
          </a:xfrm>
        </p:spPr>
        <p:txBody>
          <a:bodyPr/>
          <a:lstStyle/>
          <a:p>
            <a:pPr marL="336550" indent="-336550" eaLnBrk="1" hangingPunct="1">
              <a:lnSpc>
                <a:spcPct val="90000"/>
              </a:lnSpc>
              <a:spcBef>
                <a:spcPts val="600"/>
              </a:spcBef>
              <a:buClr>
                <a:srgbClr val="666600"/>
              </a:buClr>
              <a:buSzPct val="7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smtClean="0"/>
              <a:t>A Revolutionary War hero and wealthy planter he was respected by all Americans</a:t>
            </a:r>
          </a:p>
          <a:p>
            <a:pPr marL="336550" indent="-336550" eaLnBrk="1" hangingPunct="1">
              <a:lnSpc>
                <a:spcPct val="90000"/>
              </a:lnSpc>
              <a:spcBef>
                <a:spcPts val="600"/>
              </a:spcBef>
              <a:buClr>
                <a:srgbClr val="666600"/>
              </a:buClr>
              <a:buSzPct val="7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smtClean="0"/>
              <a:t>He set all early </a:t>
            </a:r>
            <a:r>
              <a:rPr lang="en-US" sz="2400" b="1" smtClean="0"/>
              <a:t>precedents</a:t>
            </a:r>
            <a:r>
              <a:rPr lang="en-US" sz="2400" smtClean="0"/>
              <a:t> some of which are still followed today</a:t>
            </a:r>
          </a:p>
          <a:p>
            <a:pPr marL="336550" indent="-336550" eaLnBrk="1" hangingPunct="1">
              <a:lnSpc>
                <a:spcPct val="90000"/>
              </a:lnSpc>
              <a:spcBef>
                <a:spcPts val="600"/>
              </a:spcBef>
              <a:buClr>
                <a:srgbClr val="666600"/>
              </a:buClr>
              <a:buSzPct val="7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smtClean="0"/>
              <a:t>His goal was to steer America away from war and help it build up strength</a:t>
            </a:r>
          </a:p>
        </p:txBody>
      </p:sp>
    </p:spTree>
  </p:cSld>
  <p:clrMapOvr>
    <a:masterClrMapping/>
  </p:clrMapOvr>
  <p:transition>
    <p:wheel spokes="8"/>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Jefferson’s </a:t>
            </a:r>
            <a:r>
              <a:rPr lang="en-US" dirty="0"/>
              <a:t>2</a:t>
            </a:r>
            <a:r>
              <a:rPr lang="en-US" baseline="30000" dirty="0"/>
              <a:t>nd</a:t>
            </a:r>
            <a:r>
              <a:rPr lang="en-US" dirty="0"/>
              <a:t> Term</a:t>
            </a:r>
          </a:p>
        </p:txBody>
      </p:sp>
      <p:sp>
        <p:nvSpPr>
          <p:cNvPr id="34819" name="Rectangle 3"/>
          <p:cNvSpPr>
            <a:spLocks noGrp="1" noChangeArrowheads="1"/>
          </p:cNvSpPr>
          <p:nvPr>
            <p:ph type="body" idx="1"/>
          </p:nvPr>
        </p:nvSpPr>
        <p:spPr/>
        <p:txBody>
          <a:bodyPr/>
          <a:lstStyle/>
          <a:p>
            <a:pPr>
              <a:lnSpc>
                <a:spcPct val="90000"/>
              </a:lnSpc>
            </a:pPr>
            <a:r>
              <a:rPr lang="en-US" dirty="0"/>
              <a:t>Jefferson deals with the impressment issue by asking for an embargo, or block of trade, against both Great Britain and France.</a:t>
            </a:r>
          </a:p>
          <a:p>
            <a:pPr>
              <a:lnSpc>
                <a:spcPct val="90000"/>
              </a:lnSpc>
            </a:pPr>
            <a:r>
              <a:rPr lang="en-US" dirty="0"/>
              <a:t>Congress passes the Embargo Act of 1807.  The main victim of the law was neither Great Britain nor France—it was the U.S. merchants who could no longer trade with either country.</a:t>
            </a:r>
          </a:p>
        </p:txBody>
      </p:sp>
    </p:spTree>
    <p:extLst>
      <p:ext uri="{BB962C8B-B14F-4D97-AF65-F5344CB8AC3E}">
        <p14:creationId xmlns:p14="http://schemas.microsoft.com/office/powerpoint/2010/main" val="22661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Jefferson’s </a:t>
            </a:r>
            <a:r>
              <a:rPr lang="en-US" dirty="0"/>
              <a:t>2</a:t>
            </a:r>
            <a:r>
              <a:rPr lang="en-US" baseline="30000" dirty="0"/>
              <a:t>nd</a:t>
            </a:r>
            <a:r>
              <a:rPr lang="en-US" dirty="0"/>
              <a:t> Term</a:t>
            </a:r>
          </a:p>
        </p:txBody>
      </p:sp>
      <p:sp>
        <p:nvSpPr>
          <p:cNvPr id="35843" name="Rectangle 3"/>
          <p:cNvSpPr>
            <a:spLocks noGrp="1" noChangeArrowheads="1"/>
          </p:cNvSpPr>
          <p:nvPr>
            <p:ph type="body" idx="1"/>
          </p:nvPr>
        </p:nvSpPr>
        <p:spPr/>
        <p:txBody>
          <a:bodyPr/>
          <a:lstStyle/>
          <a:p>
            <a:r>
              <a:rPr lang="en-US" sz="2800" dirty="0"/>
              <a:t>The Embargo Act proves EXTREMELY unpopular and Jefferson’s popularity suffers as a result.</a:t>
            </a:r>
          </a:p>
          <a:p>
            <a:r>
              <a:rPr lang="en-US" sz="2800" dirty="0"/>
              <a:t>Eventually, Congress repealed the Embargo </a:t>
            </a:r>
            <a:r>
              <a:rPr lang="en-US" sz="2800" dirty="0" smtClean="0"/>
              <a:t>Act</a:t>
            </a:r>
          </a:p>
          <a:p>
            <a:r>
              <a:rPr lang="en-US" sz="2800" dirty="0" smtClean="0"/>
              <a:t>American </a:t>
            </a:r>
            <a:r>
              <a:rPr lang="en-US" sz="2800" dirty="0"/>
              <a:t>merchants and </a:t>
            </a:r>
            <a:r>
              <a:rPr lang="en-US" sz="2800" dirty="0" smtClean="0"/>
              <a:t>ship owners </a:t>
            </a:r>
            <a:r>
              <a:rPr lang="en-US" sz="2800" dirty="0"/>
              <a:t>suffered greatly.</a:t>
            </a:r>
          </a:p>
          <a:p>
            <a:r>
              <a:rPr lang="en-US" sz="2800" dirty="0"/>
              <a:t>Jefferson leaves office with a loss of respect.</a:t>
            </a:r>
          </a:p>
        </p:txBody>
      </p:sp>
    </p:spTree>
    <p:extLst>
      <p:ext uri="{BB962C8B-B14F-4D97-AF65-F5344CB8AC3E}">
        <p14:creationId xmlns:p14="http://schemas.microsoft.com/office/powerpoint/2010/main" val="7845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Louisiana Purchase</a:t>
            </a:r>
          </a:p>
        </p:txBody>
      </p:sp>
      <p:sp>
        <p:nvSpPr>
          <p:cNvPr id="52226" name="Rectangle 2"/>
          <p:cNvSpPr>
            <a:spLocks noGrp="1" noChangeArrowheads="1"/>
          </p:cNvSpPr>
          <p:nvPr>
            <p:ph type="body" idx="1"/>
          </p:nvPr>
        </p:nvSpPr>
        <p:spPr>
          <a:xfrm>
            <a:off x="685800" y="1676400"/>
            <a:ext cx="7772400" cy="4953000"/>
          </a:xfrm>
        </p:spPr>
        <p:txBody>
          <a:bodyPr/>
          <a:lstStyle/>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In 1803 Jefferson wanted to buy New Orleans off of Napoleon so the U.S. would have control of the mouth of the Mississippi river</a:t>
            </a:r>
          </a:p>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Napoleon offered the entire territory under France for 15 million (really cheap), Jefferson was torn though because it went against his idea of strict construction</a:t>
            </a:r>
          </a:p>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We agreed</a:t>
            </a:r>
          </a:p>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This will double the size of the country and give us control of the Mississippi River Valley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2226">
                                            <p:txEl>
                                              <p:pRg st="0" end="0"/>
                                            </p:txEl>
                                          </p:spTgt>
                                        </p:tgtEl>
                                        <p:attrNameLst>
                                          <p:attrName>style.visibility</p:attrName>
                                        </p:attrNameLst>
                                      </p:cBhvr>
                                      <p:to>
                                        <p:strVal val="visible"/>
                                      </p:to>
                                    </p:set>
                                    <p:animEffect transition="in" filter="checkerboard(across)">
                                      <p:cBhvr additive="repl">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2226">
                                            <p:txEl>
                                              <p:pRg st="1" end="1"/>
                                            </p:txEl>
                                          </p:spTgt>
                                        </p:tgtEl>
                                        <p:attrNameLst>
                                          <p:attrName>style.visibility</p:attrName>
                                        </p:attrNameLst>
                                      </p:cBhvr>
                                      <p:to>
                                        <p:strVal val="visible"/>
                                      </p:to>
                                    </p:set>
                                    <p:animEffect transition="in" filter="checkerboard(across)">
                                      <p:cBhvr additive="repl">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52226">
                                            <p:txEl>
                                              <p:pRg st="2" end="2"/>
                                            </p:txEl>
                                          </p:spTgt>
                                        </p:tgtEl>
                                        <p:attrNameLst>
                                          <p:attrName>style.visibility</p:attrName>
                                        </p:attrNameLst>
                                      </p:cBhvr>
                                      <p:to>
                                        <p:strVal val="visible"/>
                                      </p:to>
                                    </p:set>
                                    <p:animEffect transition="in" filter="checkerboard(across)">
                                      <p:cBhvr additive="repl">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52226">
                                            <p:txEl>
                                              <p:pRg st="3" end="3"/>
                                            </p:txEl>
                                          </p:spTgt>
                                        </p:tgtEl>
                                        <p:attrNameLst>
                                          <p:attrName>style.visibility</p:attrName>
                                        </p:attrNameLst>
                                      </p:cBhvr>
                                      <p:to>
                                        <p:strVal val="visible"/>
                                      </p:to>
                                    </p:set>
                                    <p:animEffect transition="in" filter="checkerboard(across)">
                                      <p:cBhvr additive="repl">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Lewis and Clark Expedition</a:t>
            </a:r>
          </a:p>
        </p:txBody>
      </p:sp>
      <p:sp>
        <p:nvSpPr>
          <p:cNvPr id="54274" name="Rectangle 2"/>
          <p:cNvSpPr>
            <a:spLocks noGrp="1" noChangeArrowheads="1"/>
          </p:cNvSpPr>
          <p:nvPr>
            <p:ph type="body" idx="1"/>
          </p:nvPr>
        </p:nvSpPr>
        <p:spPr>
          <a:xfrm>
            <a:off x="457200" y="1600200"/>
            <a:ext cx="8229600" cy="4530725"/>
          </a:xfrm>
        </p:spPr>
        <p:txBody>
          <a:bodyPr/>
          <a:lstStyle/>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Meriwether Lewis and William Clark were selected to gather a team and explore this newly bought territory</a:t>
            </a:r>
          </a:p>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They will be helped by the Indian Sacajawea to explore and claim the new land   </a:t>
            </a:r>
          </a:p>
          <a:p>
            <a:pPr marL="336550" indent="-336550" eaLnBrk="1" hangingPunct="1">
              <a:lnSpc>
                <a:spcPct val="90000"/>
              </a:lnSpc>
              <a:spcBef>
                <a:spcPts val="6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The goal was to </a:t>
            </a:r>
          </a:p>
          <a:p>
            <a:pPr marL="336550" indent="-330200" eaLnBrk="1" hangingPunct="1">
              <a:lnSpc>
                <a:spcPct val="90000"/>
              </a:lnSpc>
              <a:spcBef>
                <a:spcPts val="60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			1. Lay claim to the territory</a:t>
            </a:r>
          </a:p>
          <a:p>
            <a:pPr marL="336550" indent="-330200" eaLnBrk="1" hangingPunct="1">
              <a:lnSpc>
                <a:spcPct val="90000"/>
              </a:lnSpc>
              <a:spcBef>
                <a:spcPts val="60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			2. Explore, map, and find any navigable rivers</a:t>
            </a:r>
          </a:p>
          <a:p>
            <a:pPr marL="336550" indent="-330200" eaLnBrk="1" hangingPunct="1">
              <a:lnSpc>
                <a:spcPct val="90000"/>
              </a:lnSpc>
              <a:spcBef>
                <a:spcPts val="60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400" smtClean="0"/>
              <a:t>			3. Bring back animal and plant samples for study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4274">
                                            <p:txEl>
                                              <p:pRg st="0" end="0"/>
                                            </p:txEl>
                                          </p:spTgt>
                                        </p:tgtEl>
                                        <p:attrNameLst>
                                          <p:attrName>style.visibility</p:attrName>
                                        </p:attrNameLst>
                                      </p:cBhvr>
                                      <p:to>
                                        <p:strVal val="visible"/>
                                      </p:to>
                                    </p:set>
                                    <p:animEffect transition="in" filter="checkerboard(across)">
                                      <p:cBhvr additive="repl">
                                        <p:cTn id="7" dur="500"/>
                                        <p:tgtEl>
                                          <p:spTgt spid="54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4274">
                                            <p:txEl>
                                              <p:pRg st="1" end="1"/>
                                            </p:txEl>
                                          </p:spTgt>
                                        </p:tgtEl>
                                        <p:attrNameLst>
                                          <p:attrName>style.visibility</p:attrName>
                                        </p:attrNameLst>
                                      </p:cBhvr>
                                      <p:to>
                                        <p:strVal val="visible"/>
                                      </p:to>
                                    </p:set>
                                    <p:animEffect transition="in" filter="checkerboard(across)">
                                      <p:cBhvr additive="repl">
                                        <p:cTn id="12" dur="500"/>
                                        <p:tgtEl>
                                          <p:spTgt spid="542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54274">
                                            <p:txEl>
                                              <p:pRg st="2" end="2"/>
                                            </p:txEl>
                                          </p:spTgt>
                                        </p:tgtEl>
                                        <p:attrNameLst>
                                          <p:attrName>style.visibility</p:attrName>
                                        </p:attrNameLst>
                                      </p:cBhvr>
                                      <p:to>
                                        <p:strVal val="visible"/>
                                      </p:to>
                                    </p:set>
                                    <p:animEffect transition="in" filter="checkerboard(across)">
                                      <p:cBhvr additive="repl">
                                        <p:cTn id="17" dur="500"/>
                                        <p:tgtEl>
                                          <p:spTgt spid="542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54274">
                                            <p:txEl>
                                              <p:pRg st="3" end="3"/>
                                            </p:txEl>
                                          </p:spTgt>
                                        </p:tgtEl>
                                        <p:attrNameLst>
                                          <p:attrName>style.visibility</p:attrName>
                                        </p:attrNameLst>
                                      </p:cBhvr>
                                      <p:to>
                                        <p:strVal val="visible"/>
                                      </p:to>
                                    </p:set>
                                    <p:animEffect transition="in" filter="checkerboard(across)">
                                      <p:cBhvr additive="repl">
                                        <p:cTn id="22" dur="500"/>
                                        <p:tgtEl>
                                          <p:spTgt spid="542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54274">
                                            <p:txEl>
                                              <p:pRg st="4" end="4"/>
                                            </p:txEl>
                                          </p:spTgt>
                                        </p:tgtEl>
                                        <p:attrNameLst>
                                          <p:attrName>style.visibility</p:attrName>
                                        </p:attrNameLst>
                                      </p:cBhvr>
                                      <p:to>
                                        <p:strVal val="visible"/>
                                      </p:to>
                                    </p:set>
                                    <p:animEffect transition="in" filter="checkerboard(across)">
                                      <p:cBhvr additive="repl">
                                        <p:cTn id="27" dur="500"/>
                                        <p:tgtEl>
                                          <p:spTgt spid="542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54274">
                                            <p:txEl>
                                              <p:pRg st="5" end="5"/>
                                            </p:txEl>
                                          </p:spTgt>
                                        </p:tgtEl>
                                        <p:attrNameLst>
                                          <p:attrName>style.visibility</p:attrName>
                                        </p:attrNameLst>
                                      </p:cBhvr>
                                      <p:to>
                                        <p:strVal val="visible"/>
                                      </p:to>
                                    </p:set>
                                    <p:animEffect transition="in" filter="checkerboard(across)">
                                      <p:cBhvr additive="repl">
                                        <p:cTn id="32" dur="500"/>
                                        <p:tgtEl>
                                          <p:spTgt spid="542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a:t>12. Jefferson after the Presidency</a:t>
            </a:r>
          </a:p>
        </p:txBody>
      </p:sp>
      <p:sp>
        <p:nvSpPr>
          <p:cNvPr id="37891" name="Rectangle 3"/>
          <p:cNvSpPr>
            <a:spLocks noGrp="1" noChangeArrowheads="1"/>
          </p:cNvSpPr>
          <p:nvPr>
            <p:ph type="body" idx="1"/>
          </p:nvPr>
        </p:nvSpPr>
        <p:spPr/>
        <p:txBody>
          <a:bodyPr/>
          <a:lstStyle/>
          <a:p>
            <a:pPr>
              <a:lnSpc>
                <a:spcPct val="90000"/>
              </a:lnSpc>
            </a:pPr>
            <a:r>
              <a:rPr lang="en-US"/>
              <a:t>Jefferson renews his friendship with his long-term friend and political rival, John Adams.</a:t>
            </a:r>
          </a:p>
          <a:p>
            <a:pPr>
              <a:lnSpc>
                <a:spcPct val="90000"/>
              </a:lnSpc>
            </a:pPr>
            <a:r>
              <a:rPr lang="en-US"/>
              <a:t>Jefferson and Adams exchange tons of letters with each other.</a:t>
            </a:r>
          </a:p>
          <a:p>
            <a:pPr>
              <a:lnSpc>
                <a:spcPct val="90000"/>
              </a:lnSpc>
            </a:pPr>
            <a:r>
              <a:rPr lang="en-US"/>
              <a:t>Thomas Jefferson and John Adams both die on the same day: July 4, 1826.  It was the 50</a:t>
            </a:r>
            <a:r>
              <a:rPr lang="en-US" baseline="30000"/>
              <a:t>th</a:t>
            </a:r>
            <a:r>
              <a:rPr lang="en-US"/>
              <a:t> anniversary of the Declaration of Independence which both men help write.</a:t>
            </a:r>
          </a:p>
        </p:txBody>
      </p:sp>
    </p:spTree>
    <p:extLst>
      <p:ext uri="{BB962C8B-B14F-4D97-AF65-F5344CB8AC3E}">
        <p14:creationId xmlns:p14="http://schemas.microsoft.com/office/powerpoint/2010/main" val="119397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99"/>
            </a:gs>
            <a:gs pos="100000">
              <a:srgbClr val="FFFFFF"/>
            </a:gs>
          </a:gsLst>
          <a:lin ang="5400000" scaled="1"/>
        </a:gra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57200" y="0"/>
            <a:ext cx="8229600" cy="1371600"/>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John Adams</a:t>
            </a:r>
          </a:p>
        </p:txBody>
      </p:sp>
      <p:sp>
        <p:nvSpPr>
          <p:cNvPr id="21507" name="Rectangle 2"/>
          <p:cNvSpPr>
            <a:spLocks noGrp="1" noChangeArrowheads="1"/>
          </p:cNvSpPr>
          <p:nvPr>
            <p:ph type="body" idx="1"/>
          </p:nvPr>
        </p:nvSpPr>
        <p:spPr>
          <a:xfrm>
            <a:off x="4648200" y="1981200"/>
            <a:ext cx="4038600" cy="3886200"/>
          </a:xfrm>
        </p:spPr>
        <p:txBody>
          <a:bodyPr/>
          <a:lstStyle/>
          <a:p>
            <a:pPr marL="336550" indent="-336550" eaLnBrk="1" hangingPunct="1">
              <a:spcBef>
                <a:spcPts val="700"/>
              </a:spcBef>
              <a:buClr>
                <a:srgbClr val="00007D"/>
              </a:buClr>
              <a:buSzPct val="7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smtClean="0"/>
              <a:t>Vice President of U.S.</a:t>
            </a:r>
          </a:p>
          <a:p>
            <a:pPr marL="336550" indent="-336550" eaLnBrk="1" hangingPunct="1">
              <a:spcBef>
                <a:spcPts val="700"/>
              </a:spcBef>
              <a:buClr>
                <a:srgbClr val="00007D"/>
              </a:buClr>
              <a:buSzPct val="7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smtClean="0"/>
              <a:t>Early revolutionary</a:t>
            </a:r>
          </a:p>
          <a:p>
            <a:pPr marL="336550" indent="-336550" eaLnBrk="1" hangingPunct="1">
              <a:spcBef>
                <a:spcPts val="700"/>
              </a:spcBef>
              <a:buClr>
                <a:srgbClr val="00007D"/>
              </a:buClr>
              <a:buSzPct val="7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smtClean="0"/>
              <a:t>Disliked by many of his contemporaries </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295400"/>
            <a:ext cx="3876675"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8"/>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685800" y="1736725"/>
            <a:ext cx="7772400" cy="192087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The Cabinet </a:t>
            </a:r>
          </a:p>
        </p:txBody>
      </p:sp>
      <p:sp>
        <p:nvSpPr>
          <p:cNvPr id="23554" name="Rectangle 2"/>
          <p:cNvSpPr>
            <a:spLocks noGrp="1" noChangeArrowheads="1"/>
          </p:cNvSpPr>
          <p:nvPr>
            <p:ph type="subTitle" idx="4294967295"/>
          </p:nvPr>
        </p:nvSpPr>
        <p:spPr bwMode="auto">
          <a:xfrm>
            <a:off x="1371600" y="3886200"/>
            <a:ext cx="6400800" cy="1752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eaLnBrk="1" hangingPunct="1">
              <a:buClrTx/>
              <a:buSzPct val="7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smtClean="0"/>
              <a:t>The People Who Advise the President</a:t>
            </a:r>
          </a:p>
        </p:txBody>
      </p:sp>
    </p:spTree>
  </p:cSld>
  <p:clrMapOvr>
    <a:masterClrMapping/>
  </p:clrMapOvr>
  <p:transition>
    <p:cover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ffectLst>
                  <a:outerShdw blurRad="38100" dist="38100" dir="2700000" algn="tl">
                    <a:srgbClr val="C0C0C0"/>
                  </a:outerShdw>
                </a:effectLst>
              </a:rPr>
              <a:t>Thomas Jefferson</a:t>
            </a:r>
          </a:p>
        </p:txBody>
      </p:sp>
      <p:pic>
        <p:nvPicPr>
          <p:cNvPr id="235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1600200"/>
            <a:ext cx="3224213"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3"/>
          <p:cNvSpPr>
            <a:spLocks noGrp="1" noChangeArrowheads="1"/>
          </p:cNvSpPr>
          <p:nvPr>
            <p:ph type="body" idx="1"/>
          </p:nvPr>
        </p:nvSpPr>
        <p:spPr>
          <a:xfrm>
            <a:off x="4648200" y="1600200"/>
            <a:ext cx="4038600" cy="4530725"/>
          </a:xfrm>
        </p:spPr>
        <p:txBody>
          <a:bodyPr/>
          <a:lstStyle/>
          <a:p>
            <a:pPr marL="336550" indent="-336550" eaLnBrk="1" hangingPunct="1">
              <a:lnSpc>
                <a:spcPct val="90000"/>
              </a:lnSpc>
              <a:spcBef>
                <a:spcPts val="65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effectLst>
                  <a:outerShdw blurRad="38100" dist="38100" dir="2700000" algn="tl">
                    <a:srgbClr val="C0C0C0"/>
                  </a:outerShdw>
                </a:effectLst>
              </a:rPr>
              <a:t>Secretary of State</a:t>
            </a:r>
          </a:p>
          <a:p>
            <a:pPr marL="336550" indent="-336550" eaLnBrk="1" hangingPunct="1">
              <a:lnSpc>
                <a:spcPct val="90000"/>
              </a:lnSpc>
              <a:spcBef>
                <a:spcPts val="65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effectLst>
                  <a:outerShdw blurRad="38100" dist="38100" dir="2700000" algn="tl">
                    <a:srgbClr val="C0C0C0"/>
                  </a:outerShdw>
                </a:effectLst>
              </a:rPr>
              <a:t>He is in charge of the </a:t>
            </a:r>
            <a:r>
              <a:rPr lang="en-US" sz="2600" i="1" u="sng" dirty="0" smtClean="0">
                <a:effectLst>
                  <a:outerShdw blurRad="38100" dist="38100" dir="2700000" algn="tl">
                    <a:srgbClr val="C0C0C0"/>
                  </a:outerShdw>
                </a:effectLst>
              </a:rPr>
              <a:t>State Department</a:t>
            </a:r>
            <a:r>
              <a:rPr lang="en-US" sz="2600" dirty="0" smtClean="0">
                <a:effectLst>
                  <a:outerShdw blurRad="38100" dist="38100" dir="2700000" algn="tl">
                    <a:srgbClr val="C0C0C0"/>
                  </a:outerShdw>
                </a:effectLst>
              </a:rPr>
              <a:t> which oversees diplomats, ambassadors and all international affairs </a:t>
            </a:r>
          </a:p>
          <a:p>
            <a:pPr marL="336550" indent="-336550" eaLnBrk="1" hangingPunct="1">
              <a:lnSpc>
                <a:spcPct val="90000"/>
              </a:lnSpc>
              <a:spcBef>
                <a:spcPts val="65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600" dirty="0" smtClean="0">
                <a:effectLst>
                  <a:outerShdw blurRad="38100" dist="38100" dir="2700000" algn="tl">
                    <a:srgbClr val="C0C0C0"/>
                  </a:outerShdw>
                </a:effectLst>
              </a:rPr>
              <a:t>Thought that the people should have the most control over the government</a:t>
            </a:r>
          </a:p>
          <a:p>
            <a:pPr marL="336550" indent="-330200" eaLnBrk="1" hangingPunct="1">
              <a:lnSpc>
                <a:spcPct val="90000"/>
              </a:lnSpc>
              <a:spcBef>
                <a:spcPts val="65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600" dirty="0" smtClean="0">
              <a:effectLst>
                <a:outerShdw blurRad="38100" dist="38100" dir="2700000" algn="tl">
                  <a:srgbClr val="C0C0C0"/>
                </a:outerShd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ffectLst>
                  <a:outerShdw blurRad="38100" dist="38100" dir="2700000" algn="tl">
                    <a:srgbClr val="C0C0C0"/>
                  </a:outerShdw>
                </a:effectLst>
              </a:rPr>
              <a:t>Alexander Hamilton</a:t>
            </a:r>
          </a:p>
        </p:txBody>
      </p:sp>
      <p:sp>
        <p:nvSpPr>
          <p:cNvPr id="25602" name="Rectangle 2"/>
          <p:cNvSpPr>
            <a:spLocks noGrp="1" noChangeArrowheads="1"/>
          </p:cNvSpPr>
          <p:nvPr>
            <p:ph type="body" idx="1"/>
          </p:nvPr>
        </p:nvSpPr>
        <p:spPr>
          <a:xfrm>
            <a:off x="4648200" y="1600200"/>
            <a:ext cx="4038600" cy="4530725"/>
          </a:xfrm>
        </p:spPr>
        <p:txBody>
          <a:bodyPr/>
          <a:lstStyle/>
          <a:p>
            <a:pPr marL="336550" indent="-336550" eaLnBrk="1" hangingPunct="1">
              <a:lnSpc>
                <a:spcPct val="9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effectLst>
                  <a:outerShdw blurRad="38100" dist="38100" dir="2700000" algn="tl">
                    <a:srgbClr val="C0C0C0"/>
                  </a:outerShdw>
                </a:effectLst>
              </a:rPr>
              <a:t>Secretary of the Treasury</a:t>
            </a:r>
          </a:p>
          <a:p>
            <a:pPr marL="336550" indent="-336550" eaLnBrk="1" hangingPunct="1">
              <a:lnSpc>
                <a:spcPct val="9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effectLst>
                  <a:outerShdw blurRad="38100" dist="38100" dir="2700000" algn="tl">
                    <a:srgbClr val="C0C0C0"/>
                  </a:outerShdw>
                </a:effectLst>
              </a:rPr>
              <a:t>In charge of all of the financial institutions of the U.S.</a:t>
            </a:r>
          </a:p>
          <a:p>
            <a:pPr marL="336550" indent="-336550" eaLnBrk="1" hangingPunct="1">
              <a:lnSpc>
                <a:spcPct val="9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effectLst>
                  <a:outerShdw blurRad="38100" dist="38100" dir="2700000" algn="tl">
                    <a:srgbClr val="C0C0C0"/>
                  </a:outerShdw>
                </a:effectLst>
              </a:rPr>
              <a:t>Wanted a Bank of the U.S.</a:t>
            </a:r>
          </a:p>
          <a:p>
            <a:pPr marL="336550" indent="-336550" eaLnBrk="1" hangingPunct="1">
              <a:lnSpc>
                <a:spcPct val="90000"/>
              </a:lnSpc>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effectLst>
                  <a:outerShdw blurRad="38100" dist="38100" dir="2700000" algn="tl">
                    <a:srgbClr val="C0C0C0"/>
                  </a:outerShdw>
                </a:effectLst>
              </a:rPr>
              <a:t>Did not like Jefferson</a:t>
            </a:r>
          </a:p>
        </p:txBody>
      </p:sp>
      <p:pic>
        <p:nvPicPr>
          <p:cNvPr id="245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88620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hecke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CC"/>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Henry Knox</a:t>
            </a:r>
          </a:p>
        </p:txBody>
      </p:sp>
      <p:sp>
        <p:nvSpPr>
          <p:cNvPr id="26626" name="Rectangle 2"/>
          <p:cNvSpPr>
            <a:spLocks noGrp="1" noChangeArrowheads="1"/>
          </p:cNvSpPr>
          <p:nvPr>
            <p:ph type="body" idx="1"/>
          </p:nvPr>
        </p:nvSpPr>
        <p:spPr>
          <a:xfrm>
            <a:off x="4648200" y="1600200"/>
            <a:ext cx="4038600" cy="4530725"/>
          </a:xfrm>
        </p:spPr>
        <p:txBody>
          <a:bodyPr/>
          <a:lstStyle/>
          <a:p>
            <a:pPr marL="336550" indent="-336550" eaLnBrk="1" hangingPunct="1">
              <a:spcBef>
                <a:spcPts val="700"/>
              </a:spcBef>
              <a:buClr>
                <a:srgbClr val="EEC85E"/>
              </a:buClr>
              <a:buSzPct val="7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2800" smtClean="0"/>
              <a:t>First Secretary of War</a:t>
            </a:r>
          </a:p>
          <a:p>
            <a:pPr marL="336550" indent="-330200" eaLnBrk="1" hangingPunct="1">
              <a:spcBef>
                <a:spcPts val="700"/>
              </a:spcBef>
              <a:buClrTx/>
              <a:buSzPct val="70000"/>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2800" smtClean="0"/>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447800"/>
            <a:ext cx="3578225" cy="468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55411</TotalTime>
  <Words>1685</Words>
  <Application>Microsoft Office PowerPoint</Application>
  <PresentationFormat>On-screen Show (4:3)</PresentationFormat>
  <Paragraphs>176</Paragraphs>
  <Slides>46</Slides>
  <Notes>36</Notes>
  <HiddenSlides>0</HiddenSlides>
  <MMClips>0</MMClips>
  <ScaleCrop>false</ScaleCrop>
  <HeadingPairs>
    <vt:vector size="6" baseType="variant">
      <vt:variant>
        <vt:lpstr>Fonts Used</vt:lpstr>
      </vt:variant>
      <vt:variant>
        <vt:i4>8</vt:i4>
      </vt:variant>
      <vt:variant>
        <vt:lpstr>Theme</vt:lpstr>
      </vt:variant>
      <vt:variant>
        <vt:i4>22</vt:i4>
      </vt:variant>
      <vt:variant>
        <vt:lpstr>Slide Titles</vt:lpstr>
      </vt:variant>
      <vt:variant>
        <vt:i4>46</vt:i4>
      </vt:variant>
    </vt:vector>
  </HeadingPairs>
  <TitlesOfParts>
    <vt:vector size="76" baseType="lpstr">
      <vt:lpstr>Arial</vt:lpstr>
      <vt:lpstr>Times New Roman</vt:lpstr>
      <vt:lpstr>Verdana</vt:lpstr>
      <vt:lpstr>Garamond</vt:lpstr>
      <vt:lpstr>Tahoma</vt:lpstr>
      <vt:lpstr>Microsoft YaHei</vt:lpstr>
      <vt:lpstr>Arial Black</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Default Design</vt:lpstr>
      <vt:lpstr>1_Default Design</vt:lpstr>
      <vt:lpstr>2_Default Design</vt:lpstr>
      <vt:lpstr>3_Default Design</vt:lpstr>
      <vt:lpstr>4_Default Design</vt:lpstr>
      <vt:lpstr>5_Default Design</vt:lpstr>
      <vt:lpstr>6_Default Design</vt:lpstr>
      <vt:lpstr>American History </vt:lpstr>
      <vt:lpstr>PowerPoint Presentation</vt:lpstr>
      <vt:lpstr>The Federalist Era</vt:lpstr>
      <vt:lpstr>George Washington</vt:lpstr>
      <vt:lpstr>John Adams</vt:lpstr>
      <vt:lpstr>The Cabinet </vt:lpstr>
      <vt:lpstr>Thomas Jefferson</vt:lpstr>
      <vt:lpstr>Alexander Hamilton</vt:lpstr>
      <vt:lpstr>Henry Knox</vt:lpstr>
      <vt:lpstr>Problems with the Cabinet</vt:lpstr>
      <vt:lpstr>PowerPoint Presentation</vt:lpstr>
      <vt:lpstr>Vive La Revolution </vt:lpstr>
      <vt:lpstr>Jay’s Treaty</vt:lpstr>
      <vt:lpstr>Pinckney’s Treaty (1795)</vt:lpstr>
      <vt:lpstr>XYZ Affair (1797)</vt:lpstr>
      <vt:lpstr>Convention of 1800</vt:lpstr>
      <vt:lpstr>PowerPoint Presentation</vt:lpstr>
      <vt:lpstr>Domestic Policy of Washington’s Presidency</vt:lpstr>
      <vt:lpstr>Bill of Rights </vt:lpstr>
      <vt:lpstr>Amendments </vt:lpstr>
      <vt:lpstr>Judiciary Act of 1789</vt:lpstr>
      <vt:lpstr>Hamilton’s Financial Plan</vt:lpstr>
      <vt:lpstr>Result of the Financial Plan</vt:lpstr>
      <vt:lpstr>Whisky Rebellion</vt:lpstr>
      <vt:lpstr>Federalized Militia|Tar and Feather</vt:lpstr>
      <vt:lpstr>Washington’s Farewell Address</vt:lpstr>
      <vt:lpstr>Adam’s Presidency</vt:lpstr>
      <vt:lpstr>Election of 1796</vt:lpstr>
      <vt:lpstr>Alien and Sedition Acts</vt:lpstr>
      <vt:lpstr>Problems with A-S Acts</vt:lpstr>
      <vt:lpstr>The Federalists Legacy</vt:lpstr>
      <vt:lpstr>Jefferson’s Presidency</vt:lpstr>
      <vt:lpstr>Election/Revolution of 1800</vt:lpstr>
      <vt:lpstr>Aaron Burr</vt:lpstr>
      <vt:lpstr>Midnight Judges</vt:lpstr>
      <vt:lpstr>Marbury v Madison</vt:lpstr>
      <vt:lpstr>What Marbury v. Madison Did</vt:lpstr>
      <vt:lpstr>Jefferson’s Ideas</vt:lpstr>
      <vt:lpstr>Cutting Costs</vt:lpstr>
      <vt:lpstr>Jefferson’s 2nd Term</vt:lpstr>
      <vt:lpstr>Jefferson’s 2nd Term</vt:lpstr>
      <vt:lpstr>Louisiana Purchase</vt:lpstr>
      <vt:lpstr>PowerPoint Presentation</vt:lpstr>
      <vt:lpstr>Lewis and Clark Expedition</vt:lpstr>
      <vt:lpstr>PowerPoint Presentation</vt:lpstr>
      <vt:lpstr>12. Jefferson after the Presidency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History The Beginning</dc:title>
  <dc:creator>grohke</dc:creator>
  <cp:lastModifiedBy>Kenneth Groh</cp:lastModifiedBy>
  <cp:revision>66</cp:revision>
  <cp:lastPrinted>2015-09-28T13:25:26Z</cp:lastPrinted>
  <dcterms:created xsi:type="dcterms:W3CDTF">2008-08-22T13:25:30Z</dcterms:created>
  <dcterms:modified xsi:type="dcterms:W3CDTF">2017-09-27T12:29:45Z</dcterms:modified>
</cp:coreProperties>
</file>