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38"/>
  </p:notesMasterIdLst>
  <p:sldIdLst>
    <p:sldId id="256" r:id="rId2"/>
    <p:sldId id="312"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1" r:id="rId35"/>
    <p:sldId id="292" r:id="rId36"/>
    <p:sldId id="293" r:id="rId37"/>
  </p:sldIdLst>
  <p:sldSz cx="9144000" cy="6858000" type="screen4x3"/>
  <p:notesSz cx="6858000" cy="9294813"/>
  <p:embeddedFontLst>
    <p:embeddedFont>
      <p:font typeface="Calibri" pitchFamily="3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336" y="2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
        <p:cNvGrpSpPr/>
        <p:nvPr/>
      </p:nvGrpSpPr>
      <p:grpSpPr>
        <a:xfrm>
          <a:off x="0" y="0"/>
          <a:ext cx="0" cy="0"/>
          <a:chOff x="0" y="0"/>
          <a:chExt cx="0" cy="0"/>
        </a:xfrm>
      </p:grpSpPr>
      <p:sp>
        <p:nvSpPr>
          <p:cNvPr id="3" name="Shape 3"/>
          <p:cNvSpPr txBox="1">
            <a:spLocks noGrp="1"/>
          </p:cNvSpPr>
          <p:nvPr>
            <p:ph type="sldNum" idx="12"/>
          </p:nvPr>
        </p:nvSpPr>
        <p:spPr>
          <a:xfrm>
            <a:off x="3884612" y="8829675"/>
            <a:ext cx="2970211" cy="463550"/>
          </a:xfrm>
          <a:prstGeom prst="rect">
            <a:avLst/>
          </a:prstGeom>
          <a:noFill/>
          <a:ln>
            <a:noFill/>
          </a:ln>
        </p:spPr>
        <p:txBody>
          <a:bodyPr lIns="90000" tIns="46800" rIns="90000" bIns="468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sp>
        <p:nvSpPr>
          <p:cNvPr id="4" name="Shape 4"/>
          <p:cNvSpPr/>
          <p:nvPr/>
        </p:nvSpPr>
        <p:spPr>
          <a:xfrm>
            <a:off x="0" y="0"/>
            <a:ext cx="6858000" cy="9294811"/>
          </a:xfrm>
          <a:prstGeom prst="roundRect">
            <a:avLst>
              <a:gd name="adj" fmla="val 5"/>
            </a:avLst>
          </a:prstGeom>
          <a:solidFill>
            <a:srgbClr val="FFFFFF"/>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rgbClr val="000000"/>
              </a:solidFill>
              <a:latin typeface="Arial"/>
              <a:ea typeface="Arial"/>
              <a:cs typeface="Arial"/>
              <a:sym typeface="Arial"/>
            </a:endParaRPr>
          </a:p>
        </p:txBody>
      </p:sp>
      <p:sp>
        <p:nvSpPr>
          <p:cNvPr id="5" name="Shape 5"/>
          <p:cNvSpPr txBox="1">
            <a:spLocks noGrp="1"/>
          </p:cNvSpPr>
          <p:nvPr>
            <p:ph type="hdr" idx="2"/>
          </p:nvPr>
        </p:nvSpPr>
        <p:spPr>
          <a:xfrm>
            <a:off x="0" y="0"/>
            <a:ext cx="2970211" cy="46355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200" b="0" i="0" u="none">
                <a:solidFill>
                  <a:srgbClr val="000000"/>
                </a:solidFill>
                <a:latin typeface="Arial"/>
                <a:ea typeface="Arial"/>
                <a:cs typeface="Arial"/>
                <a:sym typeface="Arial"/>
              </a:defRPr>
            </a:lvl1pPr>
            <a:lvl2pPr marL="742950" marR="0" lvl="1" indent="-28575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L="1143000" marR="0" lvl="2"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L="1600200" marR="0" lvl="3"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L="2057400" marR="0" lvl="4"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L="2514600" marR="0" lvl="5"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L="3429000" marR="0" lvl="6"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L="4800600" marR="0" lvl="7"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L="6629400" marR="0" lvl="8"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endParaRPr/>
          </a:p>
        </p:txBody>
      </p:sp>
      <p:sp>
        <p:nvSpPr>
          <p:cNvPr id="6" name="Shape 6"/>
          <p:cNvSpPr txBox="1">
            <a:spLocks noGrp="1"/>
          </p:cNvSpPr>
          <p:nvPr>
            <p:ph type="dt" idx="10"/>
          </p:nvPr>
        </p:nvSpPr>
        <p:spPr>
          <a:xfrm>
            <a:off x="3884612" y="0"/>
            <a:ext cx="2970211" cy="46355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None/>
              <a:defRPr sz="1200" b="0" i="0" u="none">
                <a:solidFill>
                  <a:srgbClr val="000000"/>
                </a:solidFill>
                <a:latin typeface="Arial"/>
                <a:ea typeface="Arial"/>
                <a:cs typeface="Arial"/>
                <a:sym typeface="Arial"/>
              </a:defRPr>
            </a:lvl1pPr>
            <a:lvl2pPr marL="742950" marR="0" lvl="1" indent="-28575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L="1143000" marR="0" lvl="2"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L="1600200" marR="0" lvl="3"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L="2057400" marR="0" lvl="4"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L="2514600" marR="0" lvl="5"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L="3429000" marR="0" lvl="6"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L="4800600" marR="0" lvl="7"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L="6629400" marR="0" lvl="8"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endParaRPr/>
          </a:p>
        </p:txBody>
      </p:sp>
      <p:sp>
        <p:nvSpPr>
          <p:cNvPr id="7" name="Shape 7"/>
          <p:cNvSpPr>
            <a:spLocks noGrp="1" noRot="1" noChangeAspect="1"/>
          </p:cNvSpPr>
          <p:nvPr>
            <p:ph type="sldImg" idx="3"/>
          </p:nvPr>
        </p:nvSpPr>
        <p:spPr>
          <a:xfrm>
            <a:off x="1104900" y="696912"/>
            <a:ext cx="4646612" cy="3484562"/>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sq" cmpd="sng">
            <a:solidFill>
              <a:srgbClr val="000000"/>
            </a:solidFill>
            <a:prstDash val="solid"/>
            <a:miter/>
            <a:headEnd type="none" w="med" len="med"/>
            <a:tailEnd type="none" w="med" len="med"/>
          </a:ln>
        </p:spPr>
      </p:sp>
      <p:sp>
        <p:nvSpPr>
          <p:cNvPr id="8" name="Shape 8"/>
          <p:cNvSpPr txBox="1">
            <a:spLocks noGrp="1"/>
          </p:cNvSpPr>
          <p:nvPr>
            <p:ph type="body" idx="1"/>
          </p:nvPr>
        </p:nvSpPr>
        <p:spPr>
          <a:xfrm>
            <a:off x="685800" y="4416425"/>
            <a:ext cx="5484812" cy="4181475"/>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9" name="Shape 9"/>
          <p:cNvSpPr txBox="1">
            <a:spLocks noGrp="1"/>
          </p:cNvSpPr>
          <p:nvPr>
            <p:ph type="ftr" idx="11"/>
          </p:nvPr>
        </p:nvSpPr>
        <p:spPr>
          <a:xfrm>
            <a:off x="0" y="8829675"/>
            <a:ext cx="2970211" cy="46355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200" b="0" i="0" u="none">
                <a:solidFill>
                  <a:srgbClr val="000000"/>
                </a:solidFill>
                <a:latin typeface="Arial"/>
                <a:ea typeface="Arial"/>
                <a:cs typeface="Arial"/>
                <a:sym typeface="Arial"/>
              </a:defRPr>
            </a:lvl1pPr>
            <a:lvl2pPr marL="742950" marR="0" lvl="1" indent="-28575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L="1143000" marR="0" lvl="2"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L="1600200" marR="0" lvl="3"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L="2057400" marR="0" lvl="4"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L="2514600" marR="0" lvl="5"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L="3429000" marR="0" lvl="6"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L="4800600" marR="0" lvl="7"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L="6629400" marR="0" lvl="8"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endParaRPr/>
          </a:p>
        </p:txBody>
      </p:sp>
      <p:sp>
        <p:nvSpPr>
          <p:cNvPr id="10" name="Shape 10"/>
          <p:cNvSpPr txBox="1">
            <a:spLocks noGrp="1"/>
          </p:cNvSpPr>
          <p:nvPr>
            <p:ph type="sldNum" idx="4"/>
          </p:nvPr>
        </p:nvSpPr>
        <p:spPr>
          <a:xfrm>
            <a:off x="3884612" y="8829675"/>
            <a:ext cx="2970211" cy="463550"/>
          </a:xfrm>
          <a:prstGeom prst="rect">
            <a:avLst/>
          </a:prstGeom>
          <a:noFill/>
          <a:ln>
            <a:noFill/>
          </a:ln>
        </p:spPr>
        <p:txBody>
          <a:bodyPr lIns="90000" tIns="46800" rIns="90000" bIns="468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a:solidFill>
                  <a:srgbClr val="000000"/>
                </a:solidFill>
                <a:latin typeface="Arial"/>
                <a:ea typeface="Arial"/>
                <a:cs typeface="Arial"/>
                <a:sym typeface="Arial"/>
              </a:rPr>
              <a:t>‹#›</a:t>
            </a:fld>
            <a:endParaRPr lang="en-US" sz="1200" b="0" i="0" u="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12514670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11049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117" name="Shape 117"/>
          <p:cNvSpPr txBox="1">
            <a:spLocks noGrp="1"/>
          </p:cNvSpPr>
          <p:nvPr>
            <p:ph type="body" idx="1"/>
          </p:nvPr>
        </p:nvSpPr>
        <p:spPr>
          <a:xfrm>
            <a:off x="685800" y="4416425"/>
            <a:ext cx="5486399" cy="4183061"/>
          </a:xfrm>
          <a:prstGeom prst="rect">
            <a:avLst/>
          </a:prstGeom>
          <a:noFill/>
          <a:ln>
            <a:noFill/>
          </a:ln>
        </p:spPr>
        <p:txBody>
          <a:bodyPr lIns="90000" tIns="46800" rIns="90000" bIns="46800" anchor="ctr" anchorCtr="0">
            <a:noAutofit/>
          </a:bodyPr>
          <a:lstStyle/>
          <a:p>
            <a:pPr marL="0" marR="0" lvl="0" indent="0" algn="l" rtl="0">
              <a:spcBef>
                <a:spcPts val="0"/>
              </a:spcBef>
              <a:buSzPct val="25000"/>
              <a:buNone/>
            </a:pPr>
            <a:endParaRPr sz="1800" b="0" i="0" u="none" strike="noStrike" cap="non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193" name="Shape 193"/>
          <p:cNvSpPr txBox="1">
            <a:spLocks noGrp="1"/>
          </p:cNvSpPr>
          <p:nvPr>
            <p:ph type="body" idx="1"/>
          </p:nvPr>
        </p:nvSpPr>
        <p:spPr>
          <a:xfrm>
            <a:off x="685800" y="4416425"/>
            <a:ext cx="5486399" cy="4183061"/>
          </a:xfrm>
          <a:prstGeom prst="rect">
            <a:avLst/>
          </a:prstGeom>
          <a:noFill/>
          <a:ln>
            <a:noFill/>
          </a:ln>
        </p:spPr>
        <p:txBody>
          <a:bodyPr lIns="90000" tIns="46800" rIns="90000" bIns="46800" anchor="ctr" anchorCtr="0">
            <a:noAutofit/>
          </a:bodyPr>
          <a:lstStyle/>
          <a:p>
            <a:pPr marL="0" marR="0" lvl="0" indent="0" algn="l" rtl="0">
              <a:spcBef>
                <a:spcPts val="0"/>
              </a:spcBef>
              <a:buSzPct val="25000"/>
              <a:buNone/>
            </a:pPr>
            <a:endParaRPr sz="1800" b="0" i="0" u="none" strike="noStrike" cap="none"/>
          </a:p>
        </p:txBody>
      </p:sp>
      <p:sp>
        <p:nvSpPr>
          <p:cNvPr id="194" name="Shape 194"/>
          <p:cNvSpPr txBox="1"/>
          <p:nvPr/>
        </p:nvSpPr>
        <p:spPr>
          <a:xfrm>
            <a:off x="3884612" y="8829675"/>
            <a:ext cx="2971799" cy="465137"/>
          </a:xfrm>
          <a:prstGeom prst="rect">
            <a:avLst/>
          </a:prstGeom>
          <a:noFill/>
          <a:ln>
            <a:noFill/>
          </a:ln>
        </p:spPr>
        <p:txBody>
          <a:bodyPr lIns="90000" tIns="46800" rIns="90000" bIns="468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a:solidFill>
                  <a:srgbClr val="000000"/>
                </a:solidFill>
                <a:latin typeface="Arial"/>
                <a:ea typeface="Arial"/>
                <a:cs typeface="Arial"/>
                <a:sym typeface="Arial"/>
              </a:rPr>
              <a:t>11</a:t>
            </a:fld>
            <a:endParaRPr lang="en-US" sz="1200" b="0" i="0" u="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11049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201" name="Shape 201"/>
          <p:cNvSpPr txBox="1">
            <a:spLocks noGrp="1"/>
          </p:cNvSpPr>
          <p:nvPr>
            <p:ph type="body" idx="1"/>
          </p:nvPr>
        </p:nvSpPr>
        <p:spPr>
          <a:xfrm>
            <a:off x="685800" y="4416425"/>
            <a:ext cx="5486399" cy="4183061"/>
          </a:xfrm>
          <a:prstGeom prst="rect">
            <a:avLst/>
          </a:prstGeom>
          <a:noFill/>
          <a:ln>
            <a:noFill/>
          </a:ln>
        </p:spPr>
        <p:txBody>
          <a:bodyPr lIns="90000" tIns="46800" rIns="90000" bIns="46800" anchor="ctr" anchorCtr="0">
            <a:noAutofit/>
          </a:bodyPr>
          <a:lstStyle/>
          <a:p>
            <a:pPr marL="0" marR="0" lvl="0" indent="0" algn="l" rtl="0">
              <a:spcBef>
                <a:spcPts val="0"/>
              </a:spcBef>
              <a:buSzPct val="25000"/>
              <a:buNone/>
            </a:pPr>
            <a:endParaRPr sz="1800" b="0" i="0" u="none" strike="noStrike" cap="non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207" name="Shape 207"/>
          <p:cNvSpPr txBox="1">
            <a:spLocks noGrp="1"/>
          </p:cNvSpPr>
          <p:nvPr>
            <p:ph type="body" idx="1"/>
          </p:nvPr>
        </p:nvSpPr>
        <p:spPr>
          <a:xfrm>
            <a:off x="685800" y="4416425"/>
            <a:ext cx="5486399" cy="4183061"/>
          </a:xfrm>
          <a:prstGeom prst="rect">
            <a:avLst/>
          </a:prstGeom>
          <a:noFill/>
          <a:ln>
            <a:noFill/>
          </a:ln>
        </p:spPr>
        <p:txBody>
          <a:bodyPr lIns="90000" tIns="46800" rIns="90000" bIns="46800" anchor="ctr" anchorCtr="0">
            <a:noAutofit/>
          </a:bodyPr>
          <a:lstStyle/>
          <a:p>
            <a:pPr marL="0" marR="0" lvl="0" indent="0" algn="l" rtl="0">
              <a:spcBef>
                <a:spcPts val="0"/>
              </a:spcBef>
              <a:buSzPct val="25000"/>
              <a:buNone/>
            </a:pPr>
            <a:endParaRPr sz="1800" b="0" i="0" u="none" strike="noStrike" cap="non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213" name="Shape 213"/>
          <p:cNvSpPr txBox="1">
            <a:spLocks noGrp="1"/>
          </p:cNvSpPr>
          <p:nvPr>
            <p:ph type="body" idx="1"/>
          </p:nvPr>
        </p:nvSpPr>
        <p:spPr>
          <a:xfrm>
            <a:off x="685800" y="4416425"/>
            <a:ext cx="5486399" cy="4183061"/>
          </a:xfrm>
          <a:prstGeom prst="rect">
            <a:avLst/>
          </a:prstGeom>
          <a:noFill/>
          <a:ln>
            <a:noFill/>
          </a:ln>
        </p:spPr>
        <p:txBody>
          <a:bodyPr lIns="90000" tIns="46800" rIns="90000" bIns="46800" anchor="ctr" anchorCtr="0">
            <a:noAutofit/>
          </a:bodyPr>
          <a:lstStyle/>
          <a:p>
            <a:pPr marL="0" marR="0" lvl="0" indent="0" algn="l" rtl="0">
              <a:spcBef>
                <a:spcPts val="0"/>
              </a:spcBef>
              <a:buSzPct val="25000"/>
              <a:buNone/>
            </a:pPr>
            <a:endParaRPr sz="1800" b="0" i="0" u="none" strike="noStrike" cap="non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11049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219" name="Shape 219"/>
          <p:cNvSpPr txBox="1">
            <a:spLocks noGrp="1"/>
          </p:cNvSpPr>
          <p:nvPr>
            <p:ph type="body" idx="1"/>
          </p:nvPr>
        </p:nvSpPr>
        <p:spPr>
          <a:xfrm>
            <a:off x="685800" y="4416425"/>
            <a:ext cx="5486399" cy="4183061"/>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Font typeface="Arial"/>
              <a:buNone/>
            </a:pPr>
            <a:r>
              <a:rPr lang="en-US" sz="1800" b="0" i="0" u="none" strike="noStrike" cap="none">
                <a:latin typeface="Arial"/>
                <a:ea typeface="Arial"/>
                <a:cs typeface="Arial"/>
                <a:sym typeface="Arial"/>
              </a:rPr>
              <a:t>Source: http://www.rjsmith.com/kia_tbl.html</a:t>
            </a:r>
          </a:p>
        </p:txBody>
      </p:sp>
      <p:sp>
        <p:nvSpPr>
          <p:cNvPr id="220" name="Shape 220"/>
          <p:cNvSpPr txBox="1"/>
          <p:nvPr/>
        </p:nvSpPr>
        <p:spPr>
          <a:xfrm>
            <a:off x="3884612" y="8829675"/>
            <a:ext cx="2971799" cy="465137"/>
          </a:xfrm>
          <a:prstGeom prst="rect">
            <a:avLst/>
          </a:prstGeom>
          <a:noFill/>
          <a:ln>
            <a:noFill/>
          </a:ln>
        </p:spPr>
        <p:txBody>
          <a:bodyPr lIns="90000" tIns="46800" rIns="90000" bIns="468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a:solidFill>
                  <a:srgbClr val="000000"/>
                </a:solidFill>
                <a:latin typeface="Arial"/>
                <a:ea typeface="Arial"/>
                <a:cs typeface="Arial"/>
                <a:sym typeface="Arial"/>
              </a:rPr>
              <a:t>15</a:t>
            </a:fld>
            <a:endParaRPr lang="en-US" sz="1200" b="0" i="0" u="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11049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227" name="Shape 227"/>
          <p:cNvSpPr txBox="1">
            <a:spLocks noGrp="1"/>
          </p:cNvSpPr>
          <p:nvPr>
            <p:ph type="body" idx="1"/>
          </p:nvPr>
        </p:nvSpPr>
        <p:spPr>
          <a:xfrm>
            <a:off x="685800" y="4416425"/>
            <a:ext cx="5486399" cy="4183061"/>
          </a:xfrm>
          <a:prstGeom prst="rect">
            <a:avLst/>
          </a:prstGeom>
          <a:noFill/>
          <a:ln>
            <a:noFill/>
          </a:ln>
        </p:spPr>
        <p:txBody>
          <a:bodyPr lIns="90000" tIns="46800" rIns="90000" bIns="46800" anchor="ctr" anchorCtr="0">
            <a:noAutofit/>
          </a:bodyPr>
          <a:lstStyle/>
          <a:p>
            <a:pPr marL="0" marR="0" lvl="0" indent="0" algn="l" rtl="0">
              <a:spcBef>
                <a:spcPts val="0"/>
              </a:spcBef>
              <a:buSzPct val="25000"/>
              <a:buNone/>
            </a:pPr>
            <a:endParaRPr sz="1800" b="0" i="0" u="none" strike="noStrike" cap="none"/>
          </a:p>
        </p:txBody>
      </p:sp>
      <p:sp>
        <p:nvSpPr>
          <p:cNvPr id="228" name="Shape 228"/>
          <p:cNvSpPr txBox="1"/>
          <p:nvPr/>
        </p:nvSpPr>
        <p:spPr>
          <a:xfrm>
            <a:off x="3884612" y="8829675"/>
            <a:ext cx="2971799" cy="465137"/>
          </a:xfrm>
          <a:prstGeom prst="rect">
            <a:avLst/>
          </a:prstGeom>
          <a:noFill/>
          <a:ln>
            <a:noFill/>
          </a:ln>
        </p:spPr>
        <p:txBody>
          <a:bodyPr lIns="90000" tIns="46800" rIns="90000" bIns="468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a:solidFill>
                  <a:srgbClr val="000000"/>
                </a:solidFill>
                <a:latin typeface="Arial"/>
                <a:ea typeface="Arial"/>
                <a:cs typeface="Arial"/>
                <a:sym typeface="Arial"/>
              </a:rPr>
              <a:t>16</a:t>
            </a:fld>
            <a:endParaRPr lang="en-US" sz="1200" b="0" i="0" u="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11049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235" name="Shape 235"/>
          <p:cNvSpPr txBox="1">
            <a:spLocks noGrp="1"/>
          </p:cNvSpPr>
          <p:nvPr>
            <p:ph type="body" idx="1"/>
          </p:nvPr>
        </p:nvSpPr>
        <p:spPr>
          <a:xfrm>
            <a:off x="685800" y="4416425"/>
            <a:ext cx="5486399" cy="4183061"/>
          </a:xfrm>
          <a:prstGeom prst="rect">
            <a:avLst/>
          </a:prstGeom>
          <a:noFill/>
          <a:ln>
            <a:noFill/>
          </a:ln>
        </p:spPr>
        <p:txBody>
          <a:bodyPr lIns="90000" tIns="46800" rIns="90000" bIns="46800" anchor="ctr" anchorCtr="0">
            <a:noAutofit/>
          </a:bodyPr>
          <a:lstStyle/>
          <a:p>
            <a:pPr marL="0" marR="0" lvl="0" indent="0" algn="l" rtl="0">
              <a:spcBef>
                <a:spcPts val="0"/>
              </a:spcBef>
              <a:buSzPct val="25000"/>
              <a:buNone/>
            </a:pPr>
            <a:endParaRPr sz="1800" b="0" i="0" u="none" strike="noStrike" cap="non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11049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241" name="Shape 241"/>
          <p:cNvSpPr txBox="1">
            <a:spLocks noGrp="1"/>
          </p:cNvSpPr>
          <p:nvPr>
            <p:ph type="body" idx="1"/>
          </p:nvPr>
        </p:nvSpPr>
        <p:spPr>
          <a:xfrm>
            <a:off x="685800" y="4416425"/>
            <a:ext cx="5486399" cy="4183061"/>
          </a:xfrm>
          <a:prstGeom prst="rect">
            <a:avLst/>
          </a:prstGeom>
          <a:noFill/>
          <a:ln>
            <a:noFill/>
          </a:ln>
        </p:spPr>
        <p:txBody>
          <a:bodyPr lIns="90000" tIns="46800" rIns="90000" bIns="46800" anchor="ctr" anchorCtr="0">
            <a:noAutofit/>
          </a:bodyPr>
          <a:lstStyle/>
          <a:p>
            <a:pPr marL="0" marR="0" lvl="0" indent="0" algn="l" rtl="0">
              <a:spcBef>
                <a:spcPts val="0"/>
              </a:spcBef>
              <a:buSzPct val="25000"/>
              <a:buNone/>
            </a:pPr>
            <a:endParaRPr sz="1800" b="0" i="0" u="none" strike="noStrike" cap="non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11049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249" name="Shape 249"/>
          <p:cNvSpPr txBox="1">
            <a:spLocks noGrp="1"/>
          </p:cNvSpPr>
          <p:nvPr>
            <p:ph type="body" idx="1"/>
          </p:nvPr>
        </p:nvSpPr>
        <p:spPr>
          <a:xfrm>
            <a:off x="685800" y="4416425"/>
            <a:ext cx="5486399" cy="4183061"/>
          </a:xfrm>
          <a:prstGeom prst="rect">
            <a:avLst/>
          </a:prstGeom>
          <a:noFill/>
          <a:ln>
            <a:noFill/>
          </a:ln>
        </p:spPr>
        <p:txBody>
          <a:bodyPr lIns="90000" tIns="46800" rIns="90000" bIns="46800" anchor="ctr" anchorCtr="0">
            <a:noAutofit/>
          </a:bodyPr>
          <a:lstStyle/>
          <a:p>
            <a:pPr marL="0" marR="0" lvl="0" indent="0" algn="l" rtl="0">
              <a:spcBef>
                <a:spcPts val="0"/>
              </a:spcBef>
              <a:buSzPct val="25000"/>
              <a:buNone/>
            </a:pPr>
            <a:endParaRPr sz="1800" b="0" i="0" u="none" strike="noStrike" cap="none"/>
          </a:p>
        </p:txBody>
      </p:sp>
      <p:sp>
        <p:nvSpPr>
          <p:cNvPr id="250" name="Shape 250"/>
          <p:cNvSpPr txBox="1"/>
          <p:nvPr/>
        </p:nvSpPr>
        <p:spPr>
          <a:xfrm>
            <a:off x="3884612" y="8829675"/>
            <a:ext cx="2971799" cy="465137"/>
          </a:xfrm>
          <a:prstGeom prst="rect">
            <a:avLst/>
          </a:prstGeom>
          <a:noFill/>
          <a:ln>
            <a:noFill/>
          </a:ln>
        </p:spPr>
        <p:txBody>
          <a:bodyPr lIns="90000" tIns="46800" rIns="90000" bIns="468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a:solidFill>
                  <a:srgbClr val="000000"/>
                </a:solidFill>
                <a:latin typeface="Arial"/>
                <a:ea typeface="Arial"/>
                <a:cs typeface="Arial"/>
                <a:sym typeface="Arial"/>
              </a:rPr>
              <a:t>19</a:t>
            </a:fld>
            <a:endParaRPr lang="en-US" sz="1200" b="0" i="0" u="non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11049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257" name="Shape 257"/>
          <p:cNvSpPr txBox="1">
            <a:spLocks noGrp="1"/>
          </p:cNvSpPr>
          <p:nvPr>
            <p:ph type="body" idx="1"/>
          </p:nvPr>
        </p:nvSpPr>
        <p:spPr>
          <a:xfrm>
            <a:off x="685800" y="4416425"/>
            <a:ext cx="5486399" cy="4183061"/>
          </a:xfrm>
          <a:prstGeom prst="rect">
            <a:avLst/>
          </a:prstGeom>
          <a:noFill/>
          <a:ln>
            <a:noFill/>
          </a:ln>
        </p:spPr>
        <p:txBody>
          <a:bodyPr lIns="90000" tIns="46800" rIns="90000" bIns="46800" anchor="ctr" anchorCtr="0">
            <a:noAutofit/>
          </a:bodyPr>
          <a:lstStyle/>
          <a:p>
            <a:pPr marL="0" marR="0" lvl="0" indent="0" algn="l" rtl="0">
              <a:spcBef>
                <a:spcPts val="0"/>
              </a:spcBef>
              <a:buSzPct val="25000"/>
              <a:buNone/>
            </a:pPr>
            <a:endParaRPr sz="1800" b="0" i="0" u="none" strike="noStrike" cap="none"/>
          </a:p>
        </p:txBody>
      </p:sp>
      <p:sp>
        <p:nvSpPr>
          <p:cNvPr id="258" name="Shape 258"/>
          <p:cNvSpPr txBox="1"/>
          <p:nvPr/>
        </p:nvSpPr>
        <p:spPr>
          <a:xfrm>
            <a:off x="3884612" y="8829675"/>
            <a:ext cx="2971799" cy="465137"/>
          </a:xfrm>
          <a:prstGeom prst="rect">
            <a:avLst/>
          </a:prstGeom>
          <a:noFill/>
          <a:ln>
            <a:noFill/>
          </a:ln>
        </p:spPr>
        <p:txBody>
          <a:bodyPr lIns="90000" tIns="46800" rIns="90000" bIns="468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a:solidFill>
                  <a:srgbClr val="000000"/>
                </a:solidFill>
                <a:latin typeface="Arial"/>
                <a:ea typeface="Arial"/>
                <a:cs typeface="Arial"/>
                <a:sym typeface="Arial"/>
              </a:rPr>
              <a:t>20</a:t>
            </a:fld>
            <a:endParaRPr lang="en-US" sz="1200" b="0" i="0" u="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11049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129" name="Shape 129"/>
          <p:cNvSpPr txBox="1">
            <a:spLocks noGrp="1"/>
          </p:cNvSpPr>
          <p:nvPr>
            <p:ph type="body" idx="1"/>
          </p:nvPr>
        </p:nvSpPr>
        <p:spPr>
          <a:xfrm>
            <a:off x="685800" y="4416425"/>
            <a:ext cx="5486399" cy="4183061"/>
          </a:xfrm>
          <a:prstGeom prst="rect">
            <a:avLst/>
          </a:prstGeom>
          <a:noFill/>
          <a:ln>
            <a:noFill/>
          </a:ln>
        </p:spPr>
        <p:txBody>
          <a:bodyPr lIns="90000" tIns="46800" rIns="90000" bIns="46800" anchor="ctr" anchorCtr="0">
            <a:noAutofit/>
          </a:bodyPr>
          <a:lstStyle/>
          <a:p>
            <a:pPr marL="0" marR="0" lvl="0" indent="0" algn="l" rtl="0">
              <a:spcBef>
                <a:spcPts val="0"/>
              </a:spcBef>
              <a:buSzPct val="25000"/>
              <a:buNone/>
            </a:pPr>
            <a:endParaRPr sz="1800" b="0" i="0" u="none" strike="noStrike" cap="non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txBox="1"/>
          <p:nvPr/>
        </p:nvSpPr>
        <p:spPr>
          <a:xfrm>
            <a:off x="3884612" y="8829675"/>
            <a:ext cx="2971799" cy="465137"/>
          </a:xfrm>
          <a:prstGeom prst="rect">
            <a:avLst/>
          </a:prstGeom>
          <a:noFill/>
          <a:ln>
            <a:noFill/>
          </a:ln>
        </p:spPr>
        <p:txBody>
          <a:bodyPr lIns="90000" tIns="46800" rIns="90000" bIns="468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a:solidFill>
                  <a:srgbClr val="000000"/>
                </a:solidFill>
                <a:latin typeface="Arial"/>
                <a:ea typeface="Arial"/>
                <a:cs typeface="Arial"/>
                <a:sym typeface="Arial"/>
              </a:rPr>
              <a:t>21</a:t>
            </a:fld>
            <a:endParaRPr lang="en-US" sz="1200" b="0" i="0" u="none">
              <a:solidFill>
                <a:srgbClr val="000000"/>
              </a:solidFill>
              <a:latin typeface="Arial"/>
              <a:ea typeface="Arial"/>
              <a:cs typeface="Arial"/>
              <a:sym typeface="Arial"/>
            </a:endParaRPr>
          </a:p>
        </p:txBody>
      </p:sp>
      <p:sp>
        <p:nvSpPr>
          <p:cNvPr id="265" name="Shape 265"/>
          <p:cNvSpPr>
            <a:spLocks noGrp="1" noRot="1" noChangeAspect="1"/>
          </p:cNvSpPr>
          <p:nvPr>
            <p:ph type="sldImg" idx="2"/>
          </p:nvPr>
        </p:nvSpPr>
        <p:spPr>
          <a:xfrm>
            <a:off x="11049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266" name="Shape 266"/>
          <p:cNvSpPr txBox="1">
            <a:spLocks noGrp="1"/>
          </p:cNvSpPr>
          <p:nvPr>
            <p:ph type="body" idx="1"/>
          </p:nvPr>
        </p:nvSpPr>
        <p:spPr>
          <a:xfrm>
            <a:off x="685800" y="4416425"/>
            <a:ext cx="5486399" cy="4183061"/>
          </a:xfrm>
          <a:prstGeom prst="rect">
            <a:avLst/>
          </a:prstGeom>
          <a:noFill/>
          <a:ln>
            <a:noFill/>
          </a:ln>
        </p:spPr>
        <p:txBody>
          <a:bodyPr lIns="90000" tIns="46800" rIns="90000" bIns="46800" anchor="ctr" anchorCtr="0">
            <a:noAutofit/>
          </a:bodyPr>
          <a:lstStyle/>
          <a:p>
            <a:pPr marL="0" marR="0" lvl="0" indent="0" algn="l" rtl="0">
              <a:spcBef>
                <a:spcPts val="0"/>
              </a:spcBef>
              <a:buSzPct val="25000"/>
              <a:buNone/>
            </a:pPr>
            <a:endParaRPr sz="1800" b="0" i="0" u="none" strike="noStrike" cap="non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txBox="1"/>
          <p:nvPr/>
        </p:nvSpPr>
        <p:spPr>
          <a:xfrm>
            <a:off x="3884612" y="8829675"/>
            <a:ext cx="2971799" cy="465137"/>
          </a:xfrm>
          <a:prstGeom prst="rect">
            <a:avLst/>
          </a:prstGeom>
          <a:noFill/>
          <a:ln>
            <a:noFill/>
          </a:ln>
        </p:spPr>
        <p:txBody>
          <a:bodyPr lIns="90000" tIns="46800" rIns="90000" bIns="468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a:solidFill>
                  <a:srgbClr val="000000"/>
                </a:solidFill>
                <a:latin typeface="Arial"/>
                <a:ea typeface="Arial"/>
                <a:cs typeface="Arial"/>
                <a:sym typeface="Arial"/>
              </a:rPr>
              <a:t>22</a:t>
            </a:fld>
            <a:endParaRPr lang="en-US" sz="1200" b="0" i="0" u="none">
              <a:solidFill>
                <a:srgbClr val="000000"/>
              </a:solidFill>
              <a:latin typeface="Arial"/>
              <a:ea typeface="Arial"/>
              <a:cs typeface="Arial"/>
              <a:sym typeface="Arial"/>
            </a:endParaRPr>
          </a:p>
        </p:txBody>
      </p:sp>
      <p:sp>
        <p:nvSpPr>
          <p:cNvPr id="273" name="Shape 273"/>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274" name="Shape 274"/>
          <p:cNvSpPr txBox="1">
            <a:spLocks noGrp="1"/>
          </p:cNvSpPr>
          <p:nvPr>
            <p:ph type="body" idx="1"/>
          </p:nvPr>
        </p:nvSpPr>
        <p:spPr>
          <a:xfrm>
            <a:off x="685800" y="4416425"/>
            <a:ext cx="5486399" cy="4183061"/>
          </a:xfrm>
          <a:prstGeom prst="rect">
            <a:avLst/>
          </a:prstGeom>
          <a:noFill/>
          <a:ln>
            <a:noFill/>
          </a:ln>
        </p:spPr>
        <p:txBody>
          <a:bodyPr lIns="90000" tIns="46800" rIns="90000" bIns="46800" anchor="ctr" anchorCtr="0">
            <a:noAutofit/>
          </a:bodyPr>
          <a:lstStyle/>
          <a:p>
            <a:pPr marL="0" marR="0" lvl="0" indent="0" algn="l" rtl="0">
              <a:spcBef>
                <a:spcPts val="0"/>
              </a:spcBef>
              <a:buSzPct val="25000"/>
              <a:buNone/>
            </a:pPr>
            <a:endParaRPr sz="1800" b="0" i="0" u="none" strike="noStrike" cap="non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txBox="1"/>
          <p:nvPr/>
        </p:nvSpPr>
        <p:spPr>
          <a:xfrm>
            <a:off x="3884612" y="8829675"/>
            <a:ext cx="2971799" cy="465137"/>
          </a:xfrm>
          <a:prstGeom prst="rect">
            <a:avLst/>
          </a:prstGeom>
          <a:noFill/>
          <a:ln>
            <a:noFill/>
          </a:ln>
        </p:spPr>
        <p:txBody>
          <a:bodyPr lIns="90000" tIns="46800" rIns="90000" bIns="468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a:solidFill>
                  <a:srgbClr val="000000"/>
                </a:solidFill>
                <a:latin typeface="Arial"/>
                <a:ea typeface="Arial"/>
                <a:cs typeface="Arial"/>
                <a:sym typeface="Arial"/>
              </a:rPr>
              <a:t>23</a:t>
            </a:fld>
            <a:endParaRPr lang="en-US" sz="1200" b="0" i="0" u="none">
              <a:solidFill>
                <a:srgbClr val="000000"/>
              </a:solidFill>
              <a:latin typeface="Arial"/>
              <a:ea typeface="Arial"/>
              <a:cs typeface="Arial"/>
              <a:sym typeface="Arial"/>
            </a:endParaRPr>
          </a:p>
        </p:txBody>
      </p:sp>
      <p:sp>
        <p:nvSpPr>
          <p:cNvPr id="282" name="Shape 282"/>
          <p:cNvSpPr>
            <a:spLocks noGrp="1" noRot="1" noChangeAspect="1"/>
          </p:cNvSpPr>
          <p:nvPr>
            <p:ph type="sldImg" idx="2"/>
          </p:nvPr>
        </p:nvSpPr>
        <p:spPr>
          <a:xfrm>
            <a:off x="11049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283" name="Shape 283"/>
          <p:cNvSpPr txBox="1">
            <a:spLocks noGrp="1"/>
          </p:cNvSpPr>
          <p:nvPr>
            <p:ph type="body" idx="1"/>
          </p:nvPr>
        </p:nvSpPr>
        <p:spPr>
          <a:xfrm>
            <a:off x="685800" y="4416425"/>
            <a:ext cx="5486399" cy="4183061"/>
          </a:xfrm>
          <a:prstGeom prst="rect">
            <a:avLst/>
          </a:prstGeom>
          <a:noFill/>
          <a:ln>
            <a:noFill/>
          </a:ln>
        </p:spPr>
        <p:txBody>
          <a:bodyPr lIns="90000" tIns="46800" rIns="90000" bIns="46800" anchor="ctr" anchorCtr="0">
            <a:noAutofit/>
          </a:bodyPr>
          <a:lstStyle/>
          <a:p>
            <a:pPr marL="0" marR="0" lvl="0" indent="0" algn="l" rtl="0">
              <a:spcBef>
                <a:spcPts val="0"/>
              </a:spcBef>
              <a:buSzPct val="25000"/>
              <a:buNone/>
            </a:pPr>
            <a:endParaRPr sz="1800" b="0" i="0" u="none" strike="noStrike" cap="non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291" name="Shape 291"/>
          <p:cNvSpPr txBox="1">
            <a:spLocks noGrp="1"/>
          </p:cNvSpPr>
          <p:nvPr>
            <p:ph type="body" idx="1"/>
          </p:nvPr>
        </p:nvSpPr>
        <p:spPr>
          <a:xfrm>
            <a:off x="685800" y="4416425"/>
            <a:ext cx="5486399" cy="4183061"/>
          </a:xfrm>
          <a:prstGeom prst="rect">
            <a:avLst/>
          </a:prstGeom>
          <a:noFill/>
          <a:ln>
            <a:noFill/>
          </a:ln>
        </p:spPr>
        <p:txBody>
          <a:bodyPr lIns="90000" tIns="46800" rIns="90000" bIns="46800" anchor="ctr" anchorCtr="0">
            <a:noAutofit/>
          </a:bodyPr>
          <a:lstStyle/>
          <a:p>
            <a:pPr marL="0" marR="0" lvl="0" indent="0" algn="l" rtl="0">
              <a:spcBef>
                <a:spcPts val="0"/>
              </a:spcBef>
              <a:buSzPct val="25000"/>
              <a:buNone/>
            </a:pPr>
            <a:endParaRPr sz="1800" b="0" i="0" u="none" strike="noStrike" cap="non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a:spLocks noGrp="1" noRot="1" noChangeAspect="1"/>
          </p:cNvSpPr>
          <p:nvPr>
            <p:ph type="sldImg" idx="2"/>
          </p:nvPr>
        </p:nvSpPr>
        <p:spPr>
          <a:xfrm>
            <a:off x="11049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297" name="Shape 297"/>
          <p:cNvSpPr txBox="1">
            <a:spLocks noGrp="1"/>
          </p:cNvSpPr>
          <p:nvPr>
            <p:ph type="body" idx="1"/>
          </p:nvPr>
        </p:nvSpPr>
        <p:spPr>
          <a:xfrm>
            <a:off x="685800" y="4416425"/>
            <a:ext cx="5486399" cy="4183061"/>
          </a:xfrm>
          <a:prstGeom prst="rect">
            <a:avLst/>
          </a:prstGeom>
          <a:noFill/>
          <a:ln>
            <a:noFill/>
          </a:ln>
        </p:spPr>
        <p:txBody>
          <a:bodyPr lIns="90000" tIns="46800" rIns="90000" bIns="46800" anchor="ctr" anchorCtr="0">
            <a:noAutofit/>
          </a:bodyPr>
          <a:lstStyle/>
          <a:p>
            <a:pPr marL="0" marR="0" lvl="0" indent="0" algn="l" rtl="0">
              <a:spcBef>
                <a:spcPts val="0"/>
              </a:spcBef>
              <a:buSzPct val="25000"/>
              <a:buNone/>
            </a:pPr>
            <a:endParaRPr sz="1800" b="0" i="0" u="none" strike="noStrike" cap="non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a:spLocks noGrp="1" noRot="1" noChangeAspect="1"/>
          </p:cNvSpPr>
          <p:nvPr>
            <p:ph type="sldImg" idx="2"/>
          </p:nvPr>
        </p:nvSpPr>
        <p:spPr>
          <a:xfrm>
            <a:off x="11049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304" name="Shape 304"/>
          <p:cNvSpPr txBox="1">
            <a:spLocks noGrp="1"/>
          </p:cNvSpPr>
          <p:nvPr>
            <p:ph type="body" idx="1"/>
          </p:nvPr>
        </p:nvSpPr>
        <p:spPr>
          <a:xfrm>
            <a:off x="685800" y="4416425"/>
            <a:ext cx="5486399" cy="4183061"/>
          </a:xfrm>
          <a:prstGeom prst="rect">
            <a:avLst/>
          </a:prstGeom>
          <a:noFill/>
          <a:ln>
            <a:noFill/>
          </a:ln>
        </p:spPr>
        <p:txBody>
          <a:bodyPr lIns="90000" tIns="46800" rIns="90000" bIns="46800" anchor="ctr" anchorCtr="0">
            <a:noAutofit/>
          </a:bodyPr>
          <a:lstStyle/>
          <a:p>
            <a:pPr marL="0" marR="0" lvl="0" indent="0" algn="l" rtl="0">
              <a:spcBef>
                <a:spcPts val="0"/>
              </a:spcBef>
              <a:buSzPct val="25000"/>
              <a:buNone/>
            </a:pPr>
            <a:endParaRPr sz="1800" b="0" i="0" u="none" strike="noStrike" cap="non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a:spLocks noGrp="1" noRot="1" noChangeAspect="1"/>
          </p:cNvSpPr>
          <p:nvPr>
            <p:ph type="sldImg" idx="2"/>
          </p:nvPr>
        </p:nvSpPr>
        <p:spPr>
          <a:xfrm>
            <a:off x="11049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309" name="Shape 309"/>
          <p:cNvSpPr txBox="1">
            <a:spLocks noGrp="1"/>
          </p:cNvSpPr>
          <p:nvPr>
            <p:ph type="body" idx="1"/>
          </p:nvPr>
        </p:nvSpPr>
        <p:spPr>
          <a:xfrm>
            <a:off x="685800" y="4416425"/>
            <a:ext cx="5486399" cy="4183061"/>
          </a:xfrm>
          <a:prstGeom prst="rect">
            <a:avLst/>
          </a:prstGeom>
          <a:noFill/>
          <a:ln>
            <a:noFill/>
          </a:ln>
        </p:spPr>
        <p:txBody>
          <a:bodyPr lIns="90000" tIns="46800" rIns="90000" bIns="46800" anchor="ctr" anchorCtr="0">
            <a:noAutofit/>
          </a:bodyPr>
          <a:lstStyle/>
          <a:p>
            <a:pPr marL="0" marR="0" lvl="0" indent="0" algn="l" rtl="0">
              <a:spcBef>
                <a:spcPts val="0"/>
              </a:spcBef>
              <a:buSzPct val="25000"/>
              <a:buNone/>
            </a:pPr>
            <a:endParaRPr sz="1800" b="0" i="0" u="none" strike="noStrike" cap="non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a:spLocks noGrp="1" noRot="1" noChangeAspect="1"/>
          </p:cNvSpPr>
          <p:nvPr>
            <p:ph type="sldImg" idx="2"/>
          </p:nvPr>
        </p:nvSpPr>
        <p:spPr>
          <a:xfrm>
            <a:off x="11049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314" name="Shape 314"/>
          <p:cNvSpPr txBox="1">
            <a:spLocks noGrp="1"/>
          </p:cNvSpPr>
          <p:nvPr>
            <p:ph type="body" idx="1"/>
          </p:nvPr>
        </p:nvSpPr>
        <p:spPr>
          <a:xfrm>
            <a:off x="685800" y="4416425"/>
            <a:ext cx="5486399" cy="4183061"/>
          </a:xfrm>
          <a:prstGeom prst="rect">
            <a:avLst/>
          </a:prstGeom>
          <a:noFill/>
          <a:ln>
            <a:noFill/>
          </a:ln>
        </p:spPr>
        <p:txBody>
          <a:bodyPr lIns="90000" tIns="46800" rIns="90000" bIns="46800" anchor="ctr" anchorCtr="0">
            <a:noAutofit/>
          </a:bodyPr>
          <a:lstStyle/>
          <a:p>
            <a:pPr marL="0" marR="0" lvl="0" indent="0" algn="l" rtl="0">
              <a:spcBef>
                <a:spcPts val="0"/>
              </a:spcBef>
              <a:buSzPct val="25000"/>
              <a:buNone/>
            </a:pPr>
            <a:endParaRPr sz="1800" b="0" i="0" u="none" strike="noStrike" cap="non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a:spLocks noGrp="1" noRot="1" noChangeAspect="1"/>
          </p:cNvSpPr>
          <p:nvPr>
            <p:ph type="sldImg" idx="2"/>
          </p:nvPr>
        </p:nvSpPr>
        <p:spPr>
          <a:xfrm>
            <a:off x="11049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319" name="Shape 319"/>
          <p:cNvSpPr txBox="1">
            <a:spLocks noGrp="1"/>
          </p:cNvSpPr>
          <p:nvPr>
            <p:ph type="body" idx="1"/>
          </p:nvPr>
        </p:nvSpPr>
        <p:spPr>
          <a:xfrm>
            <a:off x="685800" y="4416425"/>
            <a:ext cx="5486399" cy="4183061"/>
          </a:xfrm>
          <a:prstGeom prst="rect">
            <a:avLst/>
          </a:prstGeom>
          <a:noFill/>
          <a:ln>
            <a:noFill/>
          </a:ln>
        </p:spPr>
        <p:txBody>
          <a:bodyPr lIns="90000" tIns="46800" rIns="90000" bIns="46800" anchor="ctr" anchorCtr="0">
            <a:noAutofit/>
          </a:bodyPr>
          <a:lstStyle/>
          <a:p>
            <a:pPr marL="0" marR="0" lvl="0" indent="0" algn="l" rtl="0">
              <a:spcBef>
                <a:spcPts val="0"/>
              </a:spcBef>
              <a:buSzPct val="25000"/>
              <a:buNone/>
            </a:pPr>
            <a:endParaRPr sz="1800" b="0" i="0" u="none" strike="noStrike" cap="non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a:spLocks noGrp="1" noRot="1" noChangeAspect="1"/>
          </p:cNvSpPr>
          <p:nvPr>
            <p:ph type="sldImg" idx="2"/>
          </p:nvPr>
        </p:nvSpPr>
        <p:spPr>
          <a:xfrm>
            <a:off x="11049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324" name="Shape 324"/>
          <p:cNvSpPr txBox="1">
            <a:spLocks noGrp="1"/>
          </p:cNvSpPr>
          <p:nvPr>
            <p:ph type="body" idx="1"/>
          </p:nvPr>
        </p:nvSpPr>
        <p:spPr>
          <a:xfrm>
            <a:off x="685800" y="4416425"/>
            <a:ext cx="5486399" cy="4183061"/>
          </a:xfrm>
          <a:prstGeom prst="rect">
            <a:avLst/>
          </a:prstGeom>
          <a:noFill/>
          <a:ln>
            <a:noFill/>
          </a:ln>
        </p:spPr>
        <p:txBody>
          <a:bodyPr lIns="90000" tIns="46800" rIns="90000" bIns="46800" anchor="ctr" anchorCtr="0">
            <a:noAutofit/>
          </a:bodyPr>
          <a:lstStyle/>
          <a:p>
            <a:pPr marL="0" marR="0" lvl="0" indent="0" algn="l" rtl="0">
              <a:spcBef>
                <a:spcPts val="0"/>
              </a:spcBef>
              <a:buSzPct val="25000"/>
              <a:buNone/>
            </a:pPr>
            <a:endParaRPr sz="1800" b="0" i="0" u="none" strike="noStrike" cap="non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136" name="Shape 136"/>
          <p:cNvSpPr txBox="1">
            <a:spLocks noGrp="1"/>
          </p:cNvSpPr>
          <p:nvPr>
            <p:ph type="body" idx="1"/>
          </p:nvPr>
        </p:nvSpPr>
        <p:spPr>
          <a:xfrm>
            <a:off x="685800" y="4416425"/>
            <a:ext cx="5486399" cy="4183061"/>
          </a:xfrm>
          <a:prstGeom prst="rect">
            <a:avLst/>
          </a:prstGeom>
          <a:noFill/>
          <a:ln>
            <a:noFill/>
          </a:ln>
        </p:spPr>
        <p:txBody>
          <a:bodyPr lIns="90000" tIns="46800" rIns="90000" bIns="46800" anchor="ctr" anchorCtr="0">
            <a:noAutofit/>
          </a:bodyPr>
          <a:lstStyle/>
          <a:p>
            <a:pPr marL="0" marR="0" lvl="0" indent="0" algn="l" rtl="0">
              <a:spcBef>
                <a:spcPts val="0"/>
              </a:spcBef>
              <a:buSzPct val="25000"/>
              <a:buNone/>
            </a:pPr>
            <a:endParaRPr sz="1800" b="0" i="0" u="none" strike="noStrike" cap="non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a:spLocks noGrp="1" noRot="1" noChangeAspect="1"/>
          </p:cNvSpPr>
          <p:nvPr>
            <p:ph type="sldImg" idx="2"/>
          </p:nvPr>
        </p:nvSpPr>
        <p:spPr>
          <a:xfrm>
            <a:off x="11049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330" name="Shape 330"/>
          <p:cNvSpPr txBox="1">
            <a:spLocks noGrp="1"/>
          </p:cNvSpPr>
          <p:nvPr>
            <p:ph type="body" idx="1"/>
          </p:nvPr>
        </p:nvSpPr>
        <p:spPr>
          <a:xfrm>
            <a:off x="685800" y="4416425"/>
            <a:ext cx="5486399" cy="4183061"/>
          </a:xfrm>
          <a:prstGeom prst="rect">
            <a:avLst/>
          </a:prstGeom>
          <a:noFill/>
          <a:ln>
            <a:noFill/>
          </a:ln>
        </p:spPr>
        <p:txBody>
          <a:bodyPr lIns="90000" tIns="46800" rIns="90000" bIns="46800" anchor="ctr" anchorCtr="0">
            <a:noAutofit/>
          </a:bodyPr>
          <a:lstStyle/>
          <a:p>
            <a:pPr marL="0" marR="0" lvl="0" indent="0" algn="l" rtl="0">
              <a:spcBef>
                <a:spcPts val="0"/>
              </a:spcBef>
              <a:buSzPct val="25000"/>
              <a:buNone/>
            </a:pPr>
            <a:endParaRPr sz="1800" b="0" i="0" u="none" strike="noStrike" cap="non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a:spLocks noGrp="1" noRot="1" noChangeAspect="1"/>
          </p:cNvSpPr>
          <p:nvPr>
            <p:ph type="sldImg" idx="2"/>
          </p:nvPr>
        </p:nvSpPr>
        <p:spPr>
          <a:xfrm>
            <a:off x="11049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336" name="Shape 336"/>
          <p:cNvSpPr txBox="1">
            <a:spLocks noGrp="1"/>
          </p:cNvSpPr>
          <p:nvPr>
            <p:ph type="body" idx="1"/>
          </p:nvPr>
        </p:nvSpPr>
        <p:spPr>
          <a:xfrm>
            <a:off x="685800" y="4416425"/>
            <a:ext cx="5486399" cy="4183061"/>
          </a:xfrm>
          <a:prstGeom prst="rect">
            <a:avLst/>
          </a:prstGeom>
          <a:noFill/>
          <a:ln>
            <a:noFill/>
          </a:ln>
        </p:spPr>
        <p:txBody>
          <a:bodyPr lIns="90000" tIns="46800" rIns="90000" bIns="46800" anchor="ctr" anchorCtr="0">
            <a:noAutofit/>
          </a:bodyPr>
          <a:lstStyle/>
          <a:p>
            <a:pPr marL="0" marR="0" lvl="0" indent="0" algn="l" rtl="0">
              <a:spcBef>
                <a:spcPts val="0"/>
              </a:spcBef>
              <a:buSzPct val="25000"/>
              <a:buNone/>
            </a:pPr>
            <a:endParaRPr sz="1800" b="0" i="0" u="none" strike="noStrike" cap="non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Shape 341"/>
          <p:cNvSpPr>
            <a:spLocks noGrp="1" noRot="1" noChangeAspect="1"/>
          </p:cNvSpPr>
          <p:nvPr>
            <p:ph type="sldImg" idx="2"/>
          </p:nvPr>
        </p:nvSpPr>
        <p:spPr>
          <a:xfrm>
            <a:off x="11049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342" name="Shape 342"/>
          <p:cNvSpPr txBox="1">
            <a:spLocks noGrp="1"/>
          </p:cNvSpPr>
          <p:nvPr>
            <p:ph type="body" idx="1"/>
          </p:nvPr>
        </p:nvSpPr>
        <p:spPr>
          <a:xfrm>
            <a:off x="685800" y="4416425"/>
            <a:ext cx="5486399" cy="4183061"/>
          </a:xfrm>
          <a:prstGeom prst="rect">
            <a:avLst/>
          </a:prstGeom>
          <a:noFill/>
          <a:ln>
            <a:noFill/>
          </a:ln>
        </p:spPr>
        <p:txBody>
          <a:bodyPr lIns="90000" tIns="46800" rIns="90000" bIns="46800" anchor="ctr" anchorCtr="0">
            <a:noAutofit/>
          </a:bodyPr>
          <a:lstStyle/>
          <a:p>
            <a:pPr marL="0" marR="0" lvl="0" indent="0" algn="l" rtl="0">
              <a:spcBef>
                <a:spcPts val="0"/>
              </a:spcBef>
              <a:buSzPct val="25000"/>
              <a:buNone/>
            </a:pPr>
            <a:endParaRPr sz="1800" b="0" i="0" u="none" strike="noStrike" cap="non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a:spLocks noGrp="1" noRot="1" noChangeAspect="1"/>
          </p:cNvSpPr>
          <p:nvPr>
            <p:ph type="sldImg" idx="2"/>
          </p:nvPr>
        </p:nvSpPr>
        <p:spPr>
          <a:xfrm>
            <a:off x="11049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355" name="Shape 355"/>
          <p:cNvSpPr txBox="1">
            <a:spLocks noGrp="1"/>
          </p:cNvSpPr>
          <p:nvPr>
            <p:ph type="body" idx="1"/>
          </p:nvPr>
        </p:nvSpPr>
        <p:spPr>
          <a:xfrm>
            <a:off x="685800" y="4416425"/>
            <a:ext cx="5486399" cy="4183061"/>
          </a:xfrm>
          <a:prstGeom prst="rect">
            <a:avLst/>
          </a:prstGeom>
          <a:noFill/>
          <a:ln>
            <a:noFill/>
          </a:ln>
        </p:spPr>
        <p:txBody>
          <a:bodyPr lIns="90000" tIns="46800" rIns="90000" bIns="46800" anchor="ctr" anchorCtr="0">
            <a:noAutofit/>
          </a:bodyPr>
          <a:lstStyle/>
          <a:p>
            <a:pPr marL="0" marR="0" lvl="0" indent="0" algn="l" rtl="0">
              <a:spcBef>
                <a:spcPts val="0"/>
              </a:spcBef>
              <a:buSzPct val="25000"/>
              <a:buNone/>
            </a:pPr>
            <a:endParaRPr sz="1800" b="0" i="0" u="none" strike="noStrike" cap="non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Shape 359"/>
          <p:cNvSpPr>
            <a:spLocks noGrp="1" noRot="1" noChangeAspect="1"/>
          </p:cNvSpPr>
          <p:nvPr>
            <p:ph type="sldImg" idx="2"/>
          </p:nvPr>
        </p:nvSpPr>
        <p:spPr>
          <a:xfrm>
            <a:off x="11049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360" name="Shape 360"/>
          <p:cNvSpPr txBox="1">
            <a:spLocks noGrp="1"/>
          </p:cNvSpPr>
          <p:nvPr>
            <p:ph type="body" idx="1"/>
          </p:nvPr>
        </p:nvSpPr>
        <p:spPr>
          <a:xfrm>
            <a:off x="685800" y="4416425"/>
            <a:ext cx="5486399" cy="4183061"/>
          </a:xfrm>
          <a:prstGeom prst="rect">
            <a:avLst/>
          </a:prstGeom>
          <a:noFill/>
          <a:ln>
            <a:noFill/>
          </a:ln>
        </p:spPr>
        <p:txBody>
          <a:bodyPr lIns="90000" tIns="46800" rIns="90000" bIns="46800" anchor="ctr" anchorCtr="0">
            <a:noAutofit/>
          </a:bodyPr>
          <a:lstStyle/>
          <a:p>
            <a:pPr marL="0" marR="0" lvl="0" indent="0" algn="l" rtl="0">
              <a:spcBef>
                <a:spcPts val="0"/>
              </a:spcBef>
              <a:buSzPct val="25000"/>
              <a:buNone/>
            </a:pPr>
            <a:endParaRPr sz="1800" b="0" i="0" u="none" strike="noStrike" cap="non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Shape 366"/>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367" name="Shape 367"/>
          <p:cNvSpPr txBox="1">
            <a:spLocks noGrp="1"/>
          </p:cNvSpPr>
          <p:nvPr>
            <p:ph type="body" idx="1"/>
          </p:nvPr>
        </p:nvSpPr>
        <p:spPr>
          <a:xfrm>
            <a:off x="685800" y="4416425"/>
            <a:ext cx="5486399" cy="4183061"/>
          </a:xfrm>
          <a:prstGeom prst="rect">
            <a:avLst/>
          </a:prstGeom>
          <a:noFill/>
          <a:ln>
            <a:noFill/>
          </a:ln>
        </p:spPr>
        <p:txBody>
          <a:bodyPr lIns="90000" tIns="46800" rIns="90000" bIns="46800" anchor="ctr" anchorCtr="0">
            <a:noAutofit/>
          </a:bodyPr>
          <a:lstStyle/>
          <a:p>
            <a:pPr marL="0" marR="0" lvl="0" indent="0" algn="l" rtl="0">
              <a:spcBef>
                <a:spcPts val="0"/>
              </a:spcBef>
              <a:buSzPct val="25000"/>
              <a:buNone/>
            </a:pPr>
            <a:endParaRPr sz="1800" b="0" i="0" u="none" strike="noStrike" cap="non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11049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142" name="Shape 142"/>
          <p:cNvSpPr txBox="1">
            <a:spLocks noGrp="1"/>
          </p:cNvSpPr>
          <p:nvPr>
            <p:ph type="body" idx="1"/>
          </p:nvPr>
        </p:nvSpPr>
        <p:spPr>
          <a:xfrm>
            <a:off x="685800" y="4416425"/>
            <a:ext cx="5486399" cy="4183061"/>
          </a:xfrm>
          <a:prstGeom prst="rect">
            <a:avLst/>
          </a:prstGeom>
          <a:noFill/>
          <a:ln>
            <a:noFill/>
          </a:ln>
        </p:spPr>
        <p:txBody>
          <a:bodyPr lIns="90000" tIns="46800" rIns="90000" bIns="46800" anchor="ctr" anchorCtr="0">
            <a:noAutofit/>
          </a:bodyPr>
          <a:lstStyle/>
          <a:p>
            <a:pPr marL="0" marR="0" lvl="0" indent="0" algn="l" rtl="0">
              <a:spcBef>
                <a:spcPts val="0"/>
              </a:spcBef>
              <a:buSzPct val="25000"/>
              <a:buNone/>
            </a:pPr>
            <a:endParaRPr sz="1800" b="0" i="0" u="none" strike="noStrike" cap="non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11049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148" name="Shape 148"/>
          <p:cNvSpPr txBox="1">
            <a:spLocks noGrp="1"/>
          </p:cNvSpPr>
          <p:nvPr>
            <p:ph type="body" idx="1"/>
          </p:nvPr>
        </p:nvSpPr>
        <p:spPr>
          <a:xfrm>
            <a:off x="685800" y="4416425"/>
            <a:ext cx="5486399" cy="4183061"/>
          </a:xfrm>
          <a:prstGeom prst="rect">
            <a:avLst/>
          </a:prstGeom>
          <a:noFill/>
          <a:ln>
            <a:noFill/>
          </a:ln>
        </p:spPr>
        <p:txBody>
          <a:bodyPr lIns="90000" tIns="46800" rIns="90000" bIns="46800" anchor="ctr" anchorCtr="0">
            <a:noAutofit/>
          </a:bodyPr>
          <a:lstStyle/>
          <a:p>
            <a:pPr marL="0" marR="0" lvl="0" indent="0" algn="l" rtl="0">
              <a:spcBef>
                <a:spcPts val="0"/>
              </a:spcBef>
              <a:buSzPct val="25000"/>
              <a:buNone/>
            </a:pPr>
            <a:endParaRPr sz="1800" b="0" i="0" u="none" strike="noStrike" cap="non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11049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161" name="Shape 161"/>
          <p:cNvSpPr txBox="1">
            <a:spLocks noGrp="1"/>
          </p:cNvSpPr>
          <p:nvPr>
            <p:ph type="body" idx="1"/>
          </p:nvPr>
        </p:nvSpPr>
        <p:spPr>
          <a:xfrm>
            <a:off x="685800" y="4416425"/>
            <a:ext cx="5486399" cy="4183061"/>
          </a:xfrm>
          <a:prstGeom prst="rect">
            <a:avLst/>
          </a:prstGeom>
          <a:noFill/>
          <a:ln>
            <a:noFill/>
          </a:ln>
        </p:spPr>
        <p:txBody>
          <a:bodyPr lIns="90000" tIns="46800" rIns="90000" bIns="46800" anchor="ctr" anchorCtr="0">
            <a:noAutofit/>
          </a:bodyPr>
          <a:lstStyle/>
          <a:p>
            <a:pPr marL="0" marR="0" lvl="0" indent="0" algn="l" rtl="0">
              <a:spcBef>
                <a:spcPts val="0"/>
              </a:spcBef>
              <a:buSzPct val="25000"/>
              <a:buNone/>
            </a:pPr>
            <a:endParaRPr sz="1800" b="0" i="0" u="none" strike="noStrike" cap="non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11049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169" name="Shape 169"/>
          <p:cNvSpPr txBox="1">
            <a:spLocks noGrp="1"/>
          </p:cNvSpPr>
          <p:nvPr>
            <p:ph type="body" idx="1"/>
          </p:nvPr>
        </p:nvSpPr>
        <p:spPr>
          <a:xfrm>
            <a:off x="685800" y="4416425"/>
            <a:ext cx="5486399" cy="4183061"/>
          </a:xfrm>
          <a:prstGeom prst="rect">
            <a:avLst/>
          </a:prstGeom>
          <a:noFill/>
          <a:ln>
            <a:noFill/>
          </a:ln>
        </p:spPr>
        <p:txBody>
          <a:bodyPr lIns="90000" tIns="46800" rIns="90000" bIns="46800" anchor="ctr" anchorCtr="0">
            <a:noAutofit/>
          </a:bodyPr>
          <a:lstStyle/>
          <a:p>
            <a:pPr marL="0" marR="0" lvl="0" indent="0" algn="l" rtl="0">
              <a:spcBef>
                <a:spcPts val="0"/>
              </a:spcBef>
              <a:buSzPct val="25000"/>
              <a:buNone/>
            </a:pPr>
            <a:endParaRPr sz="1800" b="0" i="0" u="none" strike="noStrike" cap="non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175" name="Shape 175"/>
          <p:cNvSpPr txBox="1">
            <a:spLocks noGrp="1"/>
          </p:cNvSpPr>
          <p:nvPr>
            <p:ph type="body" idx="1"/>
          </p:nvPr>
        </p:nvSpPr>
        <p:spPr>
          <a:xfrm>
            <a:off x="685800" y="4416425"/>
            <a:ext cx="5486399" cy="4183061"/>
          </a:xfrm>
          <a:prstGeom prst="rect">
            <a:avLst/>
          </a:prstGeom>
          <a:noFill/>
          <a:ln>
            <a:noFill/>
          </a:ln>
        </p:spPr>
        <p:txBody>
          <a:bodyPr lIns="90000" tIns="46800" rIns="90000" bIns="46800" anchor="ctr" anchorCtr="0">
            <a:noAutofit/>
          </a:bodyPr>
          <a:lstStyle/>
          <a:p>
            <a:pPr marL="0" marR="0" lvl="0" indent="0" algn="l" rtl="0">
              <a:spcBef>
                <a:spcPts val="0"/>
              </a:spcBef>
              <a:buSzPct val="25000"/>
              <a:buNone/>
            </a:pPr>
            <a:endParaRPr sz="1800" b="0" i="0" u="none" strike="noStrike" cap="none"/>
          </a:p>
        </p:txBody>
      </p:sp>
      <p:sp>
        <p:nvSpPr>
          <p:cNvPr id="176" name="Shape 176"/>
          <p:cNvSpPr txBox="1"/>
          <p:nvPr/>
        </p:nvSpPr>
        <p:spPr>
          <a:xfrm>
            <a:off x="3884612" y="8829675"/>
            <a:ext cx="2971799" cy="465137"/>
          </a:xfrm>
          <a:prstGeom prst="rect">
            <a:avLst/>
          </a:prstGeom>
          <a:noFill/>
          <a:ln>
            <a:noFill/>
          </a:ln>
        </p:spPr>
        <p:txBody>
          <a:bodyPr lIns="90000" tIns="46800" rIns="90000" bIns="468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a:solidFill>
                  <a:srgbClr val="000000"/>
                </a:solidFill>
                <a:latin typeface="Arial"/>
                <a:ea typeface="Arial"/>
                <a:cs typeface="Arial"/>
                <a:sym typeface="Arial"/>
              </a:rPr>
              <a:t>9</a:t>
            </a:fld>
            <a:endParaRPr lang="en-US" sz="1200" b="0" i="0" u="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183" name="Shape 183"/>
          <p:cNvSpPr txBox="1">
            <a:spLocks noGrp="1"/>
          </p:cNvSpPr>
          <p:nvPr>
            <p:ph type="body" idx="1"/>
          </p:nvPr>
        </p:nvSpPr>
        <p:spPr>
          <a:xfrm>
            <a:off x="685800" y="4416425"/>
            <a:ext cx="5486399" cy="4183061"/>
          </a:xfrm>
          <a:prstGeom prst="rect">
            <a:avLst/>
          </a:prstGeom>
          <a:noFill/>
          <a:ln>
            <a:noFill/>
          </a:ln>
        </p:spPr>
        <p:txBody>
          <a:bodyPr lIns="90000" tIns="46800" rIns="90000" bIns="46800" anchor="ctr" anchorCtr="0">
            <a:noAutofit/>
          </a:bodyPr>
          <a:lstStyle/>
          <a:p>
            <a:pPr marL="0" marR="0" lvl="0" indent="0" algn="l" rtl="0">
              <a:spcBef>
                <a:spcPts val="0"/>
              </a:spcBef>
              <a:buSzPct val="25000"/>
              <a:buNone/>
            </a:pPr>
            <a:endParaRPr sz="1800" b="0" i="0" u="none" strike="noStrike" cap="none"/>
          </a:p>
        </p:txBody>
      </p:sp>
      <p:sp>
        <p:nvSpPr>
          <p:cNvPr id="184" name="Shape 184"/>
          <p:cNvSpPr txBox="1"/>
          <p:nvPr/>
        </p:nvSpPr>
        <p:spPr>
          <a:xfrm>
            <a:off x="3884612" y="8829675"/>
            <a:ext cx="2971799" cy="465137"/>
          </a:xfrm>
          <a:prstGeom prst="rect">
            <a:avLst/>
          </a:prstGeom>
          <a:noFill/>
          <a:ln>
            <a:noFill/>
          </a:ln>
        </p:spPr>
        <p:txBody>
          <a:bodyPr lIns="90000" tIns="46800" rIns="90000" bIns="468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a:solidFill>
                  <a:srgbClr val="000000"/>
                </a:solidFill>
                <a:latin typeface="Arial"/>
                <a:ea typeface="Arial"/>
                <a:cs typeface="Arial"/>
                <a:sym typeface="Arial"/>
              </a:rPr>
              <a:t>10</a:t>
            </a:fld>
            <a:endParaRPr lang="en-US" sz="1200" b="0" i="0" u="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layout with centered title and subtitle placeholders">
    <p:spTree>
      <p:nvGrpSpPr>
        <p:cNvPr id="1" name="Shape 17"/>
        <p:cNvGrpSpPr/>
        <p:nvPr/>
      </p:nvGrpSpPr>
      <p:grpSpPr>
        <a:xfrm>
          <a:off x="0" y="0"/>
          <a:ext cx="0" cy="0"/>
          <a:chOff x="0" y="0"/>
          <a:chExt cx="0" cy="0"/>
        </a:xfrm>
      </p:grpSpPr>
      <p:sp>
        <p:nvSpPr>
          <p:cNvPr id="18" name="Shape 18"/>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None/>
              <a:defRPr sz="4400" b="0" i="0" u="none" strike="noStrike" cap="none">
                <a:solidFill>
                  <a:srgbClr val="000000"/>
                </a:solidFill>
                <a:latin typeface="Arial"/>
                <a:ea typeface="Arial"/>
                <a:cs typeface="Arial"/>
                <a:sym typeface="Arial"/>
              </a:defRPr>
            </a:lvl1pPr>
            <a:lvl2pPr marL="742950" marR="0" lvl="1" indent="-285750" algn="ctr" rtl="0">
              <a:lnSpc>
                <a:spcPct val="100000"/>
              </a:lnSpc>
              <a:spcBef>
                <a:spcPts val="0"/>
              </a:spcBef>
              <a:spcAft>
                <a:spcPts val="0"/>
              </a:spcAft>
              <a:buNone/>
              <a:defRPr sz="4400" b="0" i="0" u="none" strike="noStrike" cap="none">
                <a:solidFill>
                  <a:srgbClr val="000000"/>
                </a:solidFill>
                <a:latin typeface="Arial"/>
                <a:ea typeface="Arial"/>
                <a:cs typeface="Arial"/>
                <a:sym typeface="Arial"/>
              </a:defRPr>
            </a:lvl2pPr>
            <a:lvl3pPr marL="1143000" marR="0" lvl="2" indent="-228600" algn="ctr" rtl="0">
              <a:lnSpc>
                <a:spcPct val="100000"/>
              </a:lnSpc>
              <a:spcBef>
                <a:spcPts val="0"/>
              </a:spcBef>
              <a:spcAft>
                <a:spcPts val="0"/>
              </a:spcAft>
              <a:buNone/>
              <a:defRPr sz="4400" b="0" i="0" u="none" strike="noStrike" cap="none">
                <a:solidFill>
                  <a:srgbClr val="000000"/>
                </a:solidFill>
                <a:latin typeface="Arial"/>
                <a:ea typeface="Arial"/>
                <a:cs typeface="Arial"/>
                <a:sym typeface="Arial"/>
              </a:defRPr>
            </a:lvl3pPr>
            <a:lvl4pPr marL="1600200" marR="0" lvl="3" indent="-228600" algn="ctr" rtl="0">
              <a:lnSpc>
                <a:spcPct val="100000"/>
              </a:lnSpc>
              <a:spcBef>
                <a:spcPts val="0"/>
              </a:spcBef>
              <a:spcAft>
                <a:spcPts val="0"/>
              </a:spcAft>
              <a:buNone/>
              <a:defRPr sz="4400" b="0" i="0" u="none" strike="noStrike" cap="none">
                <a:solidFill>
                  <a:srgbClr val="000000"/>
                </a:solidFill>
                <a:latin typeface="Arial"/>
                <a:ea typeface="Arial"/>
                <a:cs typeface="Arial"/>
                <a:sym typeface="Arial"/>
              </a:defRPr>
            </a:lvl4pPr>
            <a:lvl5pPr marL="2057400" marR="0" lvl="4" indent="-228600" algn="ctr" rtl="0">
              <a:lnSpc>
                <a:spcPct val="100000"/>
              </a:lnSpc>
              <a:spcBef>
                <a:spcPts val="0"/>
              </a:spcBef>
              <a:spcAft>
                <a:spcPts val="0"/>
              </a:spcAft>
              <a:buNone/>
              <a:defRPr sz="4400" b="0" i="0" u="none" strike="noStrike" cap="none">
                <a:solidFill>
                  <a:srgbClr val="000000"/>
                </a:solidFill>
                <a:latin typeface="Arial"/>
                <a:ea typeface="Arial"/>
                <a:cs typeface="Arial"/>
                <a:sym typeface="Arial"/>
              </a:defRPr>
            </a:lvl5pPr>
            <a:lvl6pPr marL="2514600" marR="0" lvl="5" indent="-228600" algn="ctr" rtl="0">
              <a:lnSpc>
                <a:spcPct val="100000"/>
              </a:lnSpc>
              <a:spcBef>
                <a:spcPts val="0"/>
              </a:spcBef>
              <a:spcAft>
                <a:spcPts val="0"/>
              </a:spcAft>
              <a:buNone/>
              <a:defRPr sz="4400" b="0" i="0" u="none" strike="noStrike" cap="none">
                <a:solidFill>
                  <a:srgbClr val="000000"/>
                </a:solidFill>
                <a:latin typeface="Arial"/>
                <a:ea typeface="Arial"/>
                <a:cs typeface="Arial"/>
                <a:sym typeface="Arial"/>
              </a:defRPr>
            </a:lvl6pPr>
            <a:lvl7pPr marL="3429000" marR="0" lvl="6" indent="-228600" algn="ctr" rtl="0">
              <a:lnSpc>
                <a:spcPct val="100000"/>
              </a:lnSpc>
              <a:spcBef>
                <a:spcPts val="0"/>
              </a:spcBef>
              <a:spcAft>
                <a:spcPts val="0"/>
              </a:spcAft>
              <a:buNone/>
              <a:defRPr sz="4400" b="0" i="0" u="none" strike="noStrike" cap="none">
                <a:solidFill>
                  <a:srgbClr val="000000"/>
                </a:solidFill>
                <a:latin typeface="Arial"/>
                <a:ea typeface="Arial"/>
                <a:cs typeface="Arial"/>
                <a:sym typeface="Arial"/>
              </a:defRPr>
            </a:lvl7pPr>
            <a:lvl8pPr marL="4800600" marR="0" lvl="7" indent="-228600" algn="ctr" rtl="0">
              <a:lnSpc>
                <a:spcPct val="100000"/>
              </a:lnSpc>
              <a:spcBef>
                <a:spcPts val="0"/>
              </a:spcBef>
              <a:spcAft>
                <a:spcPts val="0"/>
              </a:spcAft>
              <a:buNone/>
              <a:defRPr sz="4400" b="0" i="0" u="none" strike="noStrike" cap="none">
                <a:solidFill>
                  <a:srgbClr val="000000"/>
                </a:solidFill>
                <a:latin typeface="Arial"/>
                <a:ea typeface="Arial"/>
                <a:cs typeface="Arial"/>
                <a:sym typeface="Arial"/>
              </a:defRPr>
            </a:lvl8pPr>
            <a:lvl9pPr marL="6629400" marR="0" lvl="8" indent="-228600" algn="ctr" rtl="0">
              <a:lnSpc>
                <a:spcPct val="100000"/>
              </a:lnSpc>
              <a:spcBef>
                <a:spcPts val="0"/>
              </a:spcBef>
              <a:spcAft>
                <a:spcPts val="0"/>
              </a:spcAft>
              <a:buNone/>
              <a:defRPr sz="4400" b="0" i="0" u="none" strike="noStrike" cap="none">
                <a:solidFill>
                  <a:srgbClr val="000000"/>
                </a:solidFill>
                <a:latin typeface="Arial"/>
                <a:ea typeface="Arial"/>
                <a:cs typeface="Arial"/>
                <a:sym typeface="Arial"/>
              </a:defRPr>
            </a:lvl9pPr>
          </a:lstStyle>
          <a:p>
            <a:endParaRPr/>
          </a:p>
        </p:txBody>
      </p:sp>
      <p:sp>
        <p:nvSpPr>
          <p:cNvPr id="19" name="Shape 19"/>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342900" marR="0" lvl="0" indent="-342900" algn="l" rtl="0">
              <a:lnSpc>
                <a:spcPct val="100000"/>
              </a:lnSpc>
              <a:spcBef>
                <a:spcPts val="800"/>
              </a:spcBef>
              <a:spcAft>
                <a:spcPts val="0"/>
              </a:spcAft>
              <a:buNone/>
              <a:defRPr sz="3200" b="0" i="0" u="none" strike="noStrike" cap="none">
                <a:solidFill>
                  <a:srgbClr val="000000"/>
                </a:solidFill>
                <a:latin typeface="Arial"/>
                <a:ea typeface="Arial"/>
                <a:cs typeface="Arial"/>
                <a:sym typeface="Arial"/>
              </a:defRPr>
            </a:lvl1pPr>
            <a:lvl2pPr marL="742950" marR="0" lvl="1" indent="-285750" algn="l" rtl="0">
              <a:lnSpc>
                <a:spcPct val="100000"/>
              </a:lnSpc>
              <a:spcBef>
                <a:spcPts val="700"/>
              </a:spcBef>
              <a:spcAft>
                <a:spcPts val="0"/>
              </a:spcAft>
              <a:buNone/>
              <a:defRPr sz="2800" b="0" i="0" u="none" strike="noStrike" cap="none">
                <a:solidFill>
                  <a:srgbClr val="000000"/>
                </a:solidFill>
                <a:latin typeface="Arial"/>
                <a:ea typeface="Arial"/>
                <a:cs typeface="Arial"/>
                <a:sym typeface="Arial"/>
              </a:defRPr>
            </a:lvl2pPr>
            <a:lvl3pPr marL="1143000" marR="0" lvl="2" indent="-228600" algn="l" rtl="0">
              <a:lnSpc>
                <a:spcPct val="100000"/>
              </a:lnSpc>
              <a:spcBef>
                <a:spcPts val="600"/>
              </a:spcBef>
              <a:spcAft>
                <a:spcPts val="0"/>
              </a:spcAft>
              <a:buNone/>
              <a:defRPr sz="2400" b="0" i="0" u="none" strike="noStrike" cap="none">
                <a:solidFill>
                  <a:srgbClr val="000000"/>
                </a:solidFill>
                <a:latin typeface="Arial"/>
                <a:ea typeface="Arial"/>
                <a:cs typeface="Arial"/>
                <a:sym typeface="Arial"/>
              </a:defRPr>
            </a:lvl3pPr>
            <a:lvl4pPr marL="1600200" marR="0" lvl="3" indent="-228600" algn="l" rtl="0">
              <a:lnSpc>
                <a:spcPct val="100000"/>
              </a:lnSpc>
              <a:spcBef>
                <a:spcPts val="500"/>
              </a:spcBef>
              <a:spcAft>
                <a:spcPts val="0"/>
              </a:spcAft>
              <a:buNone/>
              <a:defRPr sz="2000" b="0" i="0" u="none" strike="noStrike" cap="none">
                <a:solidFill>
                  <a:srgbClr val="000000"/>
                </a:solidFill>
                <a:latin typeface="Arial"/>
                <a:ea typeface="Arial"/>
                <a:cs typeface="Arial"/>
                <a:sym typeface="Arial"/>
              </a:defRPr>
            </a:lvl4pPr>
            <a:lvl5pPr marL="2057400" marR="0" lvl="4" indent="-228600" algn="l" rtl="0">
              <a:lnSpc>
                <a:spcPct val="100000"/>
              </a:lnSpc>
              <a:spcBef>
                <a:spcPts val="500"/>
              </a:spcBef>
              <a:spcAft>
                <a:spcPts val="0"/>
              </a:spcAft>
              <a:buNone/>
              <a:defRPr sz="2000" b="0" i="0" u="none" strike="noStrike" cap="none">
                <a:solidFill>
                  <a:srgbClr val="000000"/>
                </a:solidFill>
                <a:latin typeface="Arial"/>
                <a:ea typeface="Arial"/>
                <a:cs typeface="Arial"/>
                <a:sym typeface="Arial"/>
              </a:defRPr>
            </a:lvl5pPr>
            <a:lvl6pPr marL="2514600" marR="0" lvl="5" indent="-228600" algn="l" rtl="0">
              <a:lnSpc>
                <a:spcPct val="100000"/>
              </a:lnSpc>
              <a:spcBef>
                <a:spcPts val="500"/>
              </a:spcBef>
              <a:spcAft>
                <a:spcPts val="0"/>
              </a:spcAft>
              <a:buNone/>
              <a:defRPr sz="2000" b="0" i="0" u="none" strike="noStrike" cap="none">
                <a:solidFill>
                  <a:srgbClr val="000000"/>
                </a:solidFill>
                <a:latin typeface="Arial"/>
                <a:ea typeface="Arial"/>
                <a:cs typeface="Arial"/>
                <a:sym typeface="Arial"/>
              </a:defRPr>
            </a:lvl6pPr>
            <a:lvl7pPr marL="3429000" marR="0" lvl="6" indent="-228600" algn="l" rtl="0">
              <a:lnSpc>
                <a:spcPct val="100000"/>
              </a:lnSpc>
              <a:spcBef>
                <a:spcPts val="500"/>
              </a:spcBef>
              <a:spcAft>
                <a:spcPts val="0"/>
              </a:spcAft>
              <a:buNone/>
              <a:defRPr sz="2000" b="0" i="0" u="none" strike="noStrike" cap="none">
                <a:solidFill>
                  <a:srgbClr val="000000"/>
                </a:solidFill>
                <a:latin typeface="Arial"/>
                <a:ea typeface="Arial"/>
                <a:cs typeface="Arial"/>
                <a:sym typeface="Arial"/>
              </a:defRPr>
            </a:lvl7pPr>
            <a:lvl8pPr marL="4800600" marR="0" lvl="7" indent="-228600" algn="l" rtl="0">
              <a:lnSpc>
                <a:spcPct val="100000"/>
              </a:lnSpc>
              <a:spcBef>
                <a:spcPts val="500"/>
              </a:spcBef>
              <a:spcAft>
                <a:spcPts val="0"/>
              </a:spcAft>
              <a:buNone/>
              <a:defRPr sz="2000" b="0" i="0" u="none" strike="noStrike" cap="none">
                <a:solidFill>
                  <a:srgbClr val="000000"/>
                </a:solidFill>
                <a:latin typeface="Arial"/>
                <a:ea typeface="Arial"/>
                <a:cs typeface="Arial"/>
                <a:sym typeface="Arial"/>
              </a:defRPr>
            </a:lvl8pPr>
            <a:lvl9pPr marL="6629400" marR="0" lvl="8" indent="-228600" algn="l" rtl="0">
              <a:lnSpc>
                <a:spcPct val="100000"/>
              </a:lnSpc>
              <a:spcBef>
                <a:spcPts val="500"/>
              </a:spcBef>
              <a:spcAft>
                <a:spcPts val="0"/>
              </a:spcAft>
              <a:buNone/>
              <a:defRPr sz="2000" b="0" i="0" u="none" strike="noStrike" cap="none">
                <a:solidFill>
                  <a:srgbClr val="000000"/>
                </a:solidFill>
                <a:latin typeface="Arial"/>
                <a:ea typeface="Arial"/>
                <a:cs typeface="Arial"/>
                <a:sym typeface="Arial"/>
              </a:defRPr>
            </a:lvl9pPr>
          </a:lstStyle>
          <a:p>
            <a:endParaRPr/>
          </a:p>
        </p:txBody>
      </p:sp>
      <p:sp>
        <p:nvSpPr>
          <p:cNvPr id="20" name="Shape 20"/>
          <p:cNvSpPr txBox="1">
            <a:spLocks noGrp="1"/>
          </p:cNvSpPr>
          <p:nvPr>
            <p:ph type="dt" idx="10"/>
          </p:nvPr>
        </p:nvSpPr>
        <p:spPr>
          <a:xfrm>
            <a:off x="457200" y="6245225"/>
            <a:ext cx="2132011" cy="47466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rgbClr val="000000"/>
                </a:solidFill>
                <a:latin typeface="Arial"/>
                <a:ea typeface="Arial"/>
                <a:cs typeface="Arial"/>
                <a:sym typeface="Arial"/>
              </a:defRPr>
            </a:lvl1pPr>
            <a:lvl2pPr marL="742950" marR="0" lvl="1" indent="-28575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L="1143000" marR="0" lvl="2"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L="1600200" marR="0" lvl="3"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L="2057400" marR="0" lvl="4"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L="2514600" marR="0" lvl="5"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L="3429000" marR="0" lvl="6"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L="4800600" marR="0" lvl="7"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L="6629400" marR="0" lvl="8"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endParaRPr/>
          </a:p>
        </p:txBody>
      </p:sp>
      <p:sp>
        <p:nvSpPr>
          <p:cNvPr id="21" name="Shape 21"/>
          <p:cNvSpPr txBox="1">
            <a:spLocks noGrp="1"/>
          </p:cNvSpPr>
          <p:nvPr>
            <p:ph type="ftr" idx="11"/>
          </p:nvPr>
        </p:nvSpPr>
        <p:spPr>
          <a:xfrm>
            <a:off x="3124200" y="6245225"/>
            <a:ext cx="2894011" cy="47466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rgbClr val="000000"/>
                </a:solidFill>
                <a:latin typeface="Arial"/>
                <a:ea typeface="Arial"/>
                <a:cs typeface="Arial"/>
                <a:sym typeface="Arial"/>
              </a:defRPr>
            </a:lvl1pPr>
            <a:lvl2pPr marL="742950" marR="0" lvl="1" indent="-28575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L="1143000" marR="0" lvl="2"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L="1600200" marR="0" lvl="3"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L="2057400" marR="0" lvl="4"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L="2514600" marR="0" lvl="5"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L="3429000" marR="0" lvl="6"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L="4800600" marR="0" lvl="7"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L="6629400" marR="0" lvl="8"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endParaRPr/>
          </a:p>
        </p:txBody>
      </p:sp>
      <p:sp>
        <p:nvSpPr>
          <p:cNvPr id="22" name="Shape 22"/>
          <p:cNvSpPr txBox="1">
            <a:spLocks noGrp="1"/>
          </p:cNvSpPr>
          <p:nvPr>
            <p:ph type="sldNum" idx="12"/>
          </p:nvPr>
        </p:nvSpPr>
        <p:spPr>
          <a:xfrm>
            <a:off x="6553200" y="6245225"/>
            <a:ext cx="2132011" cy="4746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a:t>
            </a:fld>
            <a:endParaRPr lang="en-US" sz="1800" b="0" i="0" u="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457200" y="274637"/>
            <a:ext cx="8228012" cy="1141411"/>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None/>
              <a:defRPr sz="4400" b="0" i="0" u="none" strike="noStrike" cap="none">
                <a:solidFill>
                  <a:srgbClr val="000000"/>
                </a:solidFill>
                <a:latin typeface="Arial"/>
                <a:ea typeface="Arial"/>
                <a:cs typeface="Arial"/>
                <a:sym typeface="Arial"/>
              </a:defRPr>
            </a:lvl1pPr>
            <a:lvl2pPr marL="742950" marR="0" lvl="1" indent="-285750" algn="ctr" rtl="0">
              <a:lnSpc>
                <a:spcPct val="100000"/>
              </a:lnSpc>
              <a:spcBef>
                <a:spcPts val="0"/>
              </a:spcBef>
              <a:spcAft>
                <a:spcPts val="0"/>
              </a:spcAft>
              <a:buNone/>
              <a:defRPr sz="4400" b="0" i="0" u="none" strike="noStrike" cap="none">
                <a:solidFill>
                  <a:srgbClr val="000000"/>
                </a:solidFill>
                <a:latin typeface="Arial"/>
                <a:ea typeface="Arial"/>
                <a:cs typeface="Arial"/>
                <a:sym typeface="Arial"/>
              </a:defRPr>
            </a:lvl2pPr>
            <a:lvl3pPr marL="1143000" marR="0" lvl="2" indent="-228600" algn="ctr" rtl="0">
              <a:lnSpc>
                <a:spcPct val="100000"/>
              </a:lnSpc>
              <a:spcBef>
                <a:spcPts val="0"/>
              </a:spcBef>
              <a:spcAft>
                <a:spcPts val="0"/>
              </a:spcAft>
              <a:buNone/>
              <a:defRPr sz="4400" b="0" i="0" u="none" strike="noStrike" cap="none">
                <a:solidFill>
                  <a:srgbClr val="000000"/>
                </a:solidFill>
                <a:latin typeface="Arial"/>
                <a:ea typeface="Arial"/>
                <a:cs typeface="Arial"/>
                <a:sym typeface="Arial"/>
              </a:defRPr>
            </a:lvl3pPr>
            <a:lvl4pPr marL="1600200" marR="0" lvl="3" indent="-228600" algn="ctr" rtl="0">
              <a:lnSpc>
                <a:spcPct val="100000"/>
              </a:lnSpc>
              <a:spcBef>
                <a:spcPts val="0"/>
              </a:spcBef>
              <a:spcAft>
                <a:spcPts val="0"/>
              </a:spcAft>
              <a:buNone/>
              <a:defRPr sz="4400" b="0" i="0" u="none" strike="noStrike" cap="none">
                <a:solidFill>
                  <a:srgbClr val="000000"/>
                </a:solidFill>
                <a:latin typeface="Arial"/>
                <a:ea typeface="Arial"/>
                <a:cs typeface="Arial"/>
                <a:sym typeface="Arial"/>
              </a:defRPr>
            </a:lvl4pPr>
            <a:lvl5pPr marL="2057400" marR="0" lvl="4" indent="-228600" algn="ctr" rtl="0">
              <a:lnSpc>
                <a:spcPct val="100000"/>
              </a:lnSpc>
              <a:spcBef>
                <a:spcPts val="0"/>
              </a:spcBef>
              <a:spcAft>
                <a:spcPts val="0"/>
              </a:spcAft>
              <a:buNone/>
              <a:defRPr sz="4400" b="0" i="0" u="none" strike="noStrike" cap="none">
                <a:solidFill>
                  <a:srgbClr val="000000"/>
                </a:solidFill>
                <a:latin typeface="Arial"/>
                <a:ea typeface="Arial"/>
                <a:cs typeface="Arial"/>
                <a:sym typeface="Arial"/>
              </a:defRPr>
            </a:lvl5pPr>
            <a:lvl6pPr marL="2514600" marR="0" lvl="5" indent="-228600" algn="ctr" rtl="0">
              <a:lnSpc>
                <a:spcPct val="100000"/>
              </a:lnSpc>
              <a:spcBef>
                <a:spcPts val="0"/>
              </a:spcBef>
              <a:spcAft>
                <a:spcPts val="0"/>
              </a:spcAft>
              <a:buNone/>
              <a:defRPr sz="4400" b="0" i="0" u="none" strike="noStrike" cap="none">
                <a:solidFill>
                  <a:srgbClr val="000000"/>
                </a:solidFill>
                <a:latin typeface="Arial"/>
                <a:ea typeface="Arial"/>
                <a:cs typeface="Arial"/>
                <a:sym typeface="Arial"/>
              </a:defRPr>
            </a:lvl6pPr>
            <a:lvl7pPr marL="3429000" marR="0" lvl="6" indent="-228600" algn="ctr" rtl="0">
              <a:lnSpc>
                <a:spcPct val="100000"/>
              </a:lnSpc>
              <a:spcBef>
                <a:spcPts val="0"/>
              </a:spcBef>
              <a:spcAft>
                <a:spcPts val="0"/>
              </a:spcAft>
              <a:buNone/>
              <a:defRPr sz="4400" b="0" i="0" u="none" strike="noStrike" cap="none">
                <a:solidFill>
                  <a:srgbClr val="000000"/>
                </a:solidFill>
                <a:latin typeface="Arial"/>
                <a:ea typeface="Arial"/>
                <a:cs typeface="Arial"/>
                <a:sym typeface="Arial"/>
              </a:defRPr>
            </a:lvl7pPr>
            <a:lvl8pPr marL="4800600" marR="0" lvl="7" indent="-228600" algn="ctr" rtl="0">
              <a:lnSpc>
                <a:spcPct val="100000"/>
              </a:lnSpc>
              <a:spcBef>
                <a:spcPts val="0"/>
              </a:spcBef>
              <a:spcAft>
                <a:spcPts val="0"/>
              </a:spcAft>
              <a:buNone/>
              <a:defRPr sz="4400" b="0" i="0" u="none" strike="noStrike" cap="none">
                <a:solidFill>
                  <a:srgbClr val="000000"/>
                </a:solidFill>
                <a:latin typeface="Arial"/>
                <a:ea typeface="Arial"/>
                <a:cs typeface="Arial"/>
                <a:sym typeface="Arial"/>
              </a:defRPr>
            </a:lvl8pPr>
            <a:lvl9pPr marL="6629400" marR="0" lvl="8" indent="-228600" algn="ctr" rtl="0">
              <a:lnSpc>
                <a:spcPct val="100000"/>
              </a:lnSpc>
              <a:spcBef>
                <a:spcPts val="0"/>
              </a:spcBef>
              <a:spcAft>
                <a:spcPts val="0"/>
              </a:spcAft>
              <a:buNone/>
              <a:defRPr sz="4400" b="0" i="0" u="none" strike="noStrike" cap="none">
                <a:solidFill>
                  <a:srgbClr val="000000"/>
                </a:solidFill>
                <a:latin typeface="Arial"/>
                <a:ea typeface="Arial"/>
                <a:cs typeface="Arial"/>
                <a:sym typeface="Arial"/>
              </a:defRPr>
            </a:lvl9pPr>
          </a:lstStyle>
          <a:p>
            <a:endParaRPr/>
          </a:p>
        </p:txBody>
      </p:sp>
      <p:sp>
        <p:nvSpPr>
          <p:cNvPr id="25" name="Shape 25"/>
          <p:cNvSpPr txBox="1">
            <a:spLocks noGrp="1"/>
          </p:cNvSpPr>
          <p:nvPr>
            <p:ph type="body" idx="1"/>
          </p:nvPr>
        </p:nvSpPr>
        <p:spPr>
          <a:xfrm>
            <a:off x="457200" y="1600200"/>
            <a:ext cx="8228012" cy="4524374"/>
          </a:xfrm>
          <a:prstGeom prst="rect">
            <a:avLst/>
          </a:prstGeom>
          <a:noFill/>
          <a:ln>
            <a:noFill/>
          </a:ln>
        </p:spPr>
        <p:txBody>
          <a:bodyPr lIns="91425" tIns="91425" rIns="91425" bIns="91425" anchor="t" anchorCtr="0"/>
          <a:lstStyle>
            <a:lvl1pPr marL="342900" marR="0" lvl="0" indent="-342900" algn="l" rtl="0">
              <a:lnSpc>
                <a:spcPct val="100000"/>
              </a:lnSpc>
              <a:spcBef>
                <a:spcPts val="800"/>
              </a:spcBef>
              <a:spcAft>
                <a:spcPts val="0"/>
              </a:spcAft>
              <a:buNone/>
              <a:defRPr sz="3200" b="0" i="0" u="none" strike="noStrike" cap="none">
                <a:solidFill>
                  <a:srgbClr val="000000"/>
                </a:solidFill>
                <a:latin typeface="Arial"/>
                <a:ea typeface="Arial"/>
                <a:cs typeface="Arial"/>
                <a:sym typeface="Arial"/>
              </a:defRPr>
            </a:lvl1pPr>
            <a:lvl2pPr marL="742950" marR="0" lvl="1" indent="-285750" algn="l" rtl="0">
              <a:lnSpc>
                <a:spcPct val="100000"/>
              </a:lnSpc>
              <a:spcBef>
                <a:spcPts val="700"/>
              </a:spcBef>
              <a:spcAft>
                <a:spcPts val="0"/>
              </a:spcAft>
              <a:buNone/>
              <a:defRPr sz="2800" b="0" i="0" u="none" strike="noStrike" cap="none">
                <a:solidFill>
                  <a:srgbClr val="000000"/>
                </a:solidFill>
                <a:latin typeface="Arial"/>
                <a:ea typeface="Arial"/>
                <a:cs typeface="Arial"/>
                <a:sym typeface="Arial"/>
              </a:defRPr>
            </a:lvl2pPr>
            <a:lvl3pPr marL="1143000" marR="0" lvl="2" indent="-228600" algn="l" rtl="0">
              <a:lnSpc>
                <a:spcPct val="100000"/>
              </a:lnSpc>
              <a:spcBef>
                <a:spcPts val="600"/>
              </a:spcBef>
              <a:spcAft>
                <a:spcPts val="0"/>
              </a:spcAft>
              <a:buNone/>
              <a:defRPr sz="2400" b="0" i="0" u="none" strike="noStrike" cap="none">
                <a:solidFill>
                  <a:srgbClr val="000000"/>
                </a:solidFill>
                <a:latin typeface="Arial"/>
                <a:ea typeface="Arial"/>
                <a:cs typeface="Arial"/>
                <a:sym typeface="Arial"/>
              </a:defRPr>
            </a:lvl3pPr>
            <a:lvl4pPr marL="1600200" marR="0" lvl="3" indent="-228600" algn="l" rtl="0">
              <a:lnSpc>
                <a:spcPct val="100000"/>
              </a:lnSpc>
              <a:spcBef>
                <a:spcPts val="500"/>
              </a:spcBef>
              <a:spcAft>
                <a:spcPts val="0"/>
              </a:spcAft>
              <a:buNone/>
              <a:defRPr sz="2000" b="0" i="0" u="none" strike="noStrike" cap="none">
                <a:solidFill>
                  <a:srgbClr val="000000"/>
                </a:solidFill>
                <a:latin typeface="Arial"/>
                <a:ea typeface="Arial"/>
                <a:cs typeface="Arial"/>
                <a:sym typeface="Arial"/>
              </a:defRPr>
            </a:lvl4pPr>
            <a:lvl5pPr marL="2057400" marR="0" lvl="4" indent="-228600" algn="l" rtl="0">
              <a:lnSpc>
                <a:spcPct val="100000"/>
              </a:lnSpc>
              <a:spcBef>
                <a:spcPts val="500"/>
              </a:spcBef>
              <a:spcAft>
                <a:spcPts val="0"/>
              </a:spcAft>
              <a:buNone/>
              <a:defRPr sz="2000" b="0" i="0" u="none" strike="noStrike" cap="none">
                <a:solidFill>
                  <a:srgbClr val="000000"/>
                </a:solidFill>
                <a:latin typeface="Arial"/>
                <a:ea typeface="Arial"/>
                <a:cs typeface="Arial"/>
                <a:sym typeface="Arial"/>
              </a:defRPr>
            </a:lvl5pPr>
            <a:lvl6pPr marL="2514600" marR="0" lvl="5" indent="-228600" algn="l" rtl="0">
              <a:lnSpc>
                <a:spcPct val="100000"/>
              </a:lnSpc>
              <a:spcBef>
                <a:spcPts val="500"/>
              </a:spcBef>
              <a:spcAft>
                <a:spcPts val="0"/>
              </a:spcAft>
              <a:buNone/>
              <a:defRPr sz="2000" b="0" i="0" u="none" strike="noStrike" cap="none">
                <a:solidFill>
                  <a:srgbClr val="000000"/>
                </a:solidFill>
                <a:latin typeface="Arial"/>
                <a:ea typeface="Arial"/>
                <a:cs typeface="Arial"/>
                <a:sym typeface="Arial"/>
              </a:defRPr>
            </a:lvl6pPr>
            <a:lvl7pPr marL="3429000" marR="0" lvl="6" indent="-228600" algn="l" rtl="0">
              <a:lnSpc>
                <a:spcPct val="100000"/>
              </a:lnSpc>
              <a:spcBef>
                <a:spcPts val="500"/>
              </a:spcBef>
              <a:spcAft>
                <a:spcPts val="0"/>
              </a:spcAft>
              <a:buNone/>
              <a:defRPr sz="2000" b="0" i="0" u="none" strike="noStrike" cap="none">
                <a:solidFill>
                  <a:srgbClr val="000000"/>
                </a:solidFill>
                <a:latin typeface="Arial"/>
                <a:ea typeface="Arial"/>
                <a:cs typeface="Arial"/>
                <a:sym typeface="Arial"/>
              </a:defRPr>
            </a:lvl7pPr>
            <a:lvl8pPr marL="4800600" marR="0" lvl="7" indent="-228600" algn="l" rtl="0">
              <a:lnSpc>
                <a:spcPct val="100000"/>
              </a:lnSpc>
              <a:spcBef>
                <a:spcPts val="500"/>
              </a:spcBef>
              <a:spcAft>
                <a:spcPts val="0"/>
              </a:spcAft>
              <a:buNone/>
              <a:defRPr sz="2000" b="0" i="0" u="none" strike="noStrike" cap="none">
                <a:solidFill>
                  <a:srgbClr val="000000"/>
                </a:solidFill>
                <a:latin typeface="Arial"/>
                <a:ea typeface="Arial"/>
                <a:cs typeface="Arial"/>
                <a:sym typeface="Arial"/>
              </a:defRPr>
            </a:lvl8pPr>
            <a:lvl9pPr marL="6629400" marR="0" lvl="8" indent="-228600" algn="l" rtl="0">
              <a:lnSpc>
                <a:spcPct val="100000"/>
              </a:lnSpc>
              <a:spcBef>
                <a:spcPts val="500"/>
              </a:spcBef>
              <a:spcAft>
                <a:spcPts val="0"/>
              </a:spcAft>
              <a:buNone/>
              <a:defRPr sz="2000" b="0" i="0" u="none" strike="noStrike" cap="none">
                <a:solidFill>
                  <a:srgbClr val="000000"/>
                </a:solidFill>
                <a:latin typeface="Arial"/>
                <a:ea typeface="Arial"/>
                <a:cs typeface="Arial"/>
                <a:sym typeface="Arial"/>
              </a:defRPr>
            </a:lvl9pPr>
          </a:lstStyle>
          <a:p>
            <a:endParaRPr/>
          </a:p>
        </p:txBody>
      </p:sp>
      <p:sp>
        <p:nvSpPr>
          <p:cNvPr id="26" name="Shape 26"/>
          <p:cNvSpPr txBox="1">
            <a:spLocks noGrp="1"/>
          </p:cNvSpPr>
          <p:nvPr>
            <p:ph type="dt" idx="10"/>
          </p:nvPr>
        </p:nvSpPr>
        <p:spPr>
          <a:xfrm>
            <a:off x="457200" y="6245225"/>
            <a:ext cx="2132011" cy="47466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rgbClr val="000000"/>
                </a:solidFill>
                <a:latin typeface="Arial"/>
                <a:ea typeface="Arial"/>
                <a:cs typeface="Arial"/>
                <a:sym typeface="Arial"/>
              </a:defRPr>
            </a:lvl1pPr>
            <a:lvl2pPr marL="742950" marR="0" lvl="1" indent="-28575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L="1143000" marR="0" lvl="2"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L="1600200" marR="0" lvl="3"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L="2057400" marR="0" lvl="4"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L="2514600" marR="0" lvl="5"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L="3429000" marR="0" lvl="6"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L="4800600" marR="0" lvl="7"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L="6629400" marR="0" lvl="8"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endParaRPr/>
          </a:p>
        </p:txBody>
      </p:sp>
      <p:sp>
        <p:nvSpPr>
          <p:cNvPr id="27" name="Shape 27"/>
          <p:cNvSpPr txBox="1">
            <a:spLocks noGrp="1"/>
          </p:cNvSpPr>
          <p:nvPr>
            <p:ph type="ftr" idx="11"/>
          </p:nvPr>
        </p:nvSpPr>
        <p:spPr>
          <a:xfrm>
            <a:off x="3124200" y="6245225"/>
            <a:ext cx="2894011" cy="47466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rgbClr val="000000"/>
                </a:solidFill>
                <a:latin typeface="Arial"/>
                <a:ea typeface="Arial"/>
                <a:cs typeface="Arial"/>
                <a:sym typeface="Arial"/>
              </a:defRPr>
            </a:lvl1pPr>
            <a:lvl2pPr marL="742950" marR="0" lvl="1" indent="-28575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L="1143000" marR="0" lvl="2"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L="1600200" marR="0" lvl="3"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L="2057400" marR="0" lvl="4"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L="2514600" marR="0" lvl="5"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L="3429000" marR="0" lvl="6"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L="4800600" marR="0" lvl="7"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L="6629400" marR="0" lvl="8"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endParaRPr/>
          </a:p>
        </p:txBody>
      </p:sp>
      <p:sp>
        <p:nvSpPr>
          <p:cNvPr id="28" name="Shape 28"/>
          <p:cNvSpPr txBox="1">
            <a:spLocks noGrp="1"/>
          </p:cNvSpPr>
          <p:nvPr>
            <p:ph type="sldNum" idx="12"/>
          </p:nvPr>
        </p:nvSpPr>
        <p:spPr>
          <a:xfrm>
            <a:off x="6553200" y="6245225"/>
            <a:ext cx="2132011" cy="4746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a:t>
            </a:fld>
            <a:endParaRPr lang="en-US" sz="1800" b="0" i="0" u="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text on left, text on right">
    <p:spTree>
      <p:nvGrpSpPr>
        <p:cNvPr id="1" name="Shape 29"/>
        <p:cNvGrpSpPr/>
        <p:nvPr/>
      </p:nvGrpSpPr>
      <p:grpSpPr>
        <a:xfrm>
          <a:off x="0" y="0"/>
          <a:ext cx="0" cy="0"/>
          <a:chOff x="0" y="0"/>
          <a:chExt cx="0" cy="0"/>
        </a:xfrm>
      </p:grpSpPr>
      <p:sp>
        <p:nvSpPr>
          <p:cNvPr id="30" name="Shape 30"/>
          <p:cNvSpPr txBox="1">
            <a:spLocks noGrp="1"/>
          </p:cNvSpPr>
          <p:nvPr>
            <p:ph type="dt" idx="10"/>
          </p:nvPr>
        </p:nvSpPr>
        <p:spPr>
          <a:xfrm>
            <a:off x="457200" y="6245225"/>
            <a:ext cx="2132011" cy="47466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rgbClr val="000000"/>
                </a:solidFill>
                <a:latin typeface="Arial"/>
                <a:ea typeface="Arial"/>
                <a:cs typeface="Arial"/>
                <a:sym typeface="Arial"/>
              </a:defRPr>
            </a:lvl1pPr>
            <a:lvl2pPr marL="742950" marR="0" lvl="1" indent="-28575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L="1143000" marR="0" lvl="2"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L="1600200" marR="0" lvl="3"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L="2057400" marR="0" lvl="4"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L="2514600" marR="0" lvl="5"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L="3429000" marR="0" lvl="6"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L="4800600" marR="0" lvl="7"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L="6629400" marR="0" lvl="8"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endParaRPr/>
          </a:p>
        </p:txBody>
      </p:sp>
      <p:sp>
        <p:nvSpPr>
          <p:cNvPr id="31" name="Shape 31"/>
          <p:cNvSpPr txBox="1">
            <a:spLocks noGrp="1"/>
          </p:cNvSpPr>
          <p:nvPr>
            <p:ph type="ftr" idx="11"/>
          </p:nvPr>
        </p:nvSpPr>
        <p:spPr>
          <a:xfrm>
            <a:off x="3124200" y="6245225"/>
            <a:ext cx="2894011" cy="47466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rgbClr val="000000"/>
                </a:solidFill>
                <a:latin typeface="Arial"/>
                <a:ea typeface="Arial"/>
                <a:cs typeface="Arial"/>
                <a:sym typeface="Arial"/>
              </a:defRPr>
            </a:lvl1pPr>
            <a:lvl2pPr marL="742950" marR="0" lvl="1" indent="-28575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L="1143000" marR="0" lvl="2"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L="1600200" marR="0" lvl="3"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L="2057400" marR="0" lvl="4"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L="2514600" marR="0" lvl="5"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L="3429000" marR="0" lvl="6"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L="4800600" marR="0" lvl="7"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L="6629400" marR="0" lvl="8"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endParaRPr/>
          </a:p>
        </p:txBody>
      </p:sp>
      <p:sp>
        <p:nvSpPr>
          <p:cNvPr id="32" name="Shape 32"/>
          <p:cNvSpPr txBox="1">
            <a:spLocks noGrp="1"/>
          </p:cNvSpPr>
          <p:nvPr>
            <p:ph type="sldNum" idx="12"/>
          </p:nvPr>
        </p:nvSpPr>
        <p:spPr>
          <a:xfrm>
            <a:off x="6553200" y="6245225"/>
            <a:ext cx="2132011" cy="4746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a:t>
            </a:fld>
            <a:endParaRPr lang="en-US" sz="1800" b="0" i="0" u="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3"/>
        <p:cNvGrpSpPr/>
        <p:nvPr/>
      </p:nvGrpSpPr>
      <p:grpSpPr>
        <a:xfrm>
          <a:off x="0" y="0"/>
          <a:ext cx="0" cy="0"/>
          <a:chOff x="0" y="0"/>
          <a:chExt cx="0" cy="0"/>
        </a:xfrm>
      </p:grpSpPr>
      <p:sp>
        <p:nvSpPr>
          <p:cNvPr id="34" name="Shape 34"/>
          <p:cNvSpPr txBox="1">
            <a:spLocks noGrp="1"/>
          </p:cNvSpPr>
          <p:nvPr>
            <p:ph type="dt" idx="10"/>
          </p:nvPr>
        </p:nvSpPr>
        <p:spPr>
          <a:xfrm>
            <a:off x="457200" y="6245225"/>
            <a:ext cx="2132011" cy="47466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rgbClr val="000000"/>
                </a:solidFill>
                <a:latin typeface="Arial"/>
                <a:ea typeface="Arial"/>
                <a:cs typeface="Arial"/>
                <a:sym typeface="Arial"/>
              </a:defRPr>
            </a:lvl1pPr>
            <a:lvl2pPr marL="742950" marR="0" lvl="1" indent="-28575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L="1143000" marR="0" lvl="2"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L="1600200" marR="0" lvl="3"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L="2057400" marR="0" lvl="4"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L="2514600" marR="0" lvl="5"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L="3429000" marR="0" lvl="6"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L="4800600" marR="0" lvl="7"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L="6629400" marR="0" lvl="8"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endParaRPr/>
          </a:p>
        </p:txBody>
      </p:sp>
      <p:sp>
        <p:nvSpPr>
          <p:cNvPr id="35" name="Shape 35"/>
          <p:cNvSpPr txBox="1">
            <a:spLocks noGrp="1"/>
          </p:cNvSpPr>
          <p:nvPr>
            <p:ph type="ftr" idx="11"/>
          </p:nvPr>
        </p:nvSpPr>
        <p:spPr>
          <a:xfrm>
            <a:off x="3124200" y="6245225"/>
            <a:ext cx="2894011" cy="47466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rgbClr val="000000"/>
                </a:solidFill>
                <a:latin typeface="Arial"/>
                <a:ea typeface="Arial"/>
                <a:cs typeface="Arial"/>
                <a:sym typeface="Arial"/>
              </a:defRPr>
            </a:lvl1pPr>
            <a:lvl2pPr marL="742950" marR="0" lvl="1" indent="-28575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L="1143000" marR="0" lvl="2"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L="1600200" marR="0" lvl="3"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L="2057400" marR="0" lvl="4"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L="2514600" marR="0" lvl="5"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L="3429000" marR="0" lvl="6"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L="4800600" marR="0" lvl="7"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L="6629400" marR="0" lvl="8"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6553200" y="6245225"/>
            <a:ext cx="2132011" cy="4746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a:t>
            </a:fld>
            <a:endParaRPr lang="en-US" sz="1800" b="0" i="0" u="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TwoObj">
  <p:cSld name="Title, text on left, two objects on right">
    <p:spTree>
      <p:nvGrpSpPr>
        <p:cNvPr id="1" name="Shape 37"/>
        <p:cNvGrpSpPr/>
        <p:nvPr/>
      </p:nvGrpSpPr>
      <p:grpSpPr>
        <a:xfrm>
          <a:off x="0" y="0"/>
          <a:ext cx="0" cy="0"/>
          <a:chOff x="0" y="0"/>
          <a:chExt cx="0" cy="0"/>
        </a:xfrm>
      </p:grpSpPr>
      <p:sp>
        <p:nvSpPr>
          <p:cNvPr id="38" name="Shape 38"/>
          <p:cNvSpPr txBox="1">
            <a:spLocks noGrp="1"/>
          </p:cNvSpPr>
          <p:nvPr>
            <p:ph type="dt" idx="10"/>
          </p:nvPr>
        </p:nvSpPr>
        <p:spPr>
          <a:xfrm>
            <a:off x="457200" y="6245225"/>
            <a:ext cx="2132011" cy="47466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rgbClr val="000000"/>
                </a:solidFill>
                <a:latin typeface="Arial"/>
                <a:ea typeface="Arial"/>
                <a:cs typeface="Arial"/>
                <a:sym typeface="Arial"/>
              </a:defRPr>
            </a:lvl1pPr>
            <a:lvl2pPr marL="742950" marR="0" lvl="1" indent="-28575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L="1143000" marR="0" lvl="2"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L="1600200" marR="0" lvl="3"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L="2057400" marR="0" lvl="4"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L="2514600" marR="0" lvl="5"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L="3429000" marR="0" lvl="6"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L="4800600" marR="0" lvl="7"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L="6629400" marR="0" lvl="8"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endParaRPr/>
          </a:p>
        </p:txBody>
      </p:sp>
      <p:sp>
        <p:nvSpPr>
          <p:cNvPr id="39" name="Shape 39"/>
          <p:cNvSpPr txBox="1">
            <a:spLocks noGrp="1"/>
          </p:cNvSpPr>
          <p:nvPr>
            <p:ph type="ftr" idx="11"/>
          </p:nvPr>
        </p:nvSpPr>
        <p:spPr>
          <a:xfrm>
            <a:off x="3124200" y="6245225"/>
            <a:ext cx="2894011" cy="47466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rgbClr val="000000"/>
                </a:solidFill>
                <a:latin typeface="Arial"/>
                <a:ea typeface="Arial"/>
                <a:cs typeface="Arial"/>
                <a:sym typeface="Arial"/>
              </a:defRPr>
            </a:lvl1pPr>
            <a:lvl2pPr marL="742950" marR="0" lvl="1" indent="-28575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L="1143000" marR="0" lvl="2"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L="1600200" marR="0" lvl="3"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L="2057400" marR="0" lvl="4"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L="2514600" marR="0" lvl="5"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L="3429000" marR="0" lvl="6"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L="4800600" marR="0" lvl="7"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L="6629400" marR="0" lvl="8"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endParaRPr/>
          </a:p>
        </p:txBody>
      </p:sp>
      <p:sp>
        <p:nvSpPr>
          <p:cNvPr id="40" name="Shape 40"/>
          <p:cNvSpPr txBox="1">
            <a:spLocks noGrp="1"/>
          </p:cNvSpPr>
          <p:nvPr>
            <p:ph type="sldNum" idx="12"/>
          </p:nvPr>
        </p:nvSpPr>
        <p:spPr>
          <a:xfrm>
            <a:off x="6553200" y="6245225"/>
            <a:ext cx="2132011" cy="4746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a:t>
            </a:fld>
            <a:endParaRPr lang="en-US" sz="1800" b="0" i="0" u="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
        <p:cNvGrpSpPr/>
        <p:nvPr/>
      </p:nvGrpSpPr>
      <p:grpSpPr>
        <a:xfrm>
          <a:off x="0" y="0"/>
          <a:ext cx="0" cy="0"/>
          <a:chOff x="0" y="0"/>
          <a:chExt cx="0" cy="0"/>
        </a:xfrm>
      </p:grpSpPr>
      <p:sp>
        <p:nvSpPr>
          <p:cNvPr id="12" name="Shape 12"/>
          <p:cNvSpPr txBox="1">
            <a:spLocks noGrp="1"/>
          </p:cNvSpPr>
          <p:nvPr>
            <p:ph type="title"/>
          </p:nvPr>
        </p:nvSpPr>
        <p:spPr>
          <a:xfrm>
            <a:off x="457200" y="274637"/>
            <a:ext cx="8228012" cy="1141411"/>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None/>
              <a:defRPr sz="4400" b="0" i="0" u="none" strike="noStrike" cap="none">
                <a:solidFill>
                  <a:srgbClr val="000000"/>
                </a:solidFill>
                <a:latin typeface="Arial"/>
                <a:ea typeface="Arial"/>
                <a:cs typeface="Arial"/>
                <a:sym typeface="Arial"/>
              </a:defRPr>
            </a:lvl1pPr>
            <a:lvl2pPr marL="742950" marR="0" lvl="1" indent="-285750" algn="ctr" rtl="0">
              <a:lnSpc>
                <a:spcPct val="100000"/>
              </a:lnSpc>
              <a:spcBef>
                <a:spcPts val="0"/>
              </a:spcBef>
              <a:spcAft>
                <a:spcPts val="0"/>
              </a:spcAft>
              <a:buNone/>
              <a:defRPr sz="4400" b="0" i="0" u="none" strike="noStrike" cap="none">
                <a:solidFill>
                  <a:srgbClr val="000000"/>
                </a:solidFill>
                <a:latin typeface="Arial"/>
                <a:ea typeface="Arial"/>
                <a:cs typeface="Arial"/>
                <a:sym typeface="Arial"/>
              </a:defRPr>
            </a:lvl2pPr>
            <a:lvl3pPr marL="1143000" marR="0" lvl="2" indent="-228600" algn="ctr" rtl="0">
              <a:lnSpc>
                <a:spcPct val="100000"/>
              </a:lnSpc>
              <a:spcBef>
                <a:spcPts val="0"/>
              </a:spcBef>
              <a:spcAft>
                <a:spcPts val="0"/>
              </a:spcAft>
              <a:buNone/>
              <a:defRPr sz="4400" b="0" i="0" u="none" strike="noStrike" cap="none">
                <a:solidFill>
                  <a:srgbClr val="000000"/>
                </a:solidFill>
                <a:latin typeface="Arial"/>
                <a:ea typeface="Arial"/>
                <a:cs typeface="Arial"/>
                <a:sym typeface="Arial"/>
              </a:defRPr>
            </a:lvl3pPr>
            <a:lvl4pPr marL="1600200" marR="0" lvl="3" indent="-228600" algn="ctr" rtl="0">
              <a:lnSpc>
                <a:spcPct val="100000"/>
              </a:lnSpc>
              <a:spcBef>
                <a:spcPts val="0"/>
              </a:spcBef>
              <a:spcAft>
                <a:spcPts val="0"/>
              </a:spcAft>
              <a:buNone/>
              <a:defRPr sz="4400" b="0" i="0" u="none" strike="noStrike" cap="none">
                <a:solidFill>
                  <a:srgbClr val="000000"/>
                </a:solidFill>
                <a:latin typeface="Arial"/>
                <a:ea typeface="Arial"/>
                <a:cs typeface="Arial"/>
                <a:sym typeface="Arial"/>
              </a:defRPr>
            </a:lvl4pPr>
            <a:lvl5pPr marL="2057400" marR="0" lvl="4" indent="-228600" algn="ctr" rtl="0">
              <a:lnSpc>
                <a:spcPct val="100000"/>
              </a:lnSpc>
              <a:spcBef>
                <a:spcPts val="0"/>
              </a:spcBef>
              <a:spcAft>
                <a:spcPts val="0"/>
              </a:spcAft>
              <a:buNone/>
              <a:defRPr sz="4400" b="0" i="0" u="none" strike="noStrike" cap="none">
                <a:solidFill>
                  <a:srgbClr val="000000"/>
                </a:solidFill>
                <a:latin typeface="Arial"/>
                <a:ea typeface="Arial"/>
                <a:cs typeface="Arial"/>
                <a:sym typeface="Arial"/>
              </a:defRPr>
            </a:lvl5pPr>
            <a:lvl6pPr marL="2514600" marR="0" lvl="5" indent="-228600" algn="ctr" rtl="0">
              <a:lnSpc>
                <a:spcPct val="100000"/>
              </a:lnSpc>
              <a:spcBef>
                <a:spcPts val="0"/>
              </a:spcBef>
              <a:spcAft>
                <a:spcPts val="0"/>
              </a:spcAft>
              <a:buNone/>
              <a:defRPr sz="4400" b="0" i="0" u="none" strike="noStrike" cap="none">
                <a:solidFill>
                  <a:srgbClr val="000000"/>
                </a:solidFill>
                <a:latin typeface="Arial"/>
                <a:ea typeface="Arial"/>
                <a:cs typeface="Arial"/>
                <a:sym typeface="Arial"/>
              </a:defRPr>
            </a:lvl6pPr>
            <a:lvl7pPr marL="3429000" marR="0" lvl="6" indent="-228600" algn="ctr" rtl="0">
              <a:lnSpc>
                <a:spcPct val="100000"/>
              </a:lnSpc>
              <a:spcBef>
                <a:spcPts val="0"/>
              </a:spcBef>
              <a:spcAft>
                <a:spcPts val="0"/>
              </a:spcAft>
              <a:buNone/>
              <a:defRPr sz="4400" b="0" i="0" u="none" strike="noStrike" cap="none">
                <a:solidFill>
                  <a:srgbClr val="000000"/>
                </a:solidFill>
                <a:latin typeface="Arial"/>
                <a:ea typeface="Arial"/>
                <a:cs typeface="Arial"/>
                <a:sym typeface="Arial"/>
              </a:defRPr>
            </a:lvl7pPr>
            <a:lvl8pPr marL="4800600" marR="0" lvl="7" indent="-228600" algn="ctr" rtl="0">
              <a:lnSpc>
                <a:spcPct val="100000"/>
              </a:lnSpc>
              <a:spcBef>
                <a:spcPts val="0"/>
              </a:spcBef>
              <a:spcAft>
                <a:spcPts val="0"/>
              </a:spcAft>
              <a:buNone/>
              <a:defRPr sz="4400" b="0" i="0" u="none" strike="noStrike" cap="none">
                <a:solidFill>
                  <a:srgbClr val="000000"/>
                </a:solidFill>
                <a:latin typeface="Arial"/>
                <a:ea typeface="Arial"/>
                <a:cs typeface="Arial"/>
                <a:sym typeface="Arial"/>
              </a:defRPr>
            </a:lvl8pPr>
            <a:lvl9pPr marL="6629400" marR="0" lvl="8" indent="-228600" algn="ctr" rtl="0">
              <a:lnSpc>
                <a:spcPct val="100000"/>
              </a:lnSpc>
              <a:spcBef>
                <a:spcPts val="0"/>
              </a:spcBef>
              <a:spcAft>
                <a:spcPts val="0"/>
              </a:spcAft>
              <a:buNone/>
              <a:defRPr sz="4400" b="0" i="0" u="none" strike="noStrike" cap="none">
                <a:solidFill>
                  <a:srgbClr val="000000"/>
                </a:solidFill>
                <a:latin typeface="Arial"/>
                <a:ea typeface="Arial"/>
                <a:cs typeface="Arial"/>
                <a:sym typeface="Arial"/>
              </a:defRPr>
            </a:lvl9pPr>
          </a:lstStyle>
          <a:p>
            <a:endParaRPr/>
          </a:p>
        </p:txBody>
      </p:sp>
      <p:sp>
        <p:nvSpPr>
          <p:cNvPr id="13" name="Shape 13"/>
          <p:cNvSpPr txBox="1">
            <a:spLocks noGrp="1"/>
          </p:cNvSpPr>
          <p:nvPr>
            <p:ph type="body" idx="1"/>
          </p:nvPr>
        </p:nvSpPr>
        <p:spPr>
          <a:xfrm>
            <a:off x="457200" y="1600200"/>
            <a:ext cx="8228012" cy="4524374"/>
          </a:xfrm>
          <a:prstGeom prst="rect">
            <a:avLst/>
          </a:prstGeom>
          <a:noFill/>
          <a:ln>
            <a:noFill/>
          </a:ln>
        </p:spPr>
        <p:txBody>
          <a:bodyPr lIns="91425" tIns="91425" rIns="91425" bIns="91425" anchor="t" anchorCtr="0"/>
          <a:lstStyle>
            <a:lvl1pPr marL="342900" marR="0" lvl="0" indent="-342900" algn="l" rtl="0">
              <a:lnSpc>
                <a:spcPct val="100000"/>
              </a:lnSpc>
              <a:spcBef>
                <a:spcPts val="800"/>
              </a:spcBef>
              <a:spcAft>
                <a:spcPts val="0"/>
              </a:spcAft>
              <a:buNone/>
              <a:defRPr sz="3200" b="0" i="0" u="none" strike="noStrike" cap="none">
                <a:solidFill>
                  <a:srgbClr val="000000"/>
                </a:solidFill>
                <a:latin typeface="Arial"/>
                <a:ea typeface="Arial"/>
                <a:cs typeface="Arial"/>
                <a:sym typeface="Arial"/>
              </a:defRPr>
            </a:lvl1pPr>
            <a:lvl2pPr marL="742950" marR="0" lvl="1" indent="-285750" algn="l" rtl="0">
              <a:lnSpc>
                <a:spcPct val="100000"/>
              </a:lnSpc>
              <a:spcBef>
                <a:spcPts val="700"/>
              </a:spcBef>
              <a:spcAft>
                <a:spcPts val="0"/>
              </a:spcAft>
              <a:buNone/>
              <a:defRPr sz="2800" b="0" i="0" u="none" strike="noStrike" cap="none">
                <a:solidFill>
                  <a:srgbClr val="000000"/>
                </a:solidFill>
                <a:latin typeface="Arial"/>
                <a:ea typeface="Arial"/>
                <a:cs typeface="Arial"/>
                <a:sym typeface="Arial"/>
              </a:defRPr>
            </a:lvl2pPr>
            <a:lvl3pPr marL="1143000" marR="0" lvl="2" indent="-228600" algn="l" rtl="0">
              <a:lnSpc>
                <a:spcPct val="100000"/>
              </a:lnSpc>
              <a:spcBef>
                <a:spcPts val="600"/>
              </a:spcBef>
              <a:spcAft>
                <a:spcPts val="0"/>
              </a:spcAft>
              <a:buNone/>
              <a:defRPr sz="2400" b="0" i="0" u="none" strike="noStrike" cap="none">
                <a:solidFill>
                  <a:srgbClr val="000000"/>
                </a:solidFill>
                <a:latin typeface="Arial"/>
                <a:ea typeface="Arial"/>
                <a:cs typeface="Arial"/>
                <a:sym typeface="Arial"/>
              </a:defRPr>
            </a:lvl3pPr>
            <a:lvl4pPr marL="1600200" marR="0" lvl="3" indent="-228600" algn="l" rtl="0">
              <a:lnSpc>
                <a:spcPct val="100000"/>
              </a:lnSpc>
              <a:spcBef>
                <a:spcPts val="500"/>
              </a:spcBef>
              <a:spcAft>
                <a:spcPts val="0"/>
              </a:spcAft>
              <a:buNone/>
              <a:defRPr sz="2000" b="0" i="0" u="none" strike="noStrike" cap="none">
                <a:solidFill>
                  <a:srgbClr val="000000"/>
                </a:solidFill>
                <a:latin typeface="Arial"/>
                <a:ea typeface="Arial"/>
                <a:cs typeface="Arial"/>
                <a:sym typeface="Arial"/>
              </a:defRPr>
            </a:lvl4pPr>
            <a:lvl5pPr marL="2057400" marR="0" lvl="4" indent="-228600" algn="l" rtl="0">
              <a:lnSpc>
                <a:spcPct val="100000"/>
              </a:lnSpc>
              <a:spcBef>
                <a:spcPts val="500"/>
              </a:spcBef>
              <a:spcAft>
                <a:spcPts val="0"/>
              </a:spcAft>
              <a:buNone/>
              <a:defRPr sz="2000" b="0" i="0" u="none" strike="noStrike" cap="none">
                <a:solidFill>
                  <a:srgbClr val="000000"/>
                </a:solidFill>
                <a:latin typeface="Arial"/>
                <a:ea typeface="Arial"/>
                <a:cs typeface="Arial"/>
                <a:sym typeface="Arial"/>
              </a:defRPr>
            </a:lvl5pPr>
            <a:lvl6pPr marL="2514600" marR="0" lvl="5" indent="-228600" algn="l" rtl="0">
              <a:lnSpc>
                <a:spcPct val="100000"/>
              </a:lnSpc>
              <a:spcBef>
                <a:spcPts val="500"/>
              </a:spcBef>
              <a:spcAft>
                <a:spcPts val="0"/>
              </a:spcAft>
              <a:buNone/>
              <a:defRPr sz="2000" b="0" i="0" u="none" strike="noStrike" cap="none">
                <a:solidFill>
                  <a:srgbClr val="000000"/>
                </a:solidFill>
                <a:latin typeface="Arial"/>
                <a:ea typeface="Arial"/>
                <a:cs typeface="Arial"/>
                <a:sym typeface="Arial"/>
              </a:defRPr>
            </a:lvl6pPr>
            <a:lvl7pPr marL="3429000" marR="0" lvl="6" indent="-228600" algn="l" rtl="0">
              <a:lnSpc>
                <a:spcPct val="100000"/>
              </a:lnSpc>
              <a:spcBef>
                <a:spcPts val="500"/>
              </a:spcBef>
              <a:spcAft>
                <a:spcPts val="0"/>
              </a:spcAft>
              <a:buNone/>
              <a:defRPr sz="2000" b="0" i="0" u="none" strike="noStrike" cap="none">
                <a:solidFill>
                  <a:srgbClr val="000000"/>
                </a:solidFill>
                <a:latin typeface="Arial"/>
                <a:ea typeface="Arial"/>
                <a:cs typeface="Arial"/>
                <a:sym typeface="Arial"/>
              </a:defRPr>
            </a:lvl7pPr>
            <a:lvl8pPr marL="4800600" marR="0" lvl="7" indent="-228600" algn="l" rtl="0">
              <a:lnSpc>
                <a:spcPct val="100000"/>
              </a:lnSpc>
              <a:spcBef>
                <a:spcPts val="500"/>
              </a:spcBef>
              <a:spcAft>
                <a:spcPts val="0"/>
              </a:spcAft>
              <a:buNone/>
              <a:defRPr sz="2000" b="0" i="0" u="none" strike="noStrike" cap="none">
                <a:solidFill>
                  <a:srgbClr val="000000"/>
                </a:solidFill>
                <a:latin typeface="Arial"/>
                <a:ea typeface="Arial"/>
                <a:cs typeface="Arial"/>
                <a:sym typeface="Arial"/>
              </a:defRPr>
            </a:lvl8pPr>
            <a:lvl9pPr marL="6629400" marR="0" lvl="8" indent="-228600" algn="l" rtl="0">
              <a:lnSpc>
                <a:spcPct val="100000"/>
              </a:lnSpc>
              <a:spcBef>
                <a:spcPts val="500"/>
              </a:spcBef>
              <a:spcAft>
                <a:spcPts val="0"/>
              </a:spcAft>
              <a:buNone/>
              <a:defRPr sz="2000" b="0" i="0" u="none" strike="noStrike" cap="none">
                <a:solidFill>
                  <a:srgbClr val="000000"/>
                </a:solidFill>
                <a:latin typeface="Arial"/>
                <a:ea typeface="Arial"/>
                <a:cs typeface="Arial"/>
                <a:sym typeface="Arial"/>
              </a:defRPr>
            </a:lvl9pPr>
          </a:lstStyle>
          <a:p>
            <a:endParaRPr/>
          </a:p>
        </p:txBody>
      </p:sp>
      <p:sp>
        <p:nvSpPr>
          <p:cNvPr id="14" name="Shape 14"/>
          <p:cNvSpPr txBox="1">
            <a:spLocks noGrp="1"/>
          </p:cNvSpPr>
          <p:nvPr>
            <p:ph type="dt" idx="10"/>
          </p:nvPr>
        </p:nvSpPr>
        <p:spPr>
          <a:xfrm>
            <a:off x="457200" y="6245225"/>
            <a:ext cx="2132011" cy="47466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rgbClr val="000000"/>
                </a:solidFill>
                <a:latin typeface="Arial"/>
                <a:ea typeface="Arial"/>
                <a:cs typeface="Arial"/>
                <a:sym typeface="Arial"/>
              </a:defRPr>
            </a:lvl1pPr>
            <a:lvl2pPr marL="742950" marR="0" lvl="1" indent="-28575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L="1143000" marR="0" lvl="2"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L="1600200" marR="0" lvl="3"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L="2057400" marR="0" lvl="4"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L="2514600" marR="0" lvl="5"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L="3429000" marR="0" lvl="6"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L="4800600" marR="0" lvl="7"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L="6629400" marR="0" lvl="8"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endParaRPr/>
          </a:p>
        </p:txBody>
      </p:sp>
      <p:sp>
        <p:nvSpPr>
          <p:cNvPr id="15" name="Shape 15"/>
          <p:cNvSpPr txBox="1">
            <a:spLocks noGrp="1"/>
          </p:cNvSpPr>
          <p:nvPr>
            <p:ph type="ftr" idx="11"/>
          </p:nvPr>
        </p:nvSpPr>
        <p:spPr>
          <a:xfrm>
            <a:off x="3124200" y="6245225"/>
            <a:ext cx="2894011" cy="47466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rgbClr val="000000"/>
                </a:solidFill>
                <a:latin typeface="Arial"/>
                <a:ea typeface="Arial"/>
                <a:cs typeface="Arial"/>
                <a:sym typeface="Arial"/>
              </a:defRPr>
            </a:lvl1pPr>
            <a:lvl2pPr marL="742950" marR="0" lvl="1" indent="-28575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L="1143000" marR="0" lvl="2"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L="1600200" marR="0" lvl="3"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L="2057400" marR="0" lvl="4"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L="2514600" marR="0" lvl="5"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L="3429000" marR="0" lvl="6"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L="4800600" marR="0" lvl="7"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L="6629400" marR="0" lvl="8" indent="-22860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endParaRPr/>
          </a:p>
        </p:txBody>
      </p:sp>
      <p:sp>
        <p:nvSpPr>
          <p:cNvPr id="16" name="Shape 16"/>
          <p:cNvSpPr txBox="1">
            <a:spLocks noGrp="1"/>
          </p:cNvSpPr>
          <p:nvPr>
            <p:ph type="sldNum" idx="12"/>
          </p:nvPr>
        </p:nvSpPr>
        <p:spPr>
          <a:xfrm>
            <a:off x="6553200" y="6245225"/>
            <a:ext cx="2132011" cy="4746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800" b="0" i="0" u="none">
                <a:solidFill>
                  <a:srgbClr val="000000"/>
                </a:solidFill>
                <a:latin typeface="Arial"/>
                <a:ea typeface="Arial"/>
                <a:cs typeface="Arial"/>
                <a:sym typeface="Arial"/>
              </a:rPr>
              <a:t>‹#›</a:t>
            </a:fld>
            <a:endParaRPr lang="en-US" sz="1800" b="0" i="0" u="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4.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33.jpg"/></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18"/>
        <p:cNvGrpSpPr/>
        <p:nvPr/>
      </p:nvGrpSpPr>
      <p:grpSpPr>
        <a:xfrm>
          <a:off x="0" y="0"/>
          <a:ext cx="0" cy="0"/>
          <a:chOff x="0" y="0"/>
          <a:chExt cx="0" cy="0"/>
        </a:xfrm>
      </p:grpSpPr>
      <p:sp>
        <p:nvSpPr>
          <p:cNvPr id="119" name="Shape 119"/>
          <p:cNvSpPr txBox="1">
            <a:spLocks noGrp="1"/>
          </p:cNvSpPr>
          <p:nvPr>
            <p:ph type="title" idx="4294967295"/>
          </p:nvPr>
        </p:nvSpPr>
        <p:spPr>
          <a:xfrm>
            <a:off x="685800" y="152400"/>
            <a:ext cx="7772400" cy="1470024"/>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4000" b="0" i="0" u="none" strike="noStrike" cap="none">
                <a:solidFill>
                  <a:srgbClr val="000000"/>
                </a:solidFill>
                <a:latin typeface="Arial"/>
                <a:ea typeface="Arial"/>
                <a:cs typeface="Arial"/>
                <a:sym typeface="Arial"/>
              </a:rPr>
              <a:t/>
            </a:r>
            <a:br>
              <a:rPr lang="en-US" sz="4000" b="0" i="0" u="none" strike="noStrike" cap="none">
                <a:solidFill>
                  <a:srgbClr val="000000"/>
                </a:solidFill>
                <a:latin typeface="Arial"/>
                <a:ea typeface="Arial"/>
                <a:cs typeface="Arial"/>
                <a:sym typeface="Arial"/>
              </a:rPr>
            </a:br>
            <a:r>
              <a:rPr lang="en-US" sz="4000" b="0" i="0" u="none" strike="noStrike" cap="none">
                <a:solidFill>
                  <a:srgbClr val="000000"/>
                </a:solidFill>
                <a:latin typeface="Arial"/>
                <a:ea typeface="Arial"/>
                <a:cs typeface="Arial"/>
                <a:sym typeface="Arial"/>
              </a:rPr>
              <a:t/>
            </a:r>
            <a:br>
              <a:rPr lang="en-US" sz="4000" b="0" i="0" u="none" strike="noStrike" cap="none">
                <a:solidFill>
                  <a:srgbClr val="000000"/>
                </a:solidFill>
                <a:latin typeface="Arial"/>
                <a:ea typeface="Arial"/>
                <a:cs typeface="Arial"/>
                <a:sym typeface="Arial"/>
              </a:rPr>
            </a:br>
            <a:r>
              <a:rPr lang="en-US" sz="4000" b="0" i="0" u="none" strike="noStrike" cap="none">
                <a:solidFill>
                  <a:srgbClr val="000000"/>
                </a:solidFill>
                <a:latin typeface="Arial"/>
                <a:ea typeface="Arial"/>
                <a:cs typeface="Arial"/>
                <a:sym typeface="Arial"/>
              </a:rPr>
              <a:t/>
            </a:r>
            <a:br>
              <a:rPr lang="en-US" sz="4000" b="0" i="0" u="none" strike="noStrike" cap="none">
                <a:solidFill>
                  <a:srgbClr val="000000"/>
                </a:solidFill>
                <a:latin typeface="Arial"/>
                <a:ea typeface="Arial"/>
                <a:cs typeface="Arial"/>
                <a:sym typeface="Arial"/>
              </a:rPr>
            </a:br>
            <a:r>
              <a:rPr lang="en-US" sz="4000" b="0" i="0" u="none" strike="noStrike" cap="none">
                <a:solidFill>
                  <a:srgbClr val="000000"/>
                </a:solidFill>
                <a:latin typeface="Arial"/>
                <a:ea typeface="Arial"/>
                <a:cs typeface="Arial"/>
                <a:sym typeface="Arial"/>
              </a:rPr>
              <a:t>The Cold War</a:t>
            </a:r>
            <a:br>
              <a:rPr lang="en-US" sz="4000" b="0" i="0" u="none" strike="noStrike" cap="none">
                <a:solidFill>
                  <a:srgbClr val="000000"/>
                </a:solidFill>
                <a:latin typeface="Arial"/>
                <a:ea typeface="Arial"/>
                <a:cs typeface="Arial"/>
                <a:sym typeface="Arial"/>
              </a:rPr>
            </a:br>
            <a:r>
              <a:rPr lang="en-US" sz="4000" b="0" i="0" u="none" strike="noStrike" cap="none">
                <a:solidFill>
                  <a:srgbClr val="000000"/>
                </a:solidFill>
                <a:latin typeface="Arial"/>
                <a:ea typeface="Arial"/>
                <a:cs typeface="Arial"/>
                <a:sym typeface="Arial"/>
              </a:rPr>
              <a:t/>
            </a:r>
            <a:br>
              <a:rPr lang="en-US" sz="4000" b="0" i="0" u="none" strike="noStrike" cap="none">
                <a:solidFill>
                  <a:srgbClr val="000000"/>
                </a:solidFill>
                <a:latin typeface="Arial"/>
                <a:ea typeface="Arial"/>
                <a:cs typeface="Arial"/>
                <a:sym typeface="Arial"/>
              </a:rPr>
            </a:br>
            <a:r>
              <a:rPr lang="en-US" sz="4000" b="0" i="0" u="none" strike="noStrike" cap="none">
                <a:solidFill>
                  <a:srgbClr val="000000"/>
                </a:solidFill>
                <a:latin typeface="Arial"/>
                <a:ea typeface="Arial"/>
                <a:cs typeface="Arial"/>
                <a:sym typeface="Arial"/>
              </a:rPr>
              <a:t> </a:t>
            </a:r>
            <a:br>
              <a:rPr lang="en-US" sz="4000" b="0" i="0" u="none" strike="noStrike" cap="none">
                <a:solidFill>
                  <a:srgbClr val="000000"/>
                </a:solidFill>
                <a:latin typeface="Arial"/>
                <a:ea typeface="Arial"/>
                <a:cs typeface="Arial"/>
                <a:sym typeface="Arial"/>
              </a:rPr>
            </a:br>
            <a:r>
              <a:rPr lang="en-US" sz="4000" b="0" i="0" u="none" strike="noStrike" cap="none">
                <a:solidFill>
                  <a:srgbClr val="000000"/>
                </a:solidFill>
                <a:latin typeface="Arial"/>
                <a:ea typeface="Arial"/>
                <a:cs typeface="Arial"/>
                <a:sym typeface="Arial"/>
              </a:rPr>
              <a:t>Part II</a:t>
            </a:r>
          </a:p>
        </p:txBody>
      </p:sp>
      <p:sp>
        <p:nvSpPr>
          <p:cNvPr id="120" name="Shape 120"/>
          <p:cNvSpPr txBox="1">
            <a:spLocks noGrp="1"/>
          </p:cNvSpPr>
          <p:nvPr>
            <p:ph type="subTitle" idx="1"/>
          </p:nvPr>
        </p:nvSpPr>
        <p:spPr>
          <a:xfrm>
            <a:off x="1371600" y="3886200"/>
            <a:ext cx="6400799" cy="17526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3200" b="0" i="0" u="none" strike="noStrike" cap="none">
                <a:solidFill>
                  <a:srgbClr val="000000"/>
                </a:solidFill>
                <a:latin typeface="Arial"/>
                <a:ea typeface="Arial"/>
                <a:cs typeface="Arial"/>
                <a:sym typeface="Arial"/>
              </a:rPr>
              <a:t>1963-1991</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85"/>
        <p:cNvGrpSpPr/>
        <p:nvPr/>
      </p:nvGrpSpPr>
      <p:grpSpPr>
        <a:xfrm>
          <a:off x="0" y="0"/>
          <a:ext cx="0" cy="0"/>
          <a:chOff x="0" y="0"/>
          <a:chExt cx="0" cy="0"/>
        </a:xfrm>
      </p:grpSpPr>
      <p:sp>
        <p:nvSpPr>
          <p:cNvPr id="186" name="Shape 186"/>
          <p:cNvSpPr txBox="1"/>
          <p:nvPr/>
        </p:nvSpPr>
        <p:spPr>
          <a:xfrm>
            <a:off x="1143000" y="381000"/>
            <a:ext cx="77724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4400" b="1" i="0" u="none">
                <a:solidFill>
                  <a:srgbClr val="000000"/>
                </a:solidFill>
                <a:latin typeface="Arial"/>
                <a:ea typeface="Arial"/>
                <a:cs typeface="Arial"/>
                <a:sym typeface="Arial"/>
              </a:rPr>
              <a:t>John F. Kennedy </a:t>
            </a:r>
            <a:br>
              <a:rPr lang="en-US" sz="4400" b="1" i="0" u="none">
                <a:solidFill>
                  <a:srgbClr val="000000"/>
                </a:solidFill>
                <a:latin typeface="Arial"/>
                <a:ea typeface="Arial"/>
                <a:cs typeface="Arial"/>
                <a:sym typeface="Arial"/>
              </a:rPr>
            </a:br>
            <a:r>
              <a:rPr lang="en-US" sz="4400" b="1" i="0" u="none">
                <a:solidFill>
                  <a:srgbClr val="000000"/>
                </a:solidFill>
                <a:latin typeface="Arial"/>
                <a:ea typeface="Arial"/>
                <a:cs typeface="Arial"/>
                <a:sym typeface="Arial"/>
              </a:rPr>
              <a:t>Becomes President</a:t>
            </a:r>
          </a:p>
        </p:txBody>
      </p:sp>
      <p:sp>
        <p:nvSpPr>
          <p:cNvPr id="187" name="Shape 187"/>
          <p:cNvSpPr txBox="1"/>
          <p:nvPr/>
        </p:nvSpPr>
        <p:spPr>
          <a:xfrm>
            <a:off x="76199" y="1524000"/>
            <a:ext cx="4932123" cy="4724400"/>
          </a:xfrm>
          <a:prstGeom prst="rect">
            <a:avLst/>
          </a:prstGeom>
          <a:noFill/>
          <a:ln>
            <a:noFill/>
          </a:ln>
        </p:spPr>
        <p:txBody>
          <a:bodyPr lIns="91425" tIns="45700" rIns="91425" bIns="45700" anchor="t" anchorCtr="0">
            <a:noAutofit/>
          </a:bodyPr>
          <a:lstStyle/>
          <a:p>
            <a:pPr marL="341312" marR="0" lvl="0" indent="-341312" algn="l" rtl="0">
              <a:lnSpc>
                <a:spcPct val="90000"/>
              </a:lnSpc>
              <a:spcBef>
                <a:spcPts val="0"/>
              </a:spcBef>
              <a:spcAft>
                <a:spcPts val="0"/>
              </a:spcAft>
              <a:buClr>
                <a:srgbClr val="FFFFFF"/>
              </a:buClr>
              <a:buSzPct val="100000"/>
              <a:buFont typeface="Calibri"/>
              <a:buChar char="•"/>
            </a:pPr>
            <a:r>
              <a:rPr lang="en-US" sz="2800" b="0" i="0" u="none" dirty="0">
                <a:solidFill>
                  <a:schemeClr val="tx1"/>
                </a:solidFill>
                <a:latin typeface="Calibri"/>
                <a:ea typeface="Calibri"/>
                <a:cs typeface="Calibri"/>
                <a:sym typeface="Calibri"/>
              </a:rPr>
              <a:t>Kennedy needed to appear tough on communism, so he increased aid and advisors to Vietnam</a:t>
            </a:r>
          </a:p>
          <a:p>
            <a:pPr marL="341312" marR="0" lvl="0" indent="-341312" algn="l" rtl="0">
              <a:lnSpc>
                <a:spcPct val="90000"/>
              </a:lnSpc>
              <a:spcBef>
                <a:spcPts val="700"/>
              </a:spcBef>
              <a:spcAft>
                <a:spcPts val="0"/>
              </a:spcAft>
              <a:buClr>
                <a:srgbClr val="000000"/>
              </a:buClr>
              <a:buFont typeface="Arial"/>
              <a:buNone/>
            </a:pPr>
            <a:endParaRPr sz="2800" b="0" i="0" u="none" dirty="0">
              <a:solidFill>
                <a:schemeClr val="tx1"/>
              </a:solidFill>
              <a:latin typeface="Calibri"/>
              <a:ea typeface="Calibri"/>
              <a:cs typeface="Calibri"/>
              <a:sym typeface="Calibri"/>
            </a:endParaRPr>
          </a:p>
          <a:p>
            <a:pPr marL="341312" marR="0" lvl="0" indent="-341312" algn="l" rtl="0">
              <a:lnSpc>
                <a:spcPct val="90000"/>
              </a:lnSpc>
              <a:spcBef>
                <a:spcPts val="700"/>
              </a:spcBef>
              <a:spcAft>
                <a:spcPts val="0"/>
              </a:spcAft>
              <a:buClr>
                <a:srgbClr val="FFFFFF"/>
              </a:buClr>
              <a:buSzPct val="100000"/>
              <a:buFont typeface="Calibri"/>
              <a:buChar char="•"/>
            </a:pPr>
            <a:r>
              <a:rPr lang="en-US" sz="2800" b="0" i="0" u="none" dirty="0">
                <a:solidFill>
                  <a:schemeClr val="tx1"/>
                </a:solidFill>
                <a:latin typeface="Calibri"/>
                <a:ea typeface="Calibri"/>
                <a:cs typeface="Calibri"/>
                <a:sym typeface="Calibri"/>
              </a:rPr>
              <a:t>He also urged Diem to make democratic reforms to increase his popularity </a:t>
            </a:r>
            <a:endParaRPr lang="en-US" sz="2800" dirty="0">
              <a:solidFill>
                <a:schemeClr val="tx1"/>
              </a:solidFill>
              <a:latin typeface="Calibri"/>
              <a:ea typeface="Calibri"/>
              <a:cs typeface="Calibri"/>
              <a:sym typeface="Calibri"/>
            </a:endParaRPr>
          </a:p>
          <a:p>
            <a:pPr marL="341312" lvl="4" indent="-341312">
              <a:lnSpc>
                <a:spcPct val="90000"/>
              </a:lnSpc>
              <a:spcBef>
                <a:spcPts val="700"/>
              </a:spcBef>
              <a:buClr>
                <a:srgbClr val="FFFFFF"/>
              </a:buClr>
              <a:buSzPct val="100000"/>
              <a:buFont typeface="Calibri"/>
              <a:buChar char="•"/>
            </a:pPr>
            <a:r>
              <a:rPr lang="en-US" sz="2800" dirty="0">
                <a:solidFill>
                  <a:schemeClr val="tx1"/>
                </a:solidFill>
                <a:latin typeface="Calibri"/>
                <a:ea typeface="Calibri"/>
                <a:cs typeface="Calibri"/>
                <a:sym typeface="Calibri"/>
              </a:rPr>
              <a:t>T</a:t>
            </a:r>
            <a:r>
              <a:rPr lang="en-US" sz="2800" b="0" i="0" u="none" dirty="0" smtClean="0">
                <a:solidFill>
                  <a:schemeClr val="tx1"/>
                </a:solidFill>
                <a:latin typeface="Calibri"/>
                <a:ea typeface="Calibri"/>
                <a:cs typeface="Calibri"/>
                <a:sym typeface="Calibri"/>
              </a:rPr>
              <a:t>hese </a:t>
            </a:r>
            <a:r>
              <a:rPr lang="en-US" sz="2800" b="0" i="0" u="none" dirty="0">
                <a:solidFill>
                  <a:schemeClr val="tx1"/>
                </a:solidFill>
                <a:latin typeface="Calibri"/>
                <a:ea typeface="Calibri"/>
                <a:cs typeface="Calibri"/>
                <a:sym typeface="Calibri"/>
              </a:rPr>
              <a:t>reforms had little effect</a:t>
            </a:r>
          </a:p>
        </p:txBody>
      </p:sp>
      <p:pic>
        <p:nvPicPr>
          <p:cNvPr id="188" name="Shape 188"/>
          <p:cNvPicPr preferRelativeResize="0"/>
          <p:nvPr/>
        </p:nvPicPr>
        <p:blipFill rotWithShape="1">
          <a:blip r:embed="rId3">
            <a:alphaModFix/>
          </a:blip>
          <a:srcRect/>
          <a:stretch/>
        </p:blipFill>
        <p:spPr>
          <a:xfrm>
            <a:off x="5008323" y="1775564"/>
            <a:ext cx="3809999" cy="3033712"/>
          </a:xfrm>
          <a:prstGeom prst="rect">
            <a:avLst/>
          </a:prstGeom>
          <a:noFill/>
          <a:ln>
            <a:noFill/>
          </a:ln>
        </p:spPr>
      </p:pic>
      <p:pic>
        <p:nvPicPr>
          <p:cNvPr id="189" name="Shape 189"/>
          <p:cNvPicPr preferRelativeResize="0"/>
          <p:nvPr/>
        </p:nvPicPr>
        <p:blipFill rotWithShape="1">
          <a:blip r:embed="rId4">
            <a:alphaModFix/>
          </a:blip>
          <a:srcRect/>
          <a:stretch/>
        </p:blipFill>
        <p:spPr>
          <a:xfrm>
            <a:off x="7723186" y="0"/>
            <a:ext cx="1420811" cy="1689100"/>
          </a:xfrm>
          <a:prstGeom prst="rect">
            <a:avLst/>
          </a:prstGeom>
          <a:noFill/>
          <a:ln>
            <a:noFill/>
          </a:ln>
        </p:spPr>
      </p:pic>
      <p:sp>
        <p:nvSpPr>
          <p:cNvPr id="190" name="Shape 190"/>
          <p:cNvSpPr txBox="1"/>
          <p:nvPr/>
        </p:nvSpPr>
        <p:spPr>
          <a:xfrm>
            <a:off x="5067822" y="4905376"/>
            <a:ext cx="3657600" cy="1190624"/>
          </a:xfrm>
          <a:prstGeom prst="rect">
            <a:avLst/>
          </a:prstGeom>
          <a:noFill/>
          <a:ln>
            <a:noFill/>
          </a:ln>
        </p:spPr>
        <p:txBody>
          <a:bodyPr lIns="90000" tIns="46800" rIns="90000" bIns="46800" anchor="t" anchorCtr="0">
            <a:noAutofit/>
          </a:bodyPr>
          <a:lstStyle/>
          <a:p>
            <a:pPr marL="0" marR="0" lvl="0" indent="0" algn="ctr" rtl="0">
              <a:lnSpc>
                <a:spcPct val="100000"/>
              </a:lnSpc>
              <a:spcBef>
                <a:spcPts val="0"/>
              </a:spcBef>
              <a:spcAft>
                <a:spcPts val="0"/>
              </a:spcAft>
              <a:buClr>
                <a:srgbClr val="000000"/>
              </a:buClr>
              <a:buSzPct val="25000"/>
              <a:buFont typeface="Calibri"/>
              <a:buNone/>
            </a:pPr>
            <a:r>
              <a:rPr lang="en-US" sz="2400" b="0" i="0" u="none" dirty="0">
                <a:solidFill>
                  <a:schemeClr val="tx1"/>
                </a:solidFill>
                <a:latin typeface="Calibri"/>
                <a:ea typeface="Calibri"/>
                <a:cs typeface="Calibri"/>
                <a:sym typeface="Calibri"/>
              </a:rPr>
              <a:t>JFK explaining the Vietnam situation to reporters shortly after being elected. </a:t>
            </a: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95"/>
        <p:cNvGrpSpPr/>
        <p:nvPr/>
      </p:nvGrpSpPr>
      <p:grpSpPr>
        <a:xfrm>
          <a:off x="0" y="0"/>
          <a:ext cx="0" cy="0"/>
          <a:chOff x="0" y="0"/>
          <a:chExt cx="0" cy="0"/>
        </a:xfrm>
      </p:grpSpPr>
      <p:sp>
        <p:nvSpPr>
          <p:cNvPr id="196" name="Shape 196"/>
          <p:cNvSpPr txBox="1"/>
          <p:nvPr/>
        </p:nvSpPr>
        <p:spPr>
          <a:xfrm>
            <a:off x="457200" y="609600"/>
            <a:ext cx="77724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4400" b="1" i="0" u="none">
                <a:solidFill>
                  <a:srgbClr val="000000"/>
                </a:solidFill>
                <a:latin typeface="Arial"/>
                <a:ea typeface="Arial"/>
                <a:cs typeface="Arial"/>
                <a:sym typeface="Arial"/>
              </a:rPr>
              <a:t>Diem’s </a:t>
            </a:r>
            <a:br>
              <a:rPr lang="en-US" sz="4400" b="1" i="0" u="none">
                <a:solidFill>
                  <a:srgbClr val="000000"/>
                </a:solidFill>
                <a:latin typeface="Arial"/>
                <a:ea typeface="Arial"/>
                <a:cs typeface="Arial"/>
                <a:sym typeface="Arial"/>
              </a:rPr>
            </a:br>
            <a:r>
              <a:rPr lang="en-US" sz="4400" b="1" i="0" u="none">
                <a:solidFill>
                  <a:srgbClr val="000000"/>
                </a:solidFill>
                <a:latin typeface="Arial"/>
                <a:ea typeface="Arial"/>
                <a:cs typeface="Arial"/>
                <a:sym typeface="Arial"/>
              </a:rPr>
              <a:t>Unpopularity</a:t>
            </a:r>
          </a:p>
        </p:txBody>
      </p:sp>
      <p:sp>
        <p:nvSpPr>
          <p:cNvPr id="197" name="Shape 197"/>
          <p:cNvSpPr txBox="1"/>
          <p:nvPr/>
        </p:nvSpPr>
        <p:spPr>
          <a:xfrm>
            <a:off x="228600" y="2362200"/>
            <a:ext cx="4190999" cy="3581400"/>
          </a:xfrm>
          <a:prstGeom prst="rect">
            <a:avLst/>
          </a:prstGeom>
          <a:noFill/>
          <a:ln>
            <a:noFill/>
          </a:ln>
        </p:spPr>
        <p:txBody>
          <a:bodyPr lIns="91425" tIns="45700" rIns="91425" bIns="45700" anchor="t" anchorCtr="0">
            <a:noAutofit/>
          </a:bodyPr>
          <a:lstStyle/>
          <a:p>
            <a:pPr marL="341312" marR="0" lvl="0" indent="-341312" algn="l" rtl="0">
              <a:lnSpc>
                <a:spcPct val="100000"/>
              </a:lnSpc>
              <a:spcBef>
                <a:spcPts val="0"/>
              </a:spcBef>
              <a:spcAft>
                <a:spcPts val="0"/>
              </a:spcAft>
              <a:buClr>
                <a:srgbClr val="000000"/>
              </a:buClr>
              <a:buSzPct val="100000"/>
              <a:buFont typeface="Calibri"/>
              <a:buChar char="•"/>
            </a:pPr>
            <a:r>
              <a:rPr lang="en-US" sz="2800" b="0" i="0" u="none" dirty="0">
                <a:solidFill>
                  <a:srgbClr val="000000"/>
                </a:solidFill>
                <a:latin typeface="Calibri"/>
                <a:ea typeface="Calibri"/>
                <a:cs typeface="Calibri"/>
                <a:sym typeface="Calibri"/>
              </a:rPr>
              <a:t>Diem was a Catholic and persecuted the Buddhists</a:t>
            </a:r>
          </a:p>
          <a:p>
            <a:pPr marL="341312" marR="0" lvl="0" indent="-341312" algn="l" rtl="0">
              <a:lnSpc>
                <a:spcPct val="100000"/>
              </a:lnSpc>
              <a:spcBef>
                <a:spcPts val="700"/>
              </a:spcBef>
              <a:spcAft>
                <a:spcPts val="0"/>
              </a:spcAft>
              <a:buClr>
                <a:srgbClr val="000000"/>
              </a:buClr>
              <a:buSzPct val="100000"/>
              <a:buFont typeface="Calibri"/>
              <a:buChar char="•"/>
            </a:pPr>
            <a:r>
              <a:rPr lang="en-US" sz="2800" b="0" i="0" u="none" dirty="0">
                <a:solidFill>
                  <a:srgbClr val="000000"/>
                </a:solidFill>
                <a:latin typeface="Calibri"/>
                <a:ea typeface="Calibri"/>
                <a:cs typeface="Calibri"/>
                <a:sym typeface="Calibri"/>
              </a:rPr>
              <a:t>As a response some Buddhist monks committed </a:t>
            </a:r>
            <a:r>
              <a:rPr lang="en-US" sz="2800" b="0" i="0" u="none" dirty="0" smtClean="0">
                <a:solidFill>
                  <a:srgbClr val="000000"/>
                </a:solidFill>
                <a:latin typeface="Calibri"/>
                <a:ea typeface="Calibri"/>
                <a:cs typeface="Calibri"/>
                <a:sym typeface="Calibri"/>
              </a:rPr>
              <a:t>self-immolation as a form of protest.</a:t>
            </a:r>
            <a:endParaRPr lang="en-US" sz="2800" b="0" i="0" u="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2800" b="0" i="0" u="none" dirty="0">
              <a:solidFill>
                <a:srgbClr val="000000"/>
              </a:solidFill>
              <a:latin typeface="Calibri"/>
              <a:ea typeface="Calibri"/>
              <a:cs typeface="Calibri"/>
              <a:sym typeface="Calibri"/>
            </a:endParaRPr>
          </a:p>
        </p:txBody>
      </p:sp>
      <p:pic>
        <p:nvPicPr>
          <p:cNvPr id="198" name="Shape 198"/>
          <p:cNvPicPr preferRelativeResize="0"/>
          <p:nvPr/>
        </p:nvPicPr>
        <p:blipFill rotWithShape="1">
          <a:blip r:embed="rId3">
            <a:alphaModFix/>
          </a:blip>
          <a:srcRect/>
          <a:stretch/>
        </p:blipFill>
        <p:spPr>
          <a:xfrm>
            <a:off x="4572000" y="457200"/>
            <a:ext cx="4397375" cy="5791200"/>
          </a:xfrm>
          <a:prstGeom prst="rect">
            <a:avLst/>
          </a:prstGeom>
          <a:noFill/>
          <a:ln>
            <a:noFill/>
          </a:ln>
        </p:spPr>
      </p:pic>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02"/>
        <p:cNvGrpSpPr/>
        <p:nvPr/>
      </p:nvGrpSpPr>
      <p:grpSpPr>
        <a:xfrm>
          <a:off x="0" y="0"/>
          <a:ext cx="0" cy="0"/>
          <a:chOff x="0" y="0"/>
          <a:chExt cx="0" cy="0"/>
        </a:xfrm>
      </p:grpSpPr>
      <p:sp>
        <p:nvSpPr>
          <p:cNvPr id="203" name="Shape 203"/>
          <p:cNvSpPr txBox="1"/>
          <p:nvPr/>
        </p:nvSpPr>
        <p:spPr>
          <a:xfrm>
            <a:off x="304800" y="152400"/>
            <a:ext cx="8534399"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4400" b="1" i="0" u="none">
                <a:solidFill>
                  <a:srgbClr val="000000"/>
                </a:solidFill>
                <a:latin typeface="Arial"/>
                <a:ea typeface="Arial"/>
                <a:cs typeface="Arial"/>
                <a:sym typeface="Arial"/>
              </a:rPr>
              <a:t>Self-Immolation</a:t>
            </a:r>
          </a:p>
        </p:txBody>
      </p:sp>
      <p:pic>
        <p:nvPicPr>
          <p:cNvPr id="204" name="Shape 204"/>
          <p:cNvPicPr preferRelativeResize="0"/>
          <p:nvPr/>
        </p:nvPicPr>
        <p:blipFill rotWithShape="1">
          <a:blip r:embed="rId3">
            <a:alphaModFix/>
          </a:blip>
          <a:srcRect/>
          <a:stretch/>
        </p:blipFill>
        <p:spPr>
          <a:xfrm>
            <a:off x="990600" y="1066800"/>
            <a:ext cx="7086600" cy="5562600"/>
          </a:xfrm>
          <a:prstGeom prst="rect">
            <a:avLst/>
          </a:prstGeom>
          <a:noFill/>
          <a:ln>
            <a:noFill/>
          </a:ln>
        </p:spPr>
      </p:pic>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BE0E3"/>
        </a:solidFill>
        <a:effectLst/>
      </p:bgPr>
    </p:bg>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Gulf of Tonkin Incident</a:t>
            </a:r>
          </a:p>
        </p:txBody>
      </p:sp>
      <p:sp>
        <p:nvSpPr>
          <p:cNvPr id="210" name="Shape 210"/>
          <p:cNvSpPr txBox="1">
            <a:spLocks noGrp="1"/>
          </p:cNvSpPr>
          <p:nvPr>
            <p:ph type="body" idx="1"/>
          </p:nvPr>
        </p:nvSpPr>
        <p:spPr>
          <a:xfrm>
            <a:off x="457200" y="1600200"/>
            <a:ext cx="8229600" cy="5029200"/>
          </a:xfrm>
          <a:prstGeom prst="rect">
            <a:avLst/>
          </a:prstGeom>
          <a:noFill/>
          <a:ln>
            <a:noFill/>
          </a:ln>
        </p:spPr>
        <p:txBody>
          <a:bodyPr lIns="91425" tIns="45700" rIns="91425" bIns="45700" anchor="t" anchorCtr="0">
            <a:noAutofit/>
          </a:bodyPr>
          <a:lstStyle/>
          <a:p>
            <a:pPr marL="341312" marR="0" lvl="0" indent="-341312" algn="l" rtl="0">
              <a:lnSpc>
                <a:spcPct val="100000"/>
              </a:lnSpc>
              <a:spcBef>
                <a:spcPts val="0"/>
              </a:spcBef>
              <a:spcAft>
                <a:spcPts val="0"/>
              </a:spcAft>
              <a:buClr>
                <a:srgbClr val="000000"/>
              </a:buClr>
              <a:buSzPct val="100000"/>
              <a:buFont typeface="Arial"/>
              <a:buChar char="•"/>
            </a:pPr>
            <a:r>
              <a:rPr lang="en-US" sz="2800" b="0" i="0" u="none" dirty="0">
                <a:solidFill>
                  <a:srgbClr val="000000"/>
                </a:solidFill>
                <a:latin typeface="Arial"/>
                <a:ea typeface="Arial"/>
                <a:cs typeface="Arial"/>
                <a:sym typeface="Arial"/>
              </a:rPr>
              <a:t>Johnson wanted to escalate the Vietnam war because </a:t>
            </a:r>
            <a:r>
              <a:rPr lang="en-US" sz="2800" b="0" i="0" u="none" dirty="0" smtClean="0">
                <a:solidFill>
                  <a:srgbClr val="000000"/>
                </a:solidFill>
                <a:latin typeface="Arial"/>
                <a:ea typeface="Arial"/>
                <a:cs typeface="Arial"/>
                <a:sym typeface="Arial"/>
              </a:rPr>
              <a:t>he believed that if one country in the region fell to communism others would follow, this is known as the Domino </a:t>
            </a:r>
            <a:r>
              <a:rPr lang="en-US" sz="2800" b="0" i="0" u="none" dirty="0">
                <a:solidFill>
                  <a:srgbClr val="000000"/>
                </a:solidFill>
                <a:latin typeface="Arial"/>
                <a:ea typeface="Arial"/>
                <a:cs typeface="Arial"/>
                <a:sym typeface="Arial"/>
              </a:rPr>
              <a:t>Theory</a:t>
            </a:r>
          </a:p>
          <a:p>
            <a:pPr marL="341312" marR="0" lvl="0" indent="-341312" algn="l" rtl="0">
              <a:lnSpc>
                <a:spcPct val="100000"/>
              </a:lnSpc>
              <a:spcBef>
                <a:spcPts val="700"/>
              </a:spcBef>
              <a:spcAft>
                <a:spcPts val="0"/>
              </a:spcAft>
              <a:buClr>
                <a:srgbClr val="000000"/>
              </a:buClr>
              <a:buSzPct val="100000"/>
              <a:buFont typeface="Arial"/>
              <a:buChar char="•"/>
            </a:pPr>
            <a:r>
              <a:rPr lang="en-US" sz="2800" b="0" i="0" u="none" dirty="0">
                <a:solidFill>
                  <a:srgbClr val="000000"/>
                </a:solidFill>
                <a:latin typeface="Arial"/>
                <a:ea typeface="Arial"/>
                <a:cs typeface="Arial"/>
                <a:sym typeface="Arial"/>
              </a:rPr>
              <a:t>Johnson invents the Gulf of Tonkin Incident</a:t>
            </a:r>
          </a:p>
          <a:p>
            <a:pPr marL="341312" marR="0" lvl="0" indent="-341312" algn="l" rtl="0">
              <a:lnSpc>
                <a:spcPct val="100000"/>
              </a:lnSpc>
              <a:spcBef>
                <a:spcPts val="700"/>
              </a:spcBef>
              <a:spcAft>
                <a:spcPts val="0"/>
              </a:spcAft>
              <a:buClr>
                <a:srgbClr val="000000"/>
              </a:buClr>
              <a:buSzPct val="100000"/>
              <a:buFont typeface="Arial"/>
              <a:buChar char="•"/>
            </a:pPr>
            <a:r>
              <a:rPr lang="en-US" sz="2800" b="0" i="0" u="none" dirty="0">
                <a:solidFill>
                  <a:srgbClr val="000000"/>
                </a:solidFill>
                <a:latin typeface="Arial"/>
                <a:ea typeface="Arial"/>
                <a:cs typeface="Arial"/>
                <a:sym typeface="Arial"/>
              </a:rPr>
              <a:t>Johnson told the people a destroyer was fired on by the North Vietnamese, congress then authorizes a use of force to let Johnson use “whatever means necessary”</a:t>
            </a:r>
          </a:p>
          <a:p>
            <a:pPr marL="341312" marR="0" lvl="0" indent="-341312" algn="l" rtl="0">
              <a:lnSpc>
                <a:spcPct val="100000"/>
              </a:lnSpc>
              <a:spcBef>
                <a:spcPts val="700"/>
              </a:spcBef>
              <a:spcAft>
                <a:spcPts val="0"/>
              </a:spcAft>
              <a:buClr>
                <a:srgbClr val="000000"/>
              </a:buClr>
              <a:buSzPct val="100000"/>
              <a:buFont typeface="Arial"/>
              <a:buChar char="•"/>
            </a:pPr>
            <a:r>
              <a:rPr lang="en-US" sz="2800" b="0" i="0" u="none" dirty="0">
                <a:solidFill>
                  <a:srgbClr val="000000"/>
                </a:solidFill>
                <a:latin typeface="Arial"/>
                <a:ea typeface="Arial"/>
                <a:cs typeface="Arial"/>
                <a:sym typeface="Arial"/>
              </a:rPr>
              <a:t> The U.S. Ship was fired on, but only after it fired on the Vietnamese</a:t>
            </a: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U.S. sends more troops</a:t>
            </a:r>
          </a:p>
        </p:txBody>
      </p:sp>
      <p:sp>
        <p:nvSpPr>
          <p:cNvPr id="216" name="Shape 216"/>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341312" marR="0" lvl="0" indent="-341312" algn="l" rtl="0">
              <a:lnSpc>
                <a:spcPct val="100000"/>
              </a:lnSpc>
              <a:spcBef>
                <a:spcPts val="0"/>
              </a:spcBef>
              <a:spcAft>
                <a:spcPts val="0"/>
              </a:spcAft>
              <a:buClr>
                <a:srgbClr val="000000"/>
              </a:buClr>
              <a:buSzPct val="100000"/>
              <a:buFont typeface="Arial"/>
              <a:buChar char="•"/>
            </a:pPr>
            <a:r>
              <a:rPr lang="en-US" sz="2800" b="0" i="0" u="none" dirty="0">
                <a:solidFill>
                  <a:srgbClr val="000000"/>
                </a:solidFill>
                <a:latin typeface="Arial"/>
                <a:ea typeface="Arial"/>
                <a:cs typeface="Arial"/>
                <a:sym typeface="Arial"/>
              </a:rPr>
              <a:t>Through the late 60’s America will begin to draft young men (18-25) to send to Vietnam to combat the Vietcong, and hold North Vietnam from attacking South Vietnam</a:t>
            </a:r>
          </a:p>
          <a:p>
            <a:pPr marL="341312" marR="0" lvl="0" indent="-341312" algn="l" rtl="0">
              <a:lnSpc>
                <a:spcPct val="100000"/>
              </a:lnSpc>
              <a:spcBef>
                <a:spcPts val="700"/>
              </a:spcBef>
              <a:spcAft>
                <a:spcPts val="0"/>
              </a:spcAft>
              <a:buClr>
                <a:srgbClr val="000000"/>
              </a:buClr>
              <a:buSzPct val="100000"/>
              <a:buFont typeface="Arial"/>
              <a:buChar char="•"/>
            </a:pPr>
            <a:r>
              <a:rPr lang="en-US" sz="2800" b="0" i="0" u="none" dirty="0" smtClean="0">
                <a:solidFill>
                  <a:srgbClr val="000000"/>
                </a:solidFill>
                <a:latin typeface="Arial"/>
                <a:ea typeface="Arial"/>
                <a:cs typeface="Arial"/>
                <a:sym typeface="Arial"/>
              </a:rPr>
              <a:t>The </a:t>
            </a:r>
            <a:r>
              <a:rPr lang="en-US" sz="2800" b="0" i="0" u="none" dirty="0">
                <a:solidFill>
                  <a:srgbClr val="000000"/>
                </a:solidFill>
                <a:latin typeface="Arial"/>
                <a:ea typeface="Arial"/>
                <a:cs typeface="Arial"/>
                <a:sym typeface="Arial"/>
              </a:rPr>
              <a:t>Vietcong will resist this using expert guerilla tactics</a:t>
            </a: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21"/>
        <p:cNvGrpSpPr/>
        <p:nvPr/>
      </p:nvGrpSpPr>
      <p:grpSpPr>
        <a:xfrm>
          <a:off x="0" y="0"/>
          <a:ext cx="0" cy="0"/>
          <a:chOff x="0" y="0"/>
          <a:chExt cx="0" cy="0"/>
        </a:xfrm>
      </p:grpSpPr>
      <p:sp>
        <p:nvSpPr>
          <p:cNvPr id="222" name="Shape 222"/>
          <p:cNvSpPr txBox="1"/>
          <p:nvPr/>
        </p:nvSpPr>
        <p:spPr>
          <a:xfrm>
            <a:off x="685800" y="0"/>
            <a:ext cx="7772400" cy="762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4400" b="1" i="0" u="none">
                <a:solidFill>
                  <a:srgbClr val="000000"/>
                </a:solidFill>
                <a:latin typeface="Arial"/>
                <a:ea typeface="Arial"/>
                <a:cs typeface="Arial"/>
                <a:sym typeface="Arial"/>
              </a:rPr>
              <a:t>Killed in Action 1961 - 1968</a:t>
            </a:r>
          </a:p>
        </p:txBody>
      </p:sp>
      <p:pic>
        <p:nvPicPr>
          <p:cNvPr id="223" name="Shape 223"/>
          <p:cNvPicPr preferRelativeResize="0"/>
          <p:nvPr/>
        </p:nvPicPr>
        <p:blipFill rotWithShape="1">
          <a:blip r:embed="rId3">
            <a:alphaModFix/>
          </a:blip>
          <a:srcRect/>
          <a:stretch/>
        </p:blipFill>
        <p:spPr>
          <a:xfrm>
            <a:off x="247650" y="933450"/>
            <a:ext cx="8496299" cy="4762499"/>
          </a:xfrm>
          <a:prstGeom prst="rect">
            <a:avLst/>
          </a:prstGeom>
          <a:noFill/>
          <a:ln>
            <a:noFill/>
          </a:ln>
        </p:spPr>
      </p:pic>
      <p:sp>
        <p:nvSpPr>
          <p:cNvPr id="224" name="Shape 224"/>
          <p:cNvSpPr txBox="1"/>
          <p:nvPr/>
        </p:nvSpPr>
        <p:spPr>
          <a:xfrm>
            <a:off x="533400" y="6019800"/>
            <a:ext cx="8381999" cy="825499"/>
          </a:xfrm>
          <a:prstGeom prst="rect">
            <a:avLst/>
          </a:prstGeom>
          <a:noFill/>
          <a:ln>
            <a:noFill/>
          </a:ln>
        </p:spPr>
        <p:txBody>
          <a:bodyPr lIns="90000" tIns="46800" rIns="90000" bIns="468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Note: KIA figures for the NVA are unknown from 1961 - 1965</a:t>
            </a: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29"/>
        <p:cNvGrpSpPr/>
        <p:nvPr/>
      </p:nvGrpSpPr>
      <p:grpSpPr>
        <a:xfrm>
          <a:off x="0" y="0"/>
          <a:ext cx="0" cy="0"/>
          <a:chOff x="0" y="0"/>
          <a:chExt cx="0" cy="0"/>
        </a:xfrm>
      </p:grpSpPr>
      <p:sp>
        <p:nvSpPr>
          <p:cNvPr id="230" name="Shape 230"/>
          <p:cNvSpPr txBox="1"/>
          <p:nvPr/>
        </p:nvSpPr>
        <p:spPr>
          <a:xfrm>
            <a:off x="304800" y="228600"/>
            <a:ext cx="8153399" cy="6857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4400" b="1" i="0" u="none">
                <a:solidFill>
                  <a:srgbClr val="000000"/>
                </a:solidFill>
                <a:latin typeface="Arial"/>
                <a:ea typeface="Arial"/>
                <a:cs typeface="Arial"/>
                <a:sym typeface="Arial"/>
              </a:rPr>
              <a:t>US Response to VC tactics</a:t>
            </a:r>
          </a:p>
        </p:txBody>
      </p:sp>
      <p:sp>
        <p:nvSpPr>
          <p:cNvPr id="231" name="Shape 231"/>
          <p:cNvSpPr txBox="1"/>
          <p:nvPr/>
        </p:nvSpPr>
        <p:spPr>
          <a:xfrm>
            <a:off x="152400" y="1219200"/>
            <a:ext cx="4146549" cy="56388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rgbClr val="000000"/>
              </a:buClr>
              <a:buSzPct val="25000"/>
              <a:buFont typeface="Calibri"/>
              <a:buNone/>
            </a:pPr>
            <a:r>
              <a:rPr lang="en-US" sz="2800" b="0" i="0" u="none">
                <a:solidFill>
                  <a:srgbClr val="000000"/>
                </a:solidFill>
                <a:latin typeface="Calibri"/>
                <a:ea typeface="Calibri"/>
                <a:cs typeface="Calibri"/>
                <a:sym typeface="Calibri"/>
              </a:rPr>
              <a:t>Destroy landscape to get rid of VC cover </a:t>
            </a:r>
          </a:p>
          <a:p>
            <a:pPr marL="741362" marR="0" lvl="1" indent="-284162" algn="l" rtl="0">
              <a:lnSpc>
                <a:spcPct val="90000"/>
              </a:lnSpc>
              <a:spcBef>
                <a:spcPts val="600"/>
              </a:spcBef>
              <a:spcAft>
                <a:spcPts val="0"/>
              </a:spcAft>
              <a:buClr>
                <a:srgbClr val="000000"/>
              </a:buClr>
              <a:buSzPct val="100000"/>
              <a:buFont typeface="Calibri"/>
              <a:buChar char="–"/>
            </a:pPr>
            <a:r>
              <a:rPr lang="en-US" sz="2400" b="0" i="0" u="sng" strike="noStrike" cap="none">
                <a:solidFill>
                  <a:srgbClr val="000000"/>
                </a:solidFill>
                <a:latin typeface="Calibri"/>
                <a:ea typeface="Calibri"/>
                <a:cs typeface="Calibri"/>
                <a:sym typeface="Calibri"/>
              </a:rPr>
              <a:t>Napalm</a:t>
            </a:r>
          </a:p>
          <a:p>
            <a:pPr marL="1143000" marR="0" lvl="2" indent="-228600" algn="l" rtl="0">
              <a:lnSpc>
                <a:spcPct val="90000"/>
              </a:lnSpc>
              <a:spcBef>
                <a:spcPts val="500"/>
              </a:spcBef>
              <a:spcAft>
                <a:spcPts val="0"/>
              </a:spcAft>
              <a:buClr>
                <a:srgbClr val="000000"/>
              </a:buClr>
              <a:buSzPct val="100000"/>
              <a:buFont typeface="Calibri"/>
              <a:buChar char="•"/>
            </a:pPr>
            <a:r>
              <a:rPr lang="en-US" sz="2000" b="0" i="0" u="none" strike="noStrike" cap="none">
                <a:solidFill>
                  <a:srgbClr val="000000"/>
                </a:solidFill>
                <a:latin typeface="Calibri"/>
                <a:ea typeface="Calibri"/>
                <a:cs typeface="Calibri"/>
                <a:sym typeface="Calibri"/>
              </a:rPr>
              <a:t>Jellied gasoline that explodes and sticks               to surfaces. It is very difficult to extinguish </a:t>
            </a:r>
          </a:p>
          <a:p>
            <a:pPr marL="741362" marR="0" lvl="1" indent="-284162" algn="l" rtl="0">
              <a:lnSpc>
                <a:spcPct val="90000"/>
              </a:lnSpc>
              <a:spcBef>
                <a:spcPts val="600"/>
              </a:spcBef>
              <a:spcAft>
                <a:spcPts val="0"/>
              </a:spcAft>
              <a:buClr>
                <a:srgbClr val="000000"/>
              </a:buClr>
              <a:buSzPct val="100000"/>
              <a:buFont typeface="Calibri"/>
              <a:buChar char="–"/>
            </a:pPr>
            <a:r>
              <a:rPr lang="en-US" sz="2400" b="0" i="0" u="sng" strike="noStrike" cap="none">
                <a:solidFill>
                  <a:srgbClr val="000000"/>
                </a:solidFill>
                <a:latin typeface="Calibri"/>
                <a:ea typeface="Calibri"/>
                <a:cs typeface="Calibri"/>
                <a:sym typeface="Calibri"/>
              </a:rPr>
              <a:t>Agent Orange</a:t>
            </a:r>
          </a:p>
          <a:p>
            <a:pPr marL="1143000" marR="0" lvl="2" indent="-228600" algn="l" rtl="0">
              <a:lnSpc>
                <a:spcPct val="90000"/>
              </a:lnSpc>
              <a:spcBef>
                <a:spcPts val="500"/>
              </a:spcBef>
              <a:spcAft>
                <a:spcPts val="0"/>
              </a:spcAft>
              <a:buClr>
                <a:srgbClr val="000000"/>
              </a:buClr>
              <a:buSzPct val="100000"/>
              <a:buFont typeface="Calibri"/>
              <a:buChar char="•"/>
            </a:pPr>
            <a:r>
              <a:rPr lang="en-US" sz="2000" b="0" i="0" u="none" strike="noStrike" cap="none">
                <a:solidFill>
                  <a:srgbClr val="000000"/>
                </a:solidFill>
                <a:latin typeface="Calibri"/>
                <a:ea typeface="Calibri"/>
                <a:cs typeface="Calibri"/>
                <a:sym typeface="Calibri"/>
              </a:rPr>
              <a:t>a chemical that destroys the foliage so the US could see troop movement from the sky</a:t>
            </a:r>
          </a:p>
        </p:txBody>
      </p:sp>
      <p:pic>
        <p:nvPicPr>
          <p:cNvPr id="232" name="Shape 232"/>
          <p:cNvPicPr preferRelativeResize="0"/>
          <p:nvPr/>
        </p:nvPicPr>
        <p:blipFill rotWithShape="1">
          <a:blip r:embed="rId3">
            <a:alphaModFix/>
          </a:blip>
          <a:srcRect/>
          <a:stretch/>
        </p:blipFill>
        <p:spPr>
          <a:xfrm>
            <a:off x="4953000" y="3657600"/>
            <a:ext cx="3941761" cy="2951161"/>
          </a:xfrm>
          <a:prstGeom prst="rect">
            <a:avLst/>
          </a:prstGeom>
          <a:noFill/>
          <a:ln>
            <a:noFill/>
          </a:ln>
        </p:spPr>
      </p:pic>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36"/>
        <p:cNvGrpSpPr/>
        <p:nvPr/>
      </p:nvGrpSpPr>
      <p:grpSpPr>
        <a:xfrm>
          <a:off x="0" y="0"/>
          <a:ext cx="0" cy="0"/>
          <a:chOff x="0" y="0"/>
          <a:chExt cx="0" cy="0"/>
        </a:xfrm>
      </p:grpSpPr>
      <p:sp>
        <p:nvSpPr>
          <p:cNvPr id="237" name="Shape 237"/>
          <p:cNvSpPr txBox="1"/>
          <p:nvPr/>
        </p:nvSpPr>
        <p:spPr>
          <a:xfrm>
            <a:off x="685800" y="-304800"/>
            <a:ext cx="77724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161616"/>
              </a:buClr>
              <a:buSzPct val="25000"/>
              <a:buFont typeface="Arial"/>
              <a:buNone/>
            </a:pPr>
            <a:r>
              <a:rPr lang="en-US" sz="2000" b="1" i="0" u="none">
                <a:solidFill>
                  <a:srgbClr val="161616"/>
                </a:solidFill>
                <a:latin typeface="Arial"/>
                <a:ea typeface="Arial"/>
                <a:cs typeface="Arial"/>
                <a:sym typeface="Arial"/>
              </a:rPr>
              <a:t>Agent Orange being sprayed from a helicopter</a:t>
            </a:r>
          </a:p>
        </p:txBody>
      </p:sp>
      <p:pic>
        <p:nvPicPr>
          <p:cNvPr id="238" name="Shape 238"/>
          <p:cNvPicPr preferRelativeResize="0"/>
          <p:nvPr/>
        </p:nvPicPr>
        <p:blipFill rotWithShape="1">
          <a:blip r:embed="rId3">
            <a:alphaModFix/>
          </a:blip>
          <a:srcRect/>
          <a:stretch/>
        </p:blipFill>
        <p:spPr>
          <a:xfrm>
            <a:off x="1219200" y="533400"/>
            <a:ext cx="6797674" cy="6167437"/>
          </a:xfrm>
          <a:prstGeom prst="rect">
            <a:avLst/>
          </a:prstGeom>
          <a:noFill/>
          <a:ln>
            <a:noFill/>
          </a:ln>
        </p:spPr>
      </p:pic>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42"/>
        <p:cNvGrpSpPr/>
        <p:nvPr/>
      </p:nvGrpSpPr>
      <p:grpSpPr>
        <a:xfrm>
          <a:off x="0" y="0"/>
          <a:ext cx="0" cy="0"/>
          <a:chOff x="0" y="0"/>
          <a:chExt cx="0" cy="0"/>
        </a:xfrm>
      </p:grpSpPr>
      <p:sp>
        <p:nvSpPr>
          <p:cNvPr id="243" name="Shape 243"/>
          <p:cNvSpPr txBox="1">
            <a:spLocks noGrp="1"/>
          </p:cNvSpPr>
          <p:nvPr>
            <p:ph type="title" idx="4294967295"/>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SzPct val="25000"/>
              <a:buNone/>
            </a:pPr>
            <a:endParaRPr sz="1800" b="0" i="0" u="none">
              <a:solidFill>
                <a:srgbClr val="000000"/>
              </a:solidFill>
              <a:latin typeface="Arial"/>
              <a:ea typeface="Arial"/>
              <a:cs typeface="Arial"/>
              <a:sym typeface="Arial"/>
            </a:endParaRPr>
          </a:p>
        </p:txBody>
      </p:sp>
      <p:pic>
        <p:nvPicPr>
          <p:cNvPr id="244" name="Shape 244"/>
          <p:cNvPicPr preferRelativeResize="0"/>
          <p:nvPr/>
        </p:nvPicPr>
        <p:blipFill rotWithShape="1">
          <a:blip r:embed="rId3">
            <a:alphaModFix/>
          </a:blip>
          <a:srcRect/>
          <a:stretch/>
        </p:blipFill>
        <p:spPr>
          <a:xfrm>
            <a:off x="6248400" y="3352800"/>
            <a:ext cx="2895600" cy="3505200"/>
          </a:xfrm>
          <a:prstGeom prst="rect">
            <a:avLst/>
          </a:prstGeom>
          <a:noFill/>
          <a:ln>
            <a:noFill/>
          </a:ln>
        </p:spPr>
      </p:pic>
      <p:pic>
        <p:nvPicPr>
          <p:cNvPr id="245" name="Shape 245"/>
          <p:cNvPicPr preferRelativeResize="0"/>
          <p:nvPr/>
        </p:nvPicPr>
        <p:blipFill rotWithShape="1">
          <a:blip r:embed="rId4">
            <a:alphaModFix/>
          </a:blip>
          <a:srcRect/>
          <a:stretch/>
        </p:blipFill>
        <p:spPr>
          <a:xfrm>
            <a:off x="6294437" y="0"/>
            <a:ext cx="2849562" cy="3352799"/>
          </a:xfrm>
          <a:prstGeom prst="rect">
            <a:avLst/>
          </a:prstGeom>
          <a:noFill/>
          <a:ln>
            <a:noFill/>
          </a:ln>
        </p:spPr>
      </p:pic>
      <p:pic>
        <p:nvPicPr>
          <p:cNvPr id="246" name="Shape 246"/>
          <p:cNvPicPr preferRelativeResize="0"/>
          <p:nvPr/>
        </p:nvPicPr>
        <p:blipFill rotWithShape="1">
          <a:blip r:embed="rId5">
            <a:alphaModFix/>
          </a:blip>
          <a:srcRect/>
          <a:stretch/>
        </p:blipFill>
        <p:spPr>
          <a:xfrm>
            <a:off x="0" y="1219200"/>
            <a:ext cx="6324600" cy="4314824"/>
          </a:xfrm>
          <a:prstGeom prst="rect">
            <a:avLst/>
          </a:prstGeom>
          <a:noFill/>
          <a:ln>
            <a:noFill/>
          </a:ln>
        </p:spPr>
      </p:pic>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51"/>
        <p:cNvGrpSpPr/>
        <p:nvPr/>
      </p:nvGrpSpPr>
      <p:grpSpPr>
        <a:xfrm>
          <a:off x="0" y="0"/>
          <a:ext cx="0" cy="0"/>
          <a:chOff x="0" y="0"/>
          <a:chExt cx="0" cy="0"/>
        </a:xfrm>
      </p:grpSpPr>
      <p:sp>
        <p:nvSpPr>
          <p:cNvPr id="252" name="Shape 252"/>
          <p:cNvSpPr txBox="1"/>
          <p:nvPr/>
        </p:nvSpPr>
        <p:spPr>
          <a:xfrm>
            <a:off x="-76200" y="-228600"/>
            <a:ext cx="91440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4400" b="1" i="0" u="none">
                <a:solidFill>
                  <a:srgbClr val="000000"/>
                </a:solidFill>
                <a:latin typeface="Arial"/>
                <a:ea typeface="Arial"/>
                <a:cs typeface="Arial"/>
                <a:sym typeface="Arial"/>
              </a:rPr>
              <a:t>Increasing Difficulties</a:t>
            </a:r>
            <a:r>
              <a:rPr lang="en-US" sz="4400" b="1" i="0" u="none">
                <a:solidFill>
                  <a:srgbClr val="161616"/>
                </a:solidFill>
                <a:latin typeface="Arial"/>
                <a:ea typeface="Arial"/>
                <a:cs typeface="Arial"/>
                <a:sym typeface="Arial"/>
              </a:rPr>
              <a:t> </a:t>
            </a:r>
          </a:p>
        </p:txBody>
      </p:sp>
      <p:sp>
        <p:nvSpPr>
          <p:cNvPr id="253" name="Shape 253"/>
          <p:cNvSpPr txBox="1"/>
          <p:nvPr/>
        </p:nvSpPr>
        <p:spPr>
          <a:xfrm>
            <a:off x="152400" y="1066800"/>
            <a:ext cx="8763000" cy="4267199"/>
          </a:xfrm>
          <a:prstGeom prst="rect">
            <a:avLst/>
          </a:prstGeom>
          <a:noFill/>
          <a:ln>
            <a:noFill/>
          </a:ln>
        </p:spPr>
        <p:txBody>
          <a:bodyPr lIns="91425" tIns="45700" rIns="91425" bIns="45700" anchor="t" anchorCtr="0">
            <a:noAutofit/>
          </a:bodyPr>
          <a:lstStyle/>
          <a:p>
            <a:pPr marL="341312" marR="0" lvl="0" indent="-341312" algn="l" rtl="0">
              <a:lnSpc>
                <a:spcPct val="100000"/>
              </a:lnSpc>
              <a:spcBef>
                <a:spcPts val="0"/>
              </a:spcBef>
              <a:spcAft>
                <a:spcPts val="0"/>
              </a:spcAft>
              <a:buClr>
                <a:srgbClr val="000000"/>
              </a:buClr>
              <a:buSzPct val="100000"/>
              <a:buFont typeface="Calibri"/>
              <a:buChar char="•"/>
            </a:pPr>
            <a:r>
              <a:rPr lang="en-US" sz="2800" b="0" i="0" u="none">
                <a:solidFill>
                  <a:srgbClr val="000000"/>
                </a:solidFill>
                <a:latin typeface="Calibri"/>
                <a:ea typeface="Calibri"/>
                <a:cs typeface="Calibri"/>
                <a:sym typeface="Calibri"/>
              </a:rPr>
              <a:t>The VC did not surrender despite our tactics</a:t>
            </a:r>
          </a:p>
          <a:p>
            <a:pPr marL="341312" marR="0" lvl="0" indent="-341312" algn="l" rtl="0">
              <a:lnSpc>
                <a:spcPct val="100000"/>
              </a:lnSpc>
              <a:spcBef>
                <a:spcPts val="700"/>
              </a:spcBef>
              <a:spcAft>
                <a:spcPts val="0"/>
              </a:spcAft>
              <a:buClr>
                <a:srgbClr val="000000"/>
              </a:buClr>
              <a:buSzPct val="100000"/>
              <a:buFont typeface="Calibri"/>
              <a:buChar char="•"/>
            </a:pPr>
            <a:r>
              <a:rPr lang="en-US" sz="2800" b="0" i="0" u="none">
                <a:solidFill>
                  <a:srgbClr val="000000"/>
                </a:solidFill>
                <a:latin typeface="Calibri"/>
                <a:ea typeface="Calibri"/>
                <a:cs typeface="Calibri"/>
                <a:sym typeface="Calibri"/>
              </a:rPr>
              <a:t>They were not going to give up their homeland easily and they were willing to accept massive amounts of casualties</a:t>
            </a:r>
          </a:p>
          <a:p>
            <a:pPr marL="341312" marR="0" lvl="0" indent="-341312" algn="l" rtl="0">
              <a:lnSpc>
                <a:spcPct val="100000"/>
              </a:lnSpc>
              <a:spcBef>
                <a:spcPts val="700"/>
              </a:spcBef>
              <a:spcAft>
                <a:spcPts val="0"/>
              </a:spcAft>
              <a:buClr>
                <a:srgbClr val="000000"/>
              </a:buClr>
              <a:buSzPct val="100000"/>
              <a:buFont typeface="Calibri"/>
              <a:buChar char="•"/>
            </a:pPr>
            <a:r>
              <a:rPr lang="en-US" sz="2800" b="0" i="0" u="none">
                <a:solidFill>
                  <a:srgbClr val="000000"/>
                </a:solidFill>
                <a:latin typeface="Calibri"/>
                <a:ea typeface="Calibri"/>
                <a:cs typeface="Calibri"/>
                <a:sym typeface="Calibri"/>
              </a:rPr>
              <a:t>The US also refused to invade N. Vietnam because we didn’t want a full scale war with China again.</a:t>
            </a:r>
          </a:p>
          <a:p>
            <a:pPr marL="0" marR="0" lvl="0" indent="0" algn="l" rtl="0">
              <a:lnSpc>
                <a:spcPct val="100000"/>
              </a:lnSpc>
              <a:spcBef>
                <a:spcPts val="0"/>
              </a:spcBef>
              <a:spcAft>
                <a:spcPts val="0"/>
              </a:spcAft>
              <a:buNone/>
            </a:pPr>
            <a:endParaRPr sz="2800" b="0" i="0" u="none">
              <a:solidFill>
                <a:srgbClr val="000000"/>
              </a:solidFill>
              <a:latin typeface="Calibri"/>
              <a:ea typeface="Calibri"/>
              <a:cs typeface="Calibri"/>
              <a:sym typeface="Calibri"/>
            </a:endParaRPr>
          </a:p>
        </p:txBody>
      </p:sp>
      <p:pic>
        <p:nvPicPr>
          <p:cNvPr id="254" name="Shape 254"/>
          <p:cNvPicPr preferRelativeResize="0"/>
          <p:nvPr/>
        </p:nvPicPr>
        <p:blipFill rotWithShape="1">
          <a:blip r:embed="rId3">
            <a:alphaModFix/>
          </a:blip>
          <a:srcRect/>
          <a:stretch/>
        </p:blipFill>
        <p:spPr>
          <a:xfrm>
            <a:off x="5334000" y="4003675"/>
            <a:ext cx="3505200" cy="2854324"/>
          </a:xfrm>
          <a:prstGeom prst="rect">
            <a:avLst/>
          </a:prstGeom>
          <a:noFill/>
          <a:ln>
            <a:noFill/>
          </a:ln>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Race Relations in the Late 60’s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75553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CC0099"/>
            </a:gs>
            <a:gs pos="100000">
              <a:srgbClr val="333399"/>
            </a:gs>
          </a:gsLst>
          <a:lin ang="5400000" scaled="0"/>
        </a:gradFill>
        <a:effectLst/>
      </p:bgPr>
    </p:bg>
    <p:spTree>
      <p:nvGrpSpPr>
        <p:cNvPr id="1" name="Shape 259"/>
        <p:cNvGrpSpPr/>
        <p:nvPr/>
      </p:nvGrpSpPr>
      <p:grpSpPr>
        <a:xfrm>
          <a:off x="0" y="0"/>
          <a:ext cx="0" cy="0"/>
          <a:chOff x="0" y="0"/>
          <a:chExt cx="0" cy="0"/>
        </a:xfrm>
      </p:grpSpPr>
      <p:sp>
        <p:nvSpPr>
          <p:cNvPr id="260" name="Shape 260"/>
          <p:cNvSpPr txBox="1"/>
          <p:nvPr/>
        </p:nvSpPr>
        <p:spPr>
          <a:xfrm>
            <a:off x="304800" y="0"/>
            <a:ext cx="44958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US" sz="4400" b="1" i="0" u="none">
                <a:solidFill>
                  <a:srgbClr val="FFFFFF"/>
                </a:solidFill>
                <a:latin typeface="Arial"/>
                <a:ea typeface="Arial"/>
                <a:cs typeface="Arial"/>
                <a:sym typeface="Arial"/>
              </a:rPr>
              <a:t>Ho Chi Min Trail</a:t>
            </a:r>
          </a:p>
        </p:txBody>
      </p:sp>
      <p:sp>
        <p:nvSpPr>
          <p:cNvPr id="261" name="Shape 261"/>
          <p:cNvSpPr txBox="1"/>
          <p:nvPr/>
        </p:nvSpPr>
        <p:spPr>
          <a:xfrm>
            <a:off x="228600" y="1219200"/>
            <a:ext cx="4876799" cy="5562600"/>
          </a:xfrm>
          <a:prstGeom prst="rect">
            <a:avLst/>
          </a:prstGeom>
          <a:noFill/>
          <a:ln>
            <a:noFill/>
          </a:ln>
        </p:spPr>
        <p:txBody>
          <a:bodyPr lIns="91425" tIns="45700" rIns="91425" bIns="45700" anchor="t" anchorCtr="0">
            <a:noAutofit/>
          </a:bodyPr>
          <a:lstStyle/>
          <a:p>
            <a:pPr marL="341312" marR="0" lvl="0" indent="-341312" algn="l" rtl="0">
              <a:lnSpc>
                <a:spcPct val="100000"/>
              </a:lnSpc>
              <a:spcBef>
                <a:spcPts val="0"/>
              </a:spcBef>
              <a:spcAft>
                <a:spcPts val="0"/>
              </a:spcAft>
              <a:buClr>
                <a:srgbClr val="000000"/>
              </a:buClr>
              <a:buFont typeface="Arial"/>
              <a:buNone/>
            </a:pPr>
            <a:endParaRPr sz="2400" b="0" i="0" u="none">
              <a:solidFill>
                <a:srgbClr val="FF0000"/>
              </a:solidFill>
              <a:latin typeface="Arial"/>
              <a:ea typeface="Arial"/>
              <a:cs typeface="Arial"/>
              <a:sym typeface="Arial"/>
            </a:endParaRPr>
          </a:p>
          <a:p>
            <a:pPr marL="341312" marR="0" lvl="0" indent="-341312" algn="l" rtl="0">
              <a:lnSpc>
                <a:spcPct val="100000"/>
              </a:lnSpc>
              <a:spcBef>
                <a:spcPts val="600"/>
              </a:spcBef>
              <a:spcAft>
                <a:spcPts val="0"/>
              </a:spcAft>
              <a:buClr>
                <a:srgbClr val="FFFFFF"/>
              </a:buClr>
              <a:buSzPct val="100000"/>
              <a:buFont typeface="Calibri"/>
              <a:buChar char="•"/>
            </a:pPr>
            <a:r>
              <a:rPr lang="en-US" sz="2400" b="0" i="0" u="none">
                <a:solidFill>
                  <a:srgbClr val="FFFFFF"/>
                </a:solidFill>
                <a:latin typeface="Calibri"/>
                <a:ea typeface="Calibri"/>
                <a:cs typeface="Calibri"/>
                <a:sym typeface="Calibri"/>
              </a:rPr>
              <a:t>The N. Vietnamese’s series of jungle supply paths</a:t>
            </a:r>
          </a:p>
          <a:p>
            <a:pPr marL="341312" marR="0" lvl="0" indent="-341312" algn="l" rtl="0">
              <a:lnSpc>
                <a:spcPct val="100000"/>
              </a:lnSpc>
              <a:spcBef>
                <a:spcPts val="600"/>
              </a:spcBef>
              <a:spcAft>
                <a:spcPts val="0"/>
              </a:spcAft>
              <a:buClr>
                <a:srgbClr val="000000"/>
              </a:buClr>
              <a:buFont typeface="Arial"/>
              <a:buNone/>
            </a:pPr>
            <a:endParaRPr sz="2400" b="0" i="0" u="none">
              <a:solidFill>
                <a:srgbClr val="FFFFFF"/>
              </a:solidFill>
              <a:latin typeface="Calibri"/>
              <a:ea typeface="Calibri"/>
              <a:cs typeface="Calibri"/>
              <a:sym typeface="Calibri"/>
            </a:endParaRPr>
          </a:p>
          <a:p>
            <a:pPr marL="341312" marR="0" lvl="0" indent="-341312" algn="l" rtl="0">
              <a:lnSpc>
                <a:spcPct val="100000"/>
              </a:lnSpc>
              <a:spcBef>
                <a:spcPts val="600"/>
              </a:spcBef>
              <a:spcAft>
                <a:spcPts val="0"/>
              </a:spcAft>
              <a:buClr>
                <a:srgbClr val="FFFFFF"/>
              </a:buClr>
              <a:buSzPct val="100000"/>
              <a:buFont typeface="Calibri"/>
              <a:buChar char="•"/>
            </a:pPr>
            <a:r>
              <a:rPr lang="en-US" sz="2400" b="0" i="0" u="none">
                <a:solidFill>
                  <a:srgbClr val="FFFFFF"/>
                </a:solidFill>
                <a:latin typeface="Calibri"/>
                <a:ea typeface="Calibri"/>
                <a:cs typeface="Calibri"/>
                <a:sym typeface="Calibri"/>
              </a:rPr>
              <a:t>Passed through the countries of Laos and Cambodia </a:t>
            </a:r>
          </a:p>
          <a:p>
            <a:pPr marL="341312" marR="0" lvl="0" indent="-341312" algn="l" rtl="0">
              <a:lnSpc>
                <a:spcPct val="100000"/>
              </a:lnSpc>
              <a:spcBef>
                <a:spcPts val="600"/>
              </a:spcBef>
              <a:spcAft>
                <a:spcPts val="0"/>
              </a:spcAft>
              <a:buClr>
                <a:srgbClr val="000000"/>
              </a:buClr>
              <a:buFont typeface="Arial"/>
              <a:buNone/>
            </a:pPr>
            <a:endParaRPr sz="2400" b="0" i="0" u="none">
              <a:solidFill>
                <a:srgbClr val="FFFFFF"/>
              </a:solidFill>
              <a:latin typeface="Calibri"/>
              <a:ea typeface="Calibri"/>
              <a:cs typeface="Calibri"/>
              <a:sym typeface="Calibri"/>
            </a:endParaRPr>
          </a:p>
          <a:p>
            <a:pPr marL="341312" marR="0" lvl="0" indent="-341312" algn="l" rtl="0">
              <a:lnSpc>
                <a:spcPct val="100000"/>
              </a:lnSpc>
              <a:spcBef>
                <a:spcPts val="600"/>
              </a:spcBef>
              <a:spcAft>
                <a:spcPts val="0"/>
              </a:spcAft>
              <a:buClr>
                <a:srgbClr val="FFFFFF"/>
              </a:buClr>
              <a:buSzPct val="100000"/>
              <a:buFont typeface="Calibri"/>
              <a:buChar char="•"/>
            </a:pPr>
            <a:r>
              <a:rPr lang="en-US" sz="2400" b="0" i="0" u="none">
                <a:solidFill>
                  <a:srgbClr val="FFFFFF"/>
                </a:solidFill>
                <a:latin typeface="Calibri"/>
                <a:ea typeface="Calibri"/>
                <a:cs typeface="Calibri"/>
                <a:sym typeface="Calibri"/>
              </a:rPr>
              <a:t>Because Laos and Cambodia weren’t involved in the war, LBJ refused the order to bomb the trail</a:t>
            </a:r>
          </a:p>
        </p:txBody>
      </p:sp>
      <p:pic>
        <p:nvPicPr>
          <p:cNvPr id="262" name="Shape 262"/>
          <p:cNvPicPr preferRelativeResize="0"/>
          <p:nvPr/>
        </p:nvPicPr>
        <p:blipFill rotWithShape="1">
          <a:blip r:embed="rId3">
            <a:alphaModFix/>
          </a:blip>
          <a:srcRect/>
          <a:stretch/>
        </p:blipFill>
        <p:spPr>
          <a:xfrm>
            <a:off x="5203825" y="392112"/>
            <a:ext cx="3711575" cy="5932487"/>
          </a:xfrm>
          <a:prstGeom prst="rect">
            <a:avLst/>
          </a:prstGeom>
          <a:noFill/>
          <a:ln>
            <a:noFill/>
          </a:ln>
        </p:spPr>
      </p:pic>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BBE0E3"/>
        </a:solidFill>
        <a:effectLst/>
      </p:bgPr>
    </p:bg>
    <p:spTree>
      <p:nvGrpSpPr>
        <p:cNvPr id="1" name="Shape 267"/>
        <p:cNvGrpSpPr/>
        <p:nvPr/>
      </p:nvGrpSpPr>
      <p:grpSpPr>
        <a:xfrm>
          <a:off x="0" y="0"/>
          <a:ext cx="0" cy="0"/>
          <a:chOff x="0" y="0"/>
          <a:chExt cx="0" cy="0"/>
        </a:xfrm>
      </p:grpSpPr>
      <p:sp>
        <p:nvSpPr>
          <p:cNvPr id="268" name="Shape 268"/>
          <p:cNvSpPr txBox="1"/>
          <p:nvPr/>
        </p:nvSpPr>
        <p:spPr>
          <a:xfrm>
            <a:off x="228600" y="152400"/>
            <a:ext cx="8610599" cy="8381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4400" b="1" i="0" u="none">
                <a:solidFill>
                  <a:srgbClr val="000000"/>
                </a:solidFill>
                <a:latin typeface="Arial"/>
                <a:ea typeface="Arial"/>
                <a:cs typeface="Arial"/>
                <a:sym typeface="Arial"/>
              </a:rPr>
              <a:t>Anti-War Movement</a:t>
            </a:r>
          </a:p>
        </p:txBody>
      </p:sp>
      <p:sp>
        <p:nvSpPr>
          <p:cNvPr id="269" name="Shape 269"/>
          <p:cNvSpPr txBox="1"/>
          <p:nvPr/>
        </p:nvSpPr>
        <p:spPr>
          <a:xfrm>
            <a:off x="228600" y="1143000"/>
            <a:ext cx="4419599" cy="5791200"/>
          </a:xfrm>
          <a:prstGeom prst="rect">
            <a:avLst/>
          </a:prstGeom>
          <a:noFill/>
          <a:ln>
            <a:noFill/>
          </a:ln>
        </p:spPr>
        <p:txBody>
          <a:bodyPr lIns="91425" tIns="45700" rIns="91425" bIns="45700" anchor="t" anchorCtr="0">
            <a:noAutofit/>
          </a:bodyPr>
          <a:lstStyle/>
          <a:p>
            <a:pPr marL="341312" marR="0" lvl="0" indent="-341312" algn="l" rtl="0">
              <a:lnSpc>
                <a:spcPct val="90000"/>
              </a:lnSpc>
              <a:spcBef>
                <a:spcPts val="0"/>
              </a:spcBef>
              <a:spcAft>
                <a:spcPts val="0"/>
              </a:spcAft>
              <a:buClr>
                <a:srgbClr val="000000"/>
              </a:buClr>
              <a:buSzPct val="100000"/>
              <a:buFont typeface="Calibri"/>
              <a:buChar char="•"/>
            </a:pPr>
            <a:r>
              <a:rPr lang="en-US" sz="3600" b="0" i="0" u="none">
                <a:solidFill>
                  <a:srgbClr val="000000"/>
                </a:solidFill>
                <a:latin typeface="Calibri"/>
                <a:ea typeface="Calibri"/>
                <a:cs typeface="Calibri"/>
                <a:sym typeface="Calibri"/>
              </a:rPr>
              <a:t>The anti-war movement was heavily influenced by the Civil Rights Movement it involved protests and civil disobedience</a:t>
            </a:r>
            <a:r>
              <a:rPr lang="en-US" sz="2400" b="0" i="0" u="none">
                <a:solidFill>
                  <a:srgbClr val="000000"/>
                </a:solidFill>
                <a:latin typeface="Calibri"/>
                <a:ea typeface="Calibri"/>
                <a:cs typeface="Calibri"/>
                <a:sym typeface="Calibri"/>
              </a:rPr>
              <a:t> </a:t>
            </a:r>
          </a:p>
          <a:p>
            <a:pPr marL="341312" marR="0" lvl="0" indent="-341312" algn="l" rtl="0">
              <a:lnSpc>
                <a:spcPct val="90000"/>
              </a:lnSpc>
              <a:spcBef>
                <a:spcPts val="600"/>
              </a:spcBef>
              <a:spcAft>
                <a:spcPts val="0"/>
              </a:spcAft>
              <a:buClr>
                <a:srgbClr val="000000"/>
              </a:buClr>
              <a:buFont typeface="Arial"/>
              <a:buNone/>
            </a:pPr>
            <a:endParaRPr sz="2400" b="0" i="0" u="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2400" b="0" i="0" u="none">
              <a:solidFill>
                <a:srgbClr val="000000"/>
              </a:solidFill>
              <a:latin typeface="Calibri"/>
              <a:ea typeface="Calibri"/>
              <a:cs typeface="Calibri"/>
              <a:sym typeface="Calibri"/>
            </a:endParaRPr>
          </a:p>
        </p:txBody>
      </p:sp>
      <p:pic>
        <p:nvPicPr>
          <p:cNvPr id="270" name="Shape 270"/>
          <p:cNvPicPr preferRelativeResize="0"/>
          <p:nvPr/>
        </p:nvPicPr>
        <p:blipFill rotWithShape="1">
          <a:blip r:embed="rId3">
            <a:alphaModFix/>
          </a:blip>
          <a:srcRect/>
          <a:stretch/>
        </p:blipFill>
        <p:spPr>
          <a:xfrm>
            <a:off x="4419600" y="914400"/>
            <a:ext cx="4722812" cy="5333999"/>
          </a:xfrm>
          <a:prstGeom prst="rect">
            <a:avLst/>
          </a:prstGeom>
          <a:noFill/>
          <a:ln>
            <a:noFill/>
          </a:ln>
        </p:spPr>
      </p:pic>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Shape 275"/>
        <p:cNvGrpSpPr/>
        <p:nvPr/>
      </p:nvGrpSpPr>
      <p:grpSpPr>
        <a:xfrm>
          <a:off x="0" y="0"/>
          <a:ext cx="0" cy="0"/>
          <a:chOff x="0" y="0"/>
          <a:chExt cx="0" cy="0"/>
        </a:xfrm>
      </p:grpSpPr>
      <p:sp>
        <p:nvSpPr>
          <p:cNvPr id="276" name="Shape 276"/>
          <p:cNvSpPr txBox="1"/>
          <p:nvPr/>
        </p:nvSpPr>
        <p:spPr>
          <a:xfrm>
            <a:off x="381000" y="76200"/>
            <a:ext cx="8229600" cy="9905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5400" b="1" i="0" u="none">
                <a:solidFill>
                  <a:srgbClr val="000000"/>
                </a:solidFill>
                <a:latin typeface="Arial"/>
                <a:ea typeface="Arial"/>
                <a:cs typeface="Arial"/>
                <a:sym typeface="Arial"/>
              </a:rPr>
              <a:t>1968</a:t>
            </a:r>
          </a:p>
        </p:txBody>
      </p:sp>
      <p:sp>
        <p:nvSpPr>
          <p:cNvPr id="277" name="Shape 277"/>
          <p:cNvSpPr txBox="1"/>
          <p:nvPr/>
        </p:nvSpPr>
        <p:spPr>
          <a:xfrm>
            <a:off x="0" y="617324"/>
            <a:ext cx="4267200" cy="5859675"/>
          </a:xfrm>
          <a:prstGeom prst="rect">
            <a:avLst/>
          </a:prstGeom>
          <a:noFill/>
          <a:ln>
            <a:noFill/>
          </a:ln>
        </p:spPr>
        <p:txBody>
          <a:bodyPr lIns="91425" tIns="45700" rIns="91425" bIns="45700" anchor="t" anchorCtr="0">
            <a:noAutofit/>
          </a:bodyPr>
          <a:lstStyle/>
          <a:p>
            <a:pPr marL="741362" marR="0" lvl="1" indent="-284162" algn="l" rtl="0">
              <a:lnSpc>
                <a:spcPct val="90000"/>
              </a:lnSpc>
              <a:spcBef>
                <a:spcPts val="0"/>
              </a:spcBef>
              <a:spcAft>
                <a:spcPts val="0"/>
              </a:spcAft>
              <a:buClr>
                <a:srgbClr val="000000"/>
              </a:buClr>
              <a:buSzPct val="100000"/>
              <a:buFont typeface="Calibri"/>
              <a:buChar char="–"/>
            </a:pPr>
            <a:r>
              <a:rPr lang="en-US" sz="2400" b="1" i="0" u="none" strike="noStrike" cap="none" dirty="0">
                <a:solidFill>
                  <a:srgbClr val="000000"/>
                </a:solidFill>
                <a:latin typeface="Calibri"/>
                <a:ea typeface="Calibri"/>
                <a:cs typeface="Calibri"/>
                <a:sym typeface="Calibri"/>
              </a:rPr>
              <a:t>Dr. Martin Luther King</a:t>
            </a:r>
          </a:p>
          <a:p>
            <a:pPr marL="1143000" marR="0" lvl="2" indent="-228600" algn="l" rtl="0">
              <a:lnSpc>
                <a:spcPct val="90000"/>
              </a:lnSpc>
              <a:spcBef>
                <a:spcPts val="600"/>
              </a:spcBef>
              <a:spcAft>
                <a:spcPts val="0"/>
              </a:spcAft>
              <a:buClr>
                <a:srgbClr val="000000"/>
              </a:buClr>
              <a:buSzPct val="100000"/>
              <a:buFont typeface="Calibri"/>
              <a:buChar char="•"/>
            </a:pPr>
            <a:r>
              <a:rPr lang="en-US" sz="2400" b="0" i="0" u="none" strike="noStrike" cap="none" dirty="0">
                <a:solidFill>
                  <a:srgbClr val="000000"/>
                </a:solidFill>
                <a:latin typeface="Calibri"/>
                <a:ea typeface="Calibri"/>
                <a:cs typeface="Calibri"/>
                <a:sym typeface="Calibri"/>
              </a:rPr>
              <a:t>Dr. King is assassinated in Memphis by </a:t>
            </a:r>
            <a:r>
              <a:rPr lang="en-US" sz="2400" b="1" i="0" u="none" strike="noStrike" cap="none" dirty="0">
                <a:solidFill>
                  <a:srgbClr val="000000"/>
                </a:solidFill>
                <a:latin typeface="Calibri"/>
                <a:ea typeface="Calibri"/>
                <a:cs typeface="Calibri"/>
                <a:sym typeface="Calibri"/>
              </a:rPr>
              <a:t>James Earl Ray.</a:t>
            </a:r>
          </a:p>
          <a:p>
            <a:pPr marL="741362" marR="0" lvl="1" indent="-284162" algn="l" rtl="0">
              <a:lnSpc>
                <a:spcPct val="90000"/>
              </a:lnSpc>
              <a:spcBef>
                <a:spcPts val="600"/>
              </a:spcBef>
              <a:spcAft>
                <a:spcPts val="0"/>
              </a:spcAft>
              <a:buClr>
                <a:srgbClr val="000000"/>
              </a:buClr>
              <a:buSzPct val="100000"/>
              <a:buFont typeface="Calibri"/>
              <a:buChar char="–"/>
            </a:pPr>
            <a:r>
              <a:rPr lang="en-US" sz="2400" b="1" i="0" u="none" strike="noStrike" cap="none" dirty="0">
                <a:solidFill>
                  <a:srgbClr val="000000"/>
                </a:solidFill>
                <a:latin typeface="Calibri"/>
                <a:ea typeface="Calibri"/>
                <a:cs typeface="Calibri"/>
                <a:sym typeface="Calibri"/>
              </a:rPr>
              <a:t>Robert Kennedy </a:t>
            </a:r>
          </a:p>
          <a:p>
            <a:pPr marL="1143000" marR="0" lvl="2" indent="-228600" algn="l" rtl="0">
              <a:lnSpc>
                <a:spcPct val="90000"/>
              </a:lnSpc>
              <a:spcBef>
                <a:spcPts val="600"/>
              </a:spcBef>
              <a:spcAft>
                <a:spcPts val="0"/>
              </a:spcAft>
              <a:buClr>
                <a:srgbClr val="000000"/>
              </a:buClr>
              <a:buSzPct val="100000"/>
              <a:buFont typeface="Calibri"/>
              <a:buChar char="•"/>
            </a:pPr>
            <a:r>
              <a:rPr lang="en-US" sz="2400" b="0" i="0" u="none" strike="noStrike" cap="none" dirty="0">
                <a:solidFill>
                  <a:srgbClr val="000000"/>
                </a:solidFill>
                <a:latin typeface="Calibri"/>
                <a:ea typeface="Calibri"/>
                <a:cs typeface="Calibri"/>
                <a:sym typeface="Calibri"/>
              </a:rPr>
              <a:t>JFK’s younger brother and Democratic presidential candidate is killed by </a:t>
            </a:r>
            <a:r>
              <a:rPr lang="en-US" sz="2400" b="1" i="0" u="none" strike="noStrike" cap="none" dirty="0" err="1">
                <a:solidFill>
                  <a:srgbClr val="000000"/>
                </a:solidFill>
                <a:latin typeface="Calibri"/>
                <a:ea typeface="Calibri"/>
                <a:cs typeface="Calibri"/>
                <a:sym typeface="Calibri"/>
              </a:rPr>
              <a:t>Sirhan</a:t>
            </a:r>
            <a:r>
              <a:rPr lang="en-US" sz="2400" b="1" i="0" u="none" strike="noStrike" cap="none" dirty="0">
                <a:solidFill>
                  <a:srgbClr val="000000"/>
                </a:solidFill>
                <a:latin typeface="Calibri"/>
                <a:ea typeface="Calibri"/>
                <a:cs typeface="Calibri"/>
                <a:sym typeface="Calibri"/>
              </a:rPr>
              <a:t> </a:t>
            </a:r>
            <a:r>
              <a:rPr lang="en-US" sz="2400" b="1" i="0" u="none" strike="noStrike" cap="none" dirty="0" err="1">
                <a:solidFill>
                  <a:srgbClr val="000000"/>
                </a:solidFill>
                <a:latin typeface="Calibri"/>
                <a:ea typeface="Calibri"/>
                <a:cs typeface="Calibri"/>
                <a:sym typeface="Calibri"/>
              </a:rPr>
              <a:t>Sirhan</a:t>
            </a:r>
            <a:r>
              <a:rPr lang="en-US" sz="2400" b="0" i="0" u="none" strike="noStrike" cap="none" dirty="0" smtClean="0">
                <a:solidFill>
                  <a:srgbClr val="000000"/>
                </a:solidFill>
                <a:latin typeface="Calibri"/>
                <a:ea typeface="Calibri"/>
                <a:cs typeface="Calibri"/>
                <a:sym typeface="Calibri"/>
              </a:rPr>
              <a:t>.</a:t>
            </a:r>
          </a:p>
          <a:p>
            <a:pPr marL="741362" marR="0" lvl="1" indent="-284162" algn="l" rtl="0">
              <a:lnSpc>
                <a:spcPct val="90000"/>
              </a:lnSpc>
              <a:spcBef>
                <a:spcPts val="600"/>
              </a:spcBef>
              <a:spcAft>
                <a:spcPts val="0"/>
              </a:spcAft>
              <a:buClr>
                <a:srgbClr val="FFFFFF"/>
              </a:buClr>
              <a:buSzPct val="100000"/>
              <a:buFont typeface="Calibri"/>
              <a:buChar char="–"/>
            </a:pPr>
            <a:r>
              <a:rPr lang="en-US" sz="2400" b="1" i="0" u="none" strike="noStrike" cap="none" dirty="0" smtClean="0">
                <a:solidFill>
                  <a:schemeClr val="tx1"/>
                </a:solidFill>
                <a:latin typeface="Calibri"/>
                <a:ea typeface="Calibri"/>
                <a:cs typeface="Calibri"/>
                <a:sym typeface="Calibri"/>
              </a:rPr>
              <a:t>Riots in Chicago</a:t>
            </a:r>
            <a:r>
              <a:rPr lang="en-US" sz="2400" b="0" i="0" u="none" strike="noStrike" cap="none" dirty="0" smtClean="0">
                <a:solidFill>
                  <a:schemeClr val="tx1"/>
                </a:solidFill>
                <a:latin typeface="Calibri"/>
                <a:ea typeface="Calibri"/>
                <a:cs typeface="Calibri"/>
                <a:sym typeface="Calibri"/>
              </a:rPr>
              <a:t> </a:t>
            </a:r>
          </a:p>
          <a:p>
            <a:pPr marL="1143000" marR="0" lvl="2" indent="-228600" algn="l" rtl="0">
              <a:lnSpc>
                <a:spcPct val="90000"/>
              </a:lnSpc>
              <a:spcBef>
                <a:spcPts val="600"/>
              </a:spcBef>
              <a:spcAft>
                <a:spcPts val="0"/>
              </a:spcAft>
              <a:buClr>
                <a:srgbClr val="FFFFFF"/>
              </a:buClr>
              <a:buSzPct val="100000"/>
              <a:buFont typeface="Calibri"/>
              <a:buChar char="•"/>
            </a:pPr>
            <a:r>
              <a:rPr lang="en-US" sz="2400" b="0" i="0" u="none" strike="noStrike" cap="none" dirty="0" smtClean="0">
                <a:solidFill>
                  <a:schemeClr val="tx1"/>
                </a:solidFill>
                <a:latin typeface="Calibri"/>
                <a:ea typeface="Calibri"/>
                <a:cs typeface="Calibri"/>
                <a:sym typeface="Calibri"/>
              </a:rPr>
              <a:t>at the </a:t>
            </a:r>
            <a:r>
              <a:rPr lang="en-US" sz="2400" b="1" i="0" u="none" strike="noStrike" cap="none" dirty="0" smtClean="0">
                <a:solidFill>
                  <a:schemeClr val="tx1"/>
                </a:solidFill>
                <a:latin typeface="Calibri"/>
                <a:ea typeface="Calibri"/>
                <a:cs typeface="Calibri"/>
                <a:sym typeface="Calibri"/>
              </a:rPr>
              <a:t>Democratic National Convention </a:t>
            </a:r>
            <a:r>
              <a:rPr lang="en-US" sz="2400" b="0" i="0" u="none" strike="noStrike" cap="none" dirty="0" smtClean="0">
                <a:solidFill>
                  <a:schemeClr val="tx1"/>
                </a:solidFill>
                <a:latin typeface="Calibri"/>
                <a:ea typeface="Calibri"/>
                <a:cs typeface="Calibri"/>
                <a:sym typeface="Calibri"/>
              </a:rPr>
              <a:t>in Chicago, </a:t>
            </a:r>
            <a:r>
              <a:rPr lang="en-US" sz="2400" b="1" i="0" u="none" strike="noStrike" cap="none" dirty="0" smtClean="0">
                <a:solidFill>
                  <a:schemeClr val="tx1"/>
                </a:solidFill>
                <a:latin typeface="Calibri"/>
                <a:ea typeface="Calibri"/>
                <a:cs typeface="Calibri"/>
                <a:sym typeface="Calibri"/>
              </a:rPr>
              <a:t>police and protesters </a:t>
            </a:r>
            <a:r>
              <a:rPr lang="en-US" sz="2400" b="0" i="0" u="none" strike="noStrike" cap="none" dirty="0" smtClean="0">
                <a:solidFill>
                  <a:schemeClr val="tx1"/>
                </a:solidFill>
                <a:latin typeface="Calibri"/>
                <a:ea typeface="Calibri"/>
                <a:cs typeface="Calibri"/>
                <a:sym typeface="Calibri"/>
              </a:rPr>
              <a:t>clashed in a highly publicized riot </a:t>
            </a:r>
          </a:p>
          <a:p>
            <a:pPr marL="341312" marR="0" lvl="0" indent="-341312" algn="l" rtl="0">
              <a:lnSpc>
                <a:spcPct val="90000"/>
              </a:lnSpc>
              <a:spcBef>
                <a:spcPts val="600"/>
              </a:spcBef>
              <a:spcAft>
                <a:spcPts val="0"/>
              </a:spcAft>
              <a:buClr>
                <a:srgbClr val="000000"/>
              </a:buClr>
              <a:buFont typeface="Arial"/>
              <a:buNone/>
            </a:pPr>
            <a:endParaRPr sz="2400" b="1" i="0" u="none" dirty="0" smtClean="0">
              <a:solidFill>
                <a:srgbClr val="FFFFFF"/>
              </a:solidFill>
              <a:latin typeface="Calibri"/>
              <a:ea typeface="Calibri"/>
              <a:cs typeface="Calibri"/>
              <a:sym typeface="Calibri"/>
            </a:endParaRPr>
          </a:p>
          <a:p>
            <a:pPr marL="0" marR="0" lvl="0" indent="0" algn="l" rtl="0">
              <a:lnSpc>
                <a:spcPct val="100000"/>
              </a:lnSpc>
              <a:spcBef>
                <a:spcPts val="0"/>
              </a:spcBef>
              <a:spcAft>
                <a:spcPts val="0"/>
              </a:spcAft>
              <a:buNone/>
            </a:pPr>
            <a:endParaRPr sz="2400" b="1" i="0" u="none" dirty="0">
              <a:solidFill>
                <a:srgbClr val="FFFFFF"/>
              </a:solidFill>
              <a:latin typeface="Calibri"/>
              <a:ea typeface="Calibri"/>
              <a:cs typeface="Calibri"/>
              <a:sym typeface="Calibri"/>
            </a:endParaRPr>
          </a:p>
        </p:txBody>
      </p:sp>
      <p:pic>
        <p:nvPicPr>
          <p:cNvPr id="278" name="Shape 278"/>
          <p:cNvPicPr preferRelativeResize="0"/>
          <p:nvPr/>
        </p:nvPicPr>
        <p:blipFill rotWithShape="1">
          <a:blip r:embed="rId3">
            <a:alphaModFix/>
          </a:blip>
          <a:srcRect/>
          <a:stretch/>
        </p:blipFill>
        <p:spPr>
          <a:xfrm>
            <a:off x="4572000" y="990600"/>
            <a:ext cx="4572000" cy="4391025"/>
          </a:xfrm>
          <a:prstGeom prst="rect">
            <a:avLst/>
          </a:prstGeom>
          <a:noFill/>
          <a:ln>
            <a:noFill/>
          </a:ln>
        </p:spPr>
      </p:pic>
      <p:sp>
        <p:nvSpPr>
          <p:cNvPr id="279" name="Shape 279"/>
          <p:cNvSpPr txBox="1"/>
          <p:nvPr/>
        </p:nvSpPr>
        <p:spPr>
          <a:xfrm>
            <a:off x="5334000" y="5334000"/>
            <a:ext cx="2895600" cy="368299"/>
          </a:xfrm>
          <a:prstGeom prst="rect">
            <a:avLst/>
          </a:prstGeom>
          <a:noFill/>
          <a:ln>
            <a:noFill/>
          </a:ln>
        </p:spPr>
        <p:txBody>
          <a:bodyPr lIns="90000" tIns="46800" rIns="90000" bIns="46800" anchor="t" anchorCtr="0">
            <a:noAutofit/>
          </a:bodyPr>
          <a:lstStyle/>
          <a:p>
            <a:pPr marL="0" marR="0" lvl="0" indent="0" algn="ctr" rtl="0">
              <a:lnSpc>
                <a:spcPct val="100000"/>
              </a:lnSpc>
              <a:spcBef>
                <a:spcPts val="0"/>
              </a:spcBef>
              <a:spcAft>
                <a:spcPts val="0"/>
              </a:spcAft>
              <a:buClr>
                <a:srgbClr val="236597"/>
              </a:buClr>
              <a:buSzPct val="25000"/>
              <a:buFont typeface="Arial"/>
              <a:buNone/>
            </a:pPr>
            <a:r>
              <a:rPr lang="en-US" sz="1800" b="0" i="0" u="none">
                <a:solidFill>
                  <a:srgbClr val="236597"/>
                </a:solidFill>
                <a:latin typeface="Arial"/>
                <a:ea typeface="Arial"/>
                <a:cs typeface="Arial"/>
                <a:sym typeface="Arial"/>
              </a:rPr>
              <a:t>Assassination of Dr. King</a:t>
            </a:r>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84"/>
        <p:cNvGrpSpPr/>
        <p:nvPr/>
      </p:nvGrpSpPr>
      <p:grpSpPr>
        <a:xfrm>
          <a:off x="0" y="0"/>
          <a:ext cx="0" cy="0"/>
          <a:chOff x="0" y="0"/>
          <a:chExt cx="0" cy="0"/>
        </a:xfrm>
      </p:grpSpPr>
      <p:pic>
        <p:nvPicPr>
          <p:cNvPr id="285" name="Shape 285"/>
          <p:cNvPicPr preferRelativeResize="0"/>
          <p:nvPr/>
        </p:nvPicPr>
        <p:blipFill rotWithShape="1">
          <a:blip r:embed="rId3">
            <a:alphaModFix/>
          </a:blip>
          <a:srcRect/>
          <a:stretch/>
        </p:blipFill>
        <p:spPr>
          <a:xfrm>
            <a:off x="4419600" y="228600"/>
            <a:ext cx="4495800" cy="4411661"/>
          </a:xfrm>
          <a:prstGeom prst="rect">
            <a:avLst/>
          </a:prstGeom>
          <a:noFill/>
          <a:ln>
            <a:noFill/>
          </a:ln>
        </p:spPr>
      </p:pic>
      <p:sp>
        <p:nvSpPr>
          <p:cNvPr id="286" name="Shape 286"/>
          <p:cNvSpPr txBox="1"/>
          <p:nvPr/>
        </p:nvSpPr>
        <p:spPr>
          <a:xfrm>
            <a:off x="381000" y="5867400"/>
            <a:ext cx="3048000" cy="642936"/>
          </a:xfrm>
          <a:prstGeom prst="rect">
            <a:avLst/>
          </a:prstGeom>
          <a:noFill/>
          <a:ln>
            <a:noFill/>
          </a:ln>
        </p:spPr>
        <p:txBody>
          <a:bodyPr lIns="90000" tIns="46800" rIns="90000" bIns="468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800" b="0" i="0" u="none">
                <a:solidFill>
                  <a:srgbClr val="000000"/>
                </a:solidFill>
                <a:latin typeface="Arial"/>
                <a:ea typeface="Arial"/>
                <a:cs typeface="Arial"/>
                <a:sym typeface="Arial"/>
              </a:rPr>
              <a:t>Robert F. Kennedy’s Assassination </a:t>
            </a:r>
          </a:p>
        </p:txBody>
      </p:sp>
      <p:sp>
        <p:nvSpPr>
          <p:cNvPr id="287" name="Shape 287"/>
          <p:cNvSpPr txBox="1"/>
          <p:nvPr/>
        </p:nvSpPr>
        <p:spPr>
          <a:xfrm>
            <a:off x="5257800" y="4800600"/>
            <a:ext cx="3505200" cy="642936"/>
          </a:xfrm>
          <a:prstGeom prst="rect">
            <a:avLst/>
          </a:prstGeom>
          <a:noFill/>
          <a:ln>
            <a:noFill/>
          </a:ln>
        </p:spPr>
        <p:txBody>
          <a:bodyPr lIns="90000" tIns="46800" rIns="90000" bIns="468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800" b="0" i="0" u="none">
                <a:solidFill>
                  <a:srgbClr val="000000"/>
                </a:solidFill>
                <a:latin typeface="Arial"/>
                <a:ea typeface="Arial"/>
                <a:cs typeface="Arial"/>
                <a:sym typeface="Arial"/>
              </a:rPr>
              <a:t>Clashes at the Democratic National Convention in Chicago</a:t>
            </a:r>
          </a:p>
        </p:txBody>
      </p:sp>
      <p:pic>
        <p:nvPicPr>
          <p:cNvPr id="288" name="Shape 288"/>
          <p:cNvPicPr preferRelativeResize="0"/>
          <p:nvPr/>
        </p:nvPicPr>
        <p:blipFill rotWithShape="1">
          <a:blip r:embed="rId4">
            <a:alphaModFix/>
          </a:blip>
          <a:srcRect/>
          <a:stretch/>
        </p:blipFill>
        <p:spPr>
          <a:xfrm>
            <a:off x="152400" y="1136650"/>
            <a:ext cx="4038599" cy="4632325"/>
          </a:xfrm>
          <a:prstGeom prst="rect">
            <a:avLst/>
          </a:prstGeom>
          <a:noFill/>
          <a:ln>
            <a:noFill/>
          </a:ln>
        </p:spPr>
      </p:pic>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Shape 292"/>
        <p:cNvGrpSpPr/>
        <p:nvPr/>
      </p:nvGrpSpPr>
      <p:grpSpPr>
        <a:xfrm>
          <a:off x="0" y="0"/>
          <a:ext cx="0" cy="0"/>
          <a:chOff x="0" y="0"/>
          <a:chExt cx="0" cy="0"/>
        </a:xfrm>
      </p:grpSpPr>
      <p:sp>
        <p:nvSpPr>
          <p:cNvPr id="293" name="Shape 29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Tet Offensive 1968</a:t>
            </a:r>
          </a:p>
        </p:txBody>
      </p:sp>
      <p:sp>
        <p:nvSpPr>
          <p:cNvPr id="294" name="Shape 294"/>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341312" marR="0" lvl="0" indent="-341312" algn="l" rtl="0">
              <a:lnSpc>
                <a:spcPct val="100000"/>
              </a:lnSpc>
              <a:spcBef>
                <a:spcPts val="0"/>
              </a:spcBef>
              <a:spcAft>
                <a:spcPts val="0"/>
              </a:spcAft>
              <a:buClr>
                <a:srgbClr val="000000"/>
              </a:buClr>
              <a:buSzPct val="100000"/>
              <a:buFont typeface="Arial"/>
              <a:buChar char="•"/>
            </a:pPr>
            <a:r>
              <a:rPr lang="en-US" sz="3200" b="0" i="0" u="none">
                <a:solidFill>
                  <a:srgbClr val="000000"/>
                </a:solidFill>
                <a:latin typeface="Arial"/>
                <a:ea typeface="Arial"/>
                <a:cs typeface="Arial"/>
                <a:sym typeface="Arial"/>
              </a:rPr>
              <a:t>The Tet Offensive began when the Viet Cong launched an all out surprise attack on U.S. forces.  </a:t>
            </a:r>
          </a:p>
          <a:p>
            <a:pPr marL="341312" marR="0" lvl="0" indent="-341312" algn="l" rtl="0">
              <a:lnSpc>
                <a:spcPct val="100000"/>
              </a:lnSpc>
              <a:spcBef>
                <a:spcPts val="800"/>
              </a:spcBef>
              <a:spcAft>
                <a:spcPts val="0"/>
              </a:spcAft>
              <a:buClr>
                <a:srgbClr val="000000"/>
              </a:buClr>
              <a:buSzPct val="100000"/>
              <a:buFont typeface="Arial"/>
              <a:buChar char="•"/>
            </a:pPr>
            <a:r>
              <a:rPr lang="en-US" sz="3200" b="0" i="0" u="none">
                <a:solidFill>
                  <a:srgbClr val="000000"/>
                </a:solidFill>
                <a:latin typeface="Arial"/>
                <a:ea typeface="Arial"/>
                <a:cs typeface="Arial"/>
                <a:sym typeface="Arial"/>
              </a:rPr>
              <a:t>Although it was a total military failure for the Viet Cong it will turn many Americans against a war they thought was won</a:t>
            </a:r>
          </a:p>
          <a:p>
            <a:pPr marL="342900" marR="0" lvl="0" indent="-342900" algn="l" rtl="0">
              <a:lnSpc>
                <a:spcPct val="100000"/>
              </a:lnSpc>
              <a:spcBef>
                <a:spcPts val="800"/>
              </a:spcBef>
              <a:spcAft>
                <a:spcPts val="0"/>
              </a:spcAft>
              <a:buSzPct val="25000"/>
              <a:buNone/>
            </a:pPr>
            <a:endParaRPr sz="3200" b="0" i="0" u="none">
              <a:solidFill>
                <a:srgbClr val="000000"/>
              </a:solidFill>
              <a:latin typeface="Arial"/>
              <a:ea typeface="Arial"/>
              <a:cs typeface="Arial"/>
              <a:sym typeface="Arial"/>
            </a:endParaRPr>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98"/>
        <p:cNvGrpSpPr/>
        <p:nvPr/>
      </p:nvGrpSpPr>
      <p:grpSpPr>
        <a:xfrm>
          <a:off x="0" y="0"/>
          <a:ext cx="0" cy="0"/>
          <a:chOff x="0" y="0"/>
          <a:chExt cx="0" cy="0"/>
        </a:xfrm>
      </p:grpSpPr>
      <p:sp>
        <p:nvSpPr>
          <p:cNvPr id="299" name="Shape 299"/>
          <p:cNvSpPr txBox="1"/>
          <p:nvPr/>
        </p:nvSpPr>
        <p:spPr>
          <a:xfrm>
            <a:off x="700087" y="384175"/>
            <a:ext cx="7758112" cy="528637"/>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spcAft>
                <a:spcPts val="0"/>
              </a:spcAft>
              <a:buClr>
                <a:srgbClr val="000000"/>
              </a:buClr>
              <a:buSzPct val="25000"/>
              <a:buFont typeface="Arial"/>
              <a:buNone/>
            </a:pPr>
            <a:r>
              <a:rPr lang="en-US" sz="4400" b="1" i="0" u="none">
                <a:solidFill>
                  <a:srgbClr val="000000"/>
                </a:solidFill>
                <a:latin typeface="Arial"/>
                <a:ea typeface="Arial"/>
                <a:cs typeface="Arial"/>
                <a:sym typeface="Arial"/>
              </a:rPr>
              <a:t>My Lai Massacre	</a:t>
            </a:r>
          </a:p>
        </p:txBody>
      </p:sp>
      <p:sp>
        <p:nvSpPr>
          <p:cNvPr id="300" name="Shape 300"/>
          <p:cNvSpPr txBox="1"/>
          <p:nvPr/>
        </p:nvSpPr>
        <p:spPr>
          <a:xfrm>
            <a:off x="228600" y="1066800"/>
            <a:ext cx="8610599" cy="4114800"/>
          </a:xfrm>
          <a:prstGeom prst="rect">
            <a:avLst/>
          </a:prstGeom>
          <a:noFill/>
          <a:ln>
            <a:noFill/>
          </a:ln>
        </p:spPr>
        <p:txBody>
          <a:bodyPr lIns="91425" tIns="45700" rIns="91425" bIns="45700" anchor="t" anchorCtr="0">
            <a:noAutofit/>
          </a:bodyPr>
          <a:lstStyle/>
          <a:p>
            <a:pPr marL="341312" marR="0" lvl="0" indent="-341312" algn="l" rtl="0">
              <a:lnSpc>
                <a:spcPct val="100000"/>
              </a:lnSpc>
              <a:spcBef>
                <a:spcPts val="0"/>
              </a:spcBef>
              <a:spcAft>
                <a:spcPts val="0"/>
              </a:spcAft>
              <a:buClr>
                <a:srgbClr val="000000"/>
              </a:buClr>
              <a:buSzPct val="100000"/>
              <a:buFont typeface="Calibri"/>
              <a:buChar char="•"/>
            </a:pPr>
            <a:r>
              <a:rPr lang="en-US" sz="2400" b="0" i="0" u="none">
                <a:solidFill>
                  <a:srgbClr val="000000"/>
                </a:solidFill>
                <a:latin typeface="Calibri"/>
                <a:ea typeface="Calibri"/>
                <a:cs typeface="Calibri"/>
                <a:sym typeface="Calibri"/>
              </a:rPr>
              <a:t>March 16, 1968</a:t>
            </a:r>
          </a:p>
          <a:p>
            <a:pPr marL="341312" marR="0" lvl="0" indent="-341312" algn="l" rtl="0">
              <a:lnSpc>
                <a:spcPct val="100000"/>
              </a:lnSpc>
              <a:spcBef>
                <a:spcPts val="600"/>
              </a:spcBef>
              <a:spcAft>
                <a:spcPts val="0"/>
              </a:spcAft>
              <a:buClr>
                <a:srgbClr val="000000"/>
              </a:buClr>
              <a:buSzPct val="100000"/>
              <a:buFont typeface="Calibri"/>
              <a:buChar char="•"/>
            </a:pPr>
            <a:r>
              <a:rPr lang="en-US" sz="2400" b="0" i="0" u="none">
                <a:solidFill>
                  <a:srgbClr val="000000"/>
                </a:solidFill>
                <a:latin typeface="Calibri"/>
                <a:ea typeface="Calibri"/>
                <a:cs typeface="Calibri"/>
                <a:sym typeface="Calibri"/>
              </a:rPr>
              <a:t>US Soldiers killed 347 to 504 unarmed citizens in South Vietnam</a:t>
            </a:r>
          </a:p>
          <a:p>
            <a:pPr marL="341312" marR="0" lvl="0" indent="-341312" algn="l" rtl="0">
              <a:lnSpc>
                <a:spcPct val="100000"/>
              </a:lnSpc>
              <a:spcBef>
                <a:spcPts val="600"/>
              </a:spcBef>
              <a:spcAft>
                <a:spcPts val="0"/>
              </a:spcAft>
              <a:buClr>
                <a:srgbClr val="000000"/>
              </a:buClr>
              <a:buSzPct val="100000"/>
              <a:buFont typeface="Calibri"/>
              <a:buChar char="•"/>
            </a:pPr>
            <a:r>
              <a:rPr lang="en-US" sz="2400" b="0" i="0" u="none">
                <a:solidFill>
                  <a:srgbClr val="000000"/>
                </a:solidFill>
                <a:latin typeface="Calibri"/>
                <a:ea typeface="Calibri"/>
                <a:cs typeface="Calibri"/>
                <a:sym typeface="Calibri"/>
              </a:rPr>
              <a:t>When the incident became public knowledge in 1969, it prompted widespread outrage around the world. The massacre also reduced U.S. support at home for the Vietnam War.</a:t>
            </a:r>
          </a:p>
        </p:txBody>
      </p:sp>
      <p:pic>
        <p:nvPicPr>
          <p:cNvPr id="301" name="Shape 301"/>
          <p:cNvPicPr preferRelativeResize="0"/>
          <p:nvPr/>
        </p:nvPicPr>
        <p:blipFill rotWithShape="1">
          <a:blip r:embed="rId3">
            <a:alphaModFix/>
          </a:blip>
          <a:srcRect/>
          <a:stretch/>
        </p:blipFill>
        <p:spPr>
          <a:xfrm>
            <a:off x="2209800" y="3236911"/>
            <a:ext cx="4876799" cy="3468687"/>
          </a:xfrm>
          <a:prstGeom prst="rect">
            <a:avLst/>
          </a:prstGeom>
          <a:noFill/>
          <a:ln>
            <a:noFill/>
          </a:ln>
        </p:spPr>
      </p:pic>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05"/>
        <p:cNvGrpSpPr/>
        <p:nvPr/>
      </p:nvGrpSpPr>
      <p:grpSpPr>
        <a:xfrm>
          <a:off x="0" y="0"/>
          <a:ext cx="0" cy="0"/>
          <a:chOff x="0" y="0"/>
          <a:chExt cx="0" cy="0"/>
        </a:xfrm>
      </p:grpSpPr>
      <p:pic>
        <p:nvPicPr>
          <p:cNvPr id="306" name="Shape 306"/>
          <p:cNvPicPr preferRelativeResize="0"/>
          <p:nvPr/>
        </p:nvPicPr>
        <p:blipFill rotWithShape="1">
          <a:blip r:embed="rId3">
            <a:alphaModFix/>
          </a:blip>
          <a:srcRect/>
          <a:stretch/>
        </p:blipFill>
        <p:spPr>
          <a:xfrm>
            <a:off x="228600" y="539750"/>
            <a:ext cx="8534399" cy="5472111"/>
          </a:xfrm>
          <a:prstGeom prst="rect">
            <a:avLst/>
          </a:prstGeom>
          <a:noFill/>
          <a:ln>
            <a:noFill/>
          </a:ln>
        </p:spPr>
      </p:pic>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10"/>
        <p:cNvGrpSpPr/>
        <p:nvPr/>
      </p:nvGrpSpPr>
      <p:grpSpPr>
        <a:xfrm>
          <a:off x="0" y="0"/>
          <a:ext cx="0" cy="0"/>
          <a:chOff x="0" y="0"/>
          <a:chExt cx="0" cy="0"/>
        </a:xfrm>
      </p:grpSpPr>
      <p:pic>
        <p:nvPicPr>
          <p:cNvPr id="311" name="Shape 311"/>
          <p:cNvPicPr preferRelativeResize="0"/>
          <p:nvPr/>
        </p:nvPicPr>
        <p:blipFill rotWithShape="1">
          <a:blip r:embed="rId3">
            <a:alphaModFix/>
          </a:blip>
          <a:srcRect/>
          <a:stretch/>
        </p:blipFill>
        <p:spPr>
          <a:xfrm>
            <a:off x="228600" y="457200"/>
            <a:ext cx="8686800" cy="5638800"/>
          </a:xfrm>
          <a:prstGeom prst="rect">
            <a:avLst/>
          </a:prstGeom>
          <a:noFill/>
          <a:ln>
            <a:noFill/>
          </a:ln>
        </p:spPr>
      </p:pic>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15"/>
        <p:cNvGrpSpPr/>
        <p:nvPr/>
      </p:nvGrpSpPr>
      <p:grpSpPr>
        <a:xfrm>
          <a:off x="0" y="0"/>
          <a:ext cx="0" cy="0"/>
          <a:chOff x="0" y="0"/>
          <a:chExt cx="0" cy="0"/>
        </a:xfrm>
      </p:grpSpPr>
      <p:pic>
        <p:nvPicPr>
          <p:cNvPr id="316" name="Shape 316"/>
          <p:cNvPicPr preferRelativeResize="0"/>
          <p:nvPr/>
        </p:nvPicPr>
        <p:blipFill rotWithShape="1">
          <a:blip r:embed="rId3">
            <a:alphaModFix/>
          </a:blip>
          <a:srcRect/>
          <a:stretch/>
        </p:blipFill>
        <p:spPr>
          <a:xfrm>
            <a:off x="1981200" y="0"/>
            <a:ext cx="4572000" cy="6858000"/>
          </a:xfrm>
          <a:prstGeom prst="rect">
            <a:avLst/>
          </a:prstGeom>
          <a:noFill/>
          <a:ln>
            <a:noFill/>
          </a:ln>
        </p:spPr>
      </p:pic>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20"/>
        <p:cNvGrpSpPr/>
        <p:nvPr/>
      </p:nvGrpSpPr>
      <p:grpSpPr>
        <a:xfrm>
          <a:off x="0" y="0"/>
          <a:ext cx="0" cy="0"/>
          <a:chOff x="0" y="0"/>
          <a:chExt cx="0" cy="0"/>
        </a:xfrm>
      </p:grpSpPr>
      <p:pic>
        <p:nvPicPr>
          <p:cNvPr id="321" name="Shape 321"/>
          <p:cNvPicPr preferRelativeResize="0"/>
          <p:nvPr/>
        </p:nvPicPr>
        <p:blipFill rotWithShape="1">
          <a:blip r:embed="rId3">
            <a:alphaModFix/>
          </a:blip>
          <a:srcRect/>
          <a:stretch/>
        </p:blipFill>
        <p:spPr>
          <a:xfrm>
            <a:off x="0" y="0"/>
            <a:ext cx="9144000" cy="6858000"/>
          </a:xfrm>
          <a:prstGeom prst="rect">
            <a:avLst/>
          </a:prstGeom>
          <a:noFill/>
          <a:ln>
            <a:noFill/>
          </a:ln>
        </p:spPr>
      </p:pic>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0"/>
        <p:cNvGrpSpPr/>
        <p:nvPr/>
      </p:nvGrpSpPr>
      <p:grpSpPr>
        <a:xfrm>
          <a:off x="0" y="0"/>
          <a:ext cx="0" cy="0"/>
          <a:chOff x="0" y="0"/>
          <a:chExt cx="0" cy="0"/>
        </a:xfrm>
      </p:grpSpPr>
      <p:sp>
        <p:nvSpPr>
          <p:cNvPr id="131" name="Shape 131"/>
          <p:cNvSpPr txBox="1">
            <a:spLocks noGrp="1"/>
          </p:cNvSpPr>
          <p:nvPr>
            <p:ph type="title" idx="4294967295"/>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4400" b="0" i="0" u="none">
                <a:solidFill>
                  <a:srgbClr val="000000"/>
                </a:solidFill>
                <a:latin typeface="Arial"/>
                <a:ea typeface="Arial"/>
                <a:cs typeface="Arial"/>
                <a:sym typeface="Arial"/>
              </a:rPr>
              <a:t>Malcolm X</a:t>
            </a:r>
          </a:p>
        </p:txBody>
      </p:sp>
      <p:pic>
        <p:nvPicPr>
          <p:cNvPr id="132" name="Shape 132"/>
          <p:cNvPicPr preferRelativeResize="0"/>
          <p:nvPr/>
        </p:nvPicPr>
        <p:blipFill rotWithShape="1">
          <a:blip r:embed="rId3">
            <a:alphaModFix/>
          </a:blip>
          <a:srcRect/>
          <a:stretch/>
        </p:blipFill>
        <p:spPr>
          <a:xfrm>
            <a:off x="113097" y="1218675"/>
            <a:ext cx="4535100" cy="5530200"/>
          </a:xfrm>
          <a:prstGeom prst="rect">
            <a:avLst/>
          </a:prstGeom>
          <a:noFill/>
          <a:ln>
            <a:noFill/>
          </a:ln>
        </p:spPr>
      </p:pic>
      <p:sp>
        <p:nvSpPr>
          <p:cNvPr id="133" name="Shape 133"/>
          <p:cNvSpPr txBox="1">
            <a:spLocks noGrp="1"/>
          </p:cNvSpPr>
          <p:nvPr>
            <p:ph type="body" idx="4294967295"/>
          </p:nvPr>
        </p:nvSpPr>
        <p:spPr>
          <a:xfrm>
            <a:off x="4648200" y="1600200"/>
            <a:ext cx="4038600" cy="5257800"/>
          </a:xfrm>
          <a:prstGeom prst="rect">
            <a:avLst/>
          </a:prstGeom>
          <a:noFill/>
          <a:ln>
            <a:noFill/>
          </a:ln>
        </p:spPr>
        <p:txBody>
          <a:bodyPr lIns="91425" tIns="45700" rIns="91425" bIns="45700" anchor="t" anchorCtr="0">
            <a:noAutofit/>
          </a:bodyPr>
          <a:lstStyle/>
          <a:p>
            <a:pPr marL="341312" marR="0" lvl="0" indent="-303212" algn="l" rtl="0">
              <a:lnSpc>
                <a:spcPct val="100000"/>
              </a:lnSpc>
              <a:spcBef>
                <a:spcPts val="0"/>
              </a:spcBef>
              <a:spcAft>
                <a:spcPts val="0"/>
              </a:spcAft>
              <a:buClr>
                <a:srgbClr val="000000"/>
              </a:buClr>
              <a:buSzPct val="100000"/>
              <a:buFont typeface="Arial"/>
              <a:buChar char="•"/>
            </a:pPr>
            <a:r>
              <a:rPr lang="en-US" sz="1800" b="0" i="0" u="none" strike="noStrike" cap="none">
                <a:solidFill>
                  <a:srgbClr val="000000"/>
                </a:solidFill>
                <a:latin typeface="Arial"/>
                <a:ea typeface="Arial"/>
                <a:cs typeface="Arial"/>
                <a:sym typeface="Arial"/>
              </a:rPr>
              <a:t>Malcolm X did not believe in </a:t>
            </a:r>
            <a:r>
              <a:rPr lang="en-US" sz="1800"/>
              <a:t>nonviolence</a:t>
            </a:r>
            <a:r>
              <a:rPr lang="en-US" sz="1800" b="0" i="0" u="none" strike="noStrike" cap="none">
                <a:solidFill>
                  <a:srgbClr val="000000"/>
                </a:solidFill>
                <a:latin typeface="Arial"/>
                <a:ea typeface="Arial"/>
                <a:cs typeface="Arial"/>
                <a:sym typeface="Arial"/>
              </a:rPr>
              <a:t> and believed African Americans should fight and defend themselves</a:t>
            </a:r>
          </a:p>
          <a:p>
            <a:pPr marL="0" marR="0" lvl="0" algn="l" rtl="0">
              <a:lnSpc>
                <a:spcPct val="100000"/>
              </a:lnSpc>
              <a:spcBef>
                <a:spcPts val="0"/>
              </a:spcBef>
              <a:spcAft>
                <a:spcPts val="0"/>
              </a:spcAft>
              <a:buNone/>
            </a:pPr>
            <a:endParaRPr sz="1800"/>
          </a:p>
          <a:p>
            <a:pPr marL="341312" marR="0" lvl="0" indent="-303212" algn="l" rtl="0">
              <a:lnSpc>
                <a:spcPct val="100000"/>
              </a:lnSpc>
              <a:spcBef>
                <a:spcPts val="0"/>
              </a:spcBef>
              <a:spcAft>
                <a:spcPts val="0"/>
              </a:spcAft>
              <a:buClr>
                <a:srgbClr val="000000"/>
              </a:buClr>
              <a:buSzPct val="100000"/>
              <a:buFont typeface="Arial"/>
              <a:buChar char="•"/>
            </a:pPr>
            <a:r>
              <a:rPr lang="en-US" sz="1800"/>
              <a:t>He also believed that Africans should return to Africa and in the meantime have their own nation in North America</a:t>
            </a:r>
          </a:p>
          <a:p>
            <a:pPr marL="341312" marR="0" lvl="0" indent="-303212" algn="l" rtl="0">
              <a:lnSpc>
                <a:spcPct val="100000"/>
              </a:lnSpc>
              <a:spcBef>
                <a:spcPts val="0"/>
              </a:spcBef>
              <a:spcAft>
                <a:spcPts val="0"/>
              </a:spcAft>
              <a:buClr>
                <a:srgbClr val="000000"/>
              </a:buClr>
              <a:buSzPct val="100000"/>
              <a:buFont typeface="Arial"/>
              <a:buChar char="•"/>
            </a:pPr>
            <a:r>
              <a:rPr lang="en-US" sz="1800"/>
              <a:t>He later converts to Sunni Islam and goes on the Hajj, it is there that he sees people from all over the world working together and he believes integration could work</a:t>
            </a:r>
          </a:p>
          <a:p>
            <a:pPr marL="341312" marR="0" lvl="0" indent="-303212" algn="l" rtl="0">
              <a:lnSpc>
                <a:spcPct val="100000"/>
              </a:lnSpc>
              <a:spcBef>
                <a:spcPts val="600"/>
              </a:spcBef>
              <a:spcAft>
                <a:spcPts val="0"/>
              </a:spcAft>
              <a:buClr>
                <a:srgbClr val="000000"/>
              </a:buClr>
              <a:buSzPct val="100000"/>
              <a:buFont typeface="Arial"/>
              <a:buChar char="•"/>
            </a:pPr>
            <a:r>
              <a:rPr lang="en-US" sz="1800" b="0" i="0" u="none" strike="noStrike" cap="none">
                <a:solidFill>
                  <a:srgbClr val="000000"/>
                </a:solidFill>
                <a:latin typeface="Arial"/>
                <a:ea typeface="Arial"/>
                <a:cs typeface="Arial"/>
                <a:sym typeface="Arial"/>
              </a:rPr>
              <a:t>As time goes on however he rejects violence and is assassinated for turning against the Nation of Islam</a:t>
            </a:r>
          </a:p>
          <a:p>
            <a:pPr marL="342900" marR="0" lvl="0" indent="-342900" algn="l" rtl="0">
              <a:lnSpc>
                <a:spcPct val="100000"/>
              </a:lnSpc>
              <a:spcBef>
                <a:spcPts val="800"/>
              </a:spcBef>
              <a:spcAft>
                <a:spcPts val="0"/>
              </a:spcAft>
              <a:buSzPct val="25000"/>
              <a:buNone/>
            </a:pPr>
            <a:endParaRPr sz="2400" b="0" i="0" u="none">
              <a:solidFill>
                <a:srgbClr val="000000"/>
              </a:solidFill>
              <a:latin typeface="Arial"/>
              <a:ea typeface="Arial"/>
              <a:cs typeface="Arial"/>
              <a:sym typeface="Arial"/>
            </a:endParaRPr>
          </a:p>
        </p:txBody>
      </p:sp>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333399"/>
            </a:gs>
          </a:gsLst>
          <a:lin ang="5400000" scaled="0"/>
        </a:gradFill>
        <a:effectLst/>
      </p:bgPr>
    </p:bg>
    <p:spTree>
      <p:nvGrpSpPr>
        <p:cNvPr id="1" name="Shape 325"/>
        <p:cNvGrpSpPr/>
        <p:nvPr/>
      </p:nvGrpSpPr>
      <p:grpSpPr>
        <a:xfrm>
          <a:off x="0" y="0"/>
          <a:ext cx="0" cy="0"/>
          <a:chOff x="0" y="0"/>
          <a:chExt cx="0" cy="0"/>
        </a:xfrm>
      </p:grpSpPr>
      <p:sp>
        <p:nvSpPr>
          <p:cNvPr id="326" name="Shape 32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Johnson Exits</a:t>
            </a:r>
          </a:p>
        </p:txBody>
      </p:sp>
      <p:sp>
        <p:nvSpPr>
          <p:cNvPr id="327" name="Shape 327"/>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341312" marR="0" lvl="0" indent="-341312" algn="l" rtl="0">
              <a:lnSpc>
                <a:spcPct val="100000"/>
              </a:lnSpc>
              <a:spcBef>
                <a:spcPts val="0"/>
              </a:spcBef>
              <a:spcAft>
                <a:spcPts val="0"/>
              </a:spcAft>
              <a:buClr>
                <a:srgbClr val="000000"/>
              </a:buClr>
              <a:buSzPct val="100000"/>
              <a:buFont typeface="Arial"/>
              <a:buChar char="•"/>
            </a:pPr>
            <a:r>
              <a:rPr lang="en-US" sz="3200" b="0" i="0" u="none">
                <a:solidFill>
                  <a:srgbClr val="000000"/>
                </a:solidFill>
                <a:latin typeface="Arial"/>
                <a:ea typeface="Arial"/>
                <a:cs typeface="Arial"/>
                <a:sym typeface="Arial"/>
              </a:rPr>
              <a:t>Due to Vietnam’s unpopularity he will not run for office in 1968  </a:t>
            </a:r>
          </a:p>
          <a:p>
            <a:pPr marL="341312" marR="0" lvl="0" indent="-341312" algn="l" rtl="0">
              <a:lnSpc>
                <a:spcPct val="100000"/>
              </a:lnSpc>
              <a:spcBef>
                <a:spcPts val="800"/>
              </a:spcBef>
              <a:spcAft>
                <a:spcPts val="0"/>
              </a:spcAft>
              <a:buClr>
                <a:srgbClr val="000000"/>
              </a:buClr>
              <a:buSzPct val="100000"/>
              <a:buFont typeface="Arial"/>
              <a:buChar char="•"/>
            </a:pPr>
            <a:r>
              <a:rPr lang="en-US" sz="3200" b="0" i="0" u="none">
                <a:solidFill>
                  <a:srgbClr val="000000"/>
                </a:solidFill>
                <a:latin typeface="Arial"/>
                <a:ea typeface="Arial"/>
                <a:cs typeface="Arial"/>
                <a:sym typeface="Arial"/>
              </a:rPr>
              <a:t>His Great Society did work in passing Medicaid and improving Social Security</a:t>
            </a:r>
          </a:p>
        </p:txBody>
      </p:sp>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331"/>
        <p:cNvGrpSpPr/>
        <p:nvPr/>
      </p:nvGrpSpPr>
      <p:grpSpPr>
        <a:xfrm>
          <a:off x="0" y="0"/>
          <a:ext cx="0" cy="0"/>
          <a:chOff x="0" y="0"/>
          <a:chExt cx="0" cy="0"/>
        </a:xfrm>
      </p:grpSpPr>
      <p:sp>
        <p:nvSpPr>
          <p:cNvPr id="332" name="Shape 33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US" sz="4400" b="0" i="0" u="none" strike="noStrike" cap="none">
                <a:latin typeface="Arial"/>
                <a:ea typeface="Arial"/>
                <a:cs typeface="Arial"/>
                <a:sym typeface="Arial"/>
              </a:rPr>
              <a:t>1968 Election</a:t>
            </a:r>
          </a:p>
        </p:txBody>
      </p:sp>
      <p:sp>
        <p:nvSpPr>
          <p:cNvPr id="333" name="Shape 333"/>
          <p:cNvSpPr txBox="1">
            <a:spLocks noGrp="1"/>
          </p:cNvSpPr>
          <p:nvPr>
            <p:ph type="body" idx="1"/>
          </p:nvPr>
        </p:nvSpPr>
        <p:spPr>
          <a:xfrm>
            <a:off x="457200" y="1143000"/>
            <a:ext cx="8229600" cy="5486399"/>
          </a:xfrm>
          <a:prstGeom prst="rect">
            <a:avLst/>
          </a:prstGeom>
          <a:noFill/>
          <a:ln>
            <a:noFill/>
          </a:ln>
        </p:spPr>
        <p:txBody>
          <a:bodyPr lIns="91425" tIns="45700" rIns="91425" bIns="45700" anchor="t" anchorCtr="0">
            <a:noAutofit/>
          </a:bodyPr>
          <a:lstStyle/>
          <a:p>
            <a:pPr marL="341312" marR="0" lvl="0" indent="-341312" algn="l" rtl="0">
              <a:lnSpc>
                <a:spcPct val="100000"/>
              </a:lnSpc>
              <a:spcBef>
                <a:spcPts val="0"/>
              </a:spcBef>
              <a:spcAft>
                <a:spcPts val="0"/>
              </a:spcAft>
              <a:buClr>
                <a:srgbClr val="000000"/>
              </a:buClr>
              <a:buSzPct val="100000"/>
              <a:buFont typeface="Arial"/>
              <a:buChar char="•"/>
            </a:pPr>
            <a:r>
              <a:rPr lang="en-US" sz="3200" b="0" i="0" u="none">
                <a:latin typeface="Arial"/>
                <a:ea typeface="Arial"/>
                <a:cs typeface="Arial"/>
                <a:sym typeface="Arial"/>
              </a:rPr>
              <a:t>The 1968 election the Democrats will be split and the Republicans will run Richard Nixon</a:t>
            </a:r>
          </a:p>
          <a:p>
            <a:pPr marL="341312" marR="0" lvl="0" indent="-341312" algn="l" rtl="0">
              <a:lnSpc>
                <a:spcPct val="100000"/>
              </a:lnSpc>
              <a:spcBef>
                <a:spcPts val="800"/>
              </a:spcBef>
              <a:spcAft>
                <a:spcPts val="0"/>
              </a:spcAft>
              <a:buClr>
                <a:srgbClr val="000000"/>
              </a:buClr>
              <a:buSzPct val="100000"/>
              <a:buFont typeface="Arial"/>
              <a:buChar char="•"/>
            </a:pPr>
            <a:r>
              <a:rPr lang="en-US" sz="3200" b="0" i="0" u="none">
                <a:latin typeface="Arial"/>
                <a:ea typeface="Arial"/>
                <a:cs typeface="Arial"/>
                <a:sym typeface="Arial"/>
              </a:rPr>
              <a:t>Also running will be George Wallace, a segregationist, who will be the most successful 3</a:t>
            </a:r>
            <a:r>
              <a:rPr lang="en-US" sz="3200" b="0" i="0" u="none" baseline="30000">
                <a:latin typeface="Arial"/>
                <a:ea typeface="Arial"/>
                <a:cs typeface="Arial"/>
                <a:sym typeface="Arial"/>
              </a:rPr>
              <a:t>rd</a:t>
            </a:r>
            <a:r>
              <a:rPr lang="en-US" sz="3200" b="0" i="0" u="none">
                <a:latin typeface="Arial"/>
                <a:ea typeface="Arial"/>
                <a:cs typeface="Arial"/>
                <a:sym typeface="Arial"/>
              </a:rPr>
              <a:t> party candidate since T. Roosevelt</a:t>
            </a:r>
          </a:p>
          <a:p>
            <a:pPr marL="341312" marR="0" lvl="0" indent="-341312" algn="l" rtl="0">
              <a:lnSpc>
                <a:spcPct val="100000"/>
              </a:lnSpc>
              <a:spcBef>
                <a:spcPts val="800"/>
              </a:spcBef>
              <a:spcAft>
                <a:spcPts val="0"/>
              </a:spcAft>
              <a:buClr>
                <a:srgbClr val="000000"/>
              </a:buClr>
              <a:buSzPct val="100000"/>
              <a:buFont typeface="Arial"/>
              <a:buChar char="•"/>
            </a:pPr>
            <a:r>
              <a:rPr lang="en-US" sz="3200" b="0" i="0" u="none">
                <a:latin typeface="Arial"/>
                <a:ea typeface="Arial"/>
                <a:cs typeface="Arial"/>
                <a:sym typeface="Arial"/>
              </a:rPr>
              <a:t>Richard Nixon will win the election of 1968</a:t>
            </a:r>
          </a:p>
        </p:txBody>
      </p:sp>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37"/>
        <p:cNvGrpSpPr/>
        <p:nvPr/>
      </p:nvGrpSpPr>
      <p:grpSpPr>
        <a:xfrm>
          <a:off x="0" y="0"/>
          <a:ext cx="0" cy="0"/>
          <a:chOff x="0" y="0"/>
          <a:chExt cx="0" cy="0"/>
        </a:xfrm>
      </p:grpSpPr>
      <p:sp>
        <p:nvSpPr>
          <p:cNvPr id="338" name="Shape 33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Nixon</a:t>
            </a:r>
          </a:p>
        </p:txBody>
      </p:sp>
      <p:pic>
        <p:nvPicPr>
          <p:cNvPr id="339" name="Shape 339"/>
          <p:cNvPicPr preferRelativeResize="0"/>
          <p:nvPr/>
        </p:nvPicPr>
        <p:blipFill rotWithShape="1">
          <a:blip r:embed="rId3">
            <a:alphaModFix/>
          </a:blip>
          <a:srcRect/>
          <a:stretch/>
        </p:blipFill>
        <p:spPr>
          <a:xfrm>
            <a:off x="2579686" y="1447800"/>
            <a:ext cx="4462461" cy="5410200"/>
          </a:xfrm>
          <a:prstGeom prst="rect">
            <a:avLst/>
          </a:prstGeom>
          <a:noFill/>
          <a:ln>
            <a:noFill/>
          </a:ln>
        </p:spPr>
      </p:pic>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808080"/>
            </a:gs>
          </a:gsLst>
          <a:lin ang="13500000" scaled="0"/>
        </a:gradFill>
        <a:effectLst/>
      </p:bgPr>
    </p:bg>
    <p:spTree>
      <p:nvGrpSpPr>
        <p:cNvPr id="1" name="Shape 343"/>
        <p:cNvGrpSpPr/>
        <p:nvPr/>
      </p:nvGrpSpPr>
      <p:grpSpPr>
        <a:xfrm>
          <a:off x="0" y="0"/>
          <a:ext cx="0" cy="0"/>
          <a:chOff x="0" y="0"/>
          <a:chExt cx="0" cy="0"/>
        </a:xfrm>
      </p:grpSpPr>
      <p:sp>
        <p:nvSpPr>
          <p:cNvPr id="344" name="Shape 34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Nixon and Vietnam</a:t>
            </a:r>
          </a:p>
        </p:txBody>
      </p:sp>
      <p:sp>
        <p:nvSpPr>
          <p:cNvPr id="345" name="Shape 345"/>
          <p:cNvSpPr txBox="1">
            <a:spLocks noGrp="1"/>
          </p:cNvSpPr>
          <p:nvPr>
            <p:ph type="body" idx="1"/>
          </p:nvPr>
        </p:nvSpPr>
        <p:spPr>
          <a:xfrm>
            <a:off x="457200" y="1371600"/>
            <a:ext cx="8229600" cy="5105399"/>
          </a:xfrm>
          <a:prstGeom prst="rect">
            <a:avLst/>
          </a:prstGeom>
          <a:noFill/>
          <a:ln>
            <a:noFill/>
          </a:ln>
        </p:spPr>
        <p:txBody>
          <a:bodyPr lIns="91425" tIns="45700" rIns="91425" bIns="45700" anchor="t" anchorCtr="0">
            <a:noAutofit/>
          </a:bodyPr>
          <a:lstStyle/>
          <a:p>
            <a:pPr marL="341312" marR="0" lvl="0" indent="-341312" algn="l" rtl="0">
              <a:lnSpc>
                <a:spcPct val="100000"/>
              </a:lnSpc>
              <a:spcBef>
                <a:spcPts val="0"/>
              </a:spcBef>
              <a:spcAft>
                <a:spcPts val="0"/>
              </a:spcAft>
              <a:buClr>
                <a:srgbClr val="000000"/>
              </a:buClr>
              <a:buSzPct val="100000"/>
              <a:buFont typeface="Calibri"/>
              <a:buChar char="•"/>
            </a:pPr>
            <a:r>
              <a:rPr lang="en-US" sz="2800" b="1" i="0" u="none">
                <a:solidFill>
                  <a:srgbClr val="000000"/>
                </a:solidFill>
                <a:latin typeface="Calibri"/>
                <a:ea typeface="Calibri"/>
                <a:cs typeface="Calibri"/>
                <a:sym typeface="Calibri"/>
              </a:rPr>
              <a:t>Vietnamization </a:t>
            </a:r>
          </a:p>
          <a:p>
            <a:pPr marL="741362" marR="0" lvl="1" indent="-284162" algn="l" rtl="0">
              <a:lnSpc>
                <a:spcPct val="100000"/>
              </a:lnSpc>
              <a:spcBef>
                <a:spcPts val="600"/>
              </a:spcBef>
              <a:spcAft>
                <a:spcPts val="0"/>
              </a:spcAft>
              <a:buClr>
                <a:srgbClr val="000000"/>
              </a:buClr>
              <a:buSzPct val="100000"/>
              <a:buFont typeface="Calibri"/>
              <a:buChar char="–"/>
            </a:pPr>
            <a:r>
              <a:rPr lang="en-US" sz="2400" b="0" i="0" u="none" strike="noStrike" cap="none">
                <a:solidFill>
                  <a:srgbClr val="000000"/>
                </a:solidFill>
                <a:latin typeface="Calibri"/>
                <a:ea typeface="Calibri"/>
                <a:cs typeface="Calibri"/>
                <a:sym typeface="Calibri"/>
              </a:rPr>
              <a:t>Nixon’s strategy for “peace with honor”</a:t>
            </a:r>
          </a:p>
          <a:p>
            <a:pPr marL="741362" marR="0" lvl="1" indent="-284162" algn="l" rtl="0">
              <a:lnSpc>
                <a:spcPct val="100000"/>
              </a:lnSpc>
              <a:spcBef>
                <a:spcPts val="600"/>
              </a:spcBef>
              <a:spcAft>
                <a:spcPts val="0"/>
              </a:spcAft>
              <a:buClr>
                <a:srgbClr val="000000"/>
              </a:buClr>
              <a:buSzPct val="100000"/>
              <a:buFont typeface="Calibri"/>
              <a:buChar char="–"/>
            </a:pPr>
            <a:r>
              <a:rPr lang="en-US" sz="2400" b="0" i="0" u="none" strike="noStrike" cap="none">
                <a:solidFill>
                  <a:srgbClr val="000000"/>
                </a:solidFill>
                <a:latin typeface="Calibri"/>
                <a:ea typeface="Calibri"/>
                <a:cs typeface="Calibri"/>
                <a:sym typeface="Calibri"/>
              </a:rPr>
              <a:t>a gradual withdrawal of US troops from Vietnam</a:t>
            </a:r>
          </a:p>
          <a:p>
            <a:pPr marL="741362" marR="0" lvl="1" indent="-284162" algn="l" rtl="0">
              <a:lnSpc>
                <a:spcPct val="100000"/>
              </a:lnSpc>
              <a:spcBef>
                <a:spcPts val="600"/>
              </a:spcBef>
              <a:spcAft>
                <a:spcPts val="0"/>
              </a:spcAft>
              <a:buClr>
                <a:srgbClr val="000000"/>
              </a:buClr>
              <a:buSzPct val="100000"/>
              <a:buFont typeface="Calibri"/>
              <a:buChar char="–"/>
            </a:pPr>
            <a:r>
              <a:rPr lang="en-US" sz="2400" b="0" i="0" u="none" strike="noStrike" cap="none">
                <a:solidFill>
                  <a:srgbClr val="000000"/>
                </a:solidFill>
                <a:latin typeface="Calibri"/>
                <a:ea typeface="Calibri"/>
                <a:cs typeface="Calibri"/>
                <a:sym typeface="Calibri"/>
              </a:rPr>
              <a:t>Turn control of the war over to the S. Vietnamese</a:t>
            </a:r>
          </a:p>
          <a:p>
            <a:pPr marL="341312" marR="0" lvl="0" indent="-341312" algn="l" rtl="0">
              <a:lnSpc>
                <a:spcPct val="100000"/>
              </a:lnSpc>
              <a:spcBef>
                <a:spcPts val="700"/>
              </a:spcBef>
              <a:spcAft>
                <a:spcPts val="0"/>
              </a:spcAft>
              <a:buClr>
                <a:srgbClr val="000000"/>
              </a:buClr>
              <a:buSzPct val="100000"/>
              <a:buFont typeface="Arial"/>
              <a:buChar char="•"/>
            </a:pPr>
            <a:r>
              <a:rPr lang="en-US" sz="2800" b="0" i="0" u="none">
                <a:solidFill>
                  <a:srgbClr val="000000"/>
                </a:solidFill>
                <a:latin typeface="Arial"/>
                <a:ea typeface="Arial"/>
                <a:cs typeface="Arial"/>
                <a:sym typeface="Arial"/>
              </a:rPr>
              <a:t>Nixon announces he will send forces into neighboring Cambodia in order to find and kill the VC and NVA and stop the H.C.M. Trail</a:t>
            </a:r>
          </a:p>
          <a:p>
            <a:pPr marL="341312" marR="0" lvl="0" indent="-341312" algn="l" rtl="0">
              <a:lnSpc>
                <a:spcPct val="100000"/>
              </a:lnSpc>
              <a:spcBef>
                <a:spcPts val="700"/>
              </a:spcBef>
              <a:spcAft>
                <a:spcPts val="0"/>
              </a:spcAft>
              <a:buClr>
                <a:srgbClr val="000000"/>
              </a:buClr>
              <a:buSzPct val="100000"/>
              <a:buFont typeface="Arial"/>
              <a:buChar char="•"/>
            </a:pPr>
            <a:r>
              <a:rPr lang="en-US" sz="2800" b="0" i="0" u="none">
                <a:solidFill>
                  <a:srgbClr val="000000"/>
                </a:solidFill>
                <a:latin typeface="Arial"/>
                <a:ea typeface="Arial"/>
                <a:cs typeface="Arial"/>
                <a:sym typeface="Arial"/>
              </a:rPr>
              <a:t>Students will protest around the country, at Kent State in Ohio 4 students will be killed by national guard soldiers who fired into the crowd</a:t>
            </a:r>
          </a:p>
        </p:txBody>
      </p:sp>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56"/>
        <p:cNvGrpSpPr/>
        <p:nvPr/>
      </p:nvGrpSpPr>
      <p:grpSpPr>
        <a:xfrm>
          <a:off x="0" y="0"/>
          <a:ext cx="0" cy="0"/>
          <a:chOff x="0" y="0"/>
          <a:chExt cx="0" cy="0"/>
        </a:xfrm>
      </p:grpSpPr>
      <p:pic>
        <p:nvPicPr>
          <p:cNvPr id="357" name="Shape 357"/>
          <p:cNvPicPr preferRelativeResize="0"/>
          <p:nvPr/>
        </p:nvPicPr>
        <p:blipFill rotWithShape="1">
          <a:blip r:embed="rId3">
            <a:alphaModFix/>
          </a:blip>
          <a:srcRect/>
          <a:stretch/>
        </p:blipFill>
        <p:spPr>
          <a:xfrm>
            <a:off x="0" y="34925"/>
            <a:ext cx="9144000" cy="6823074"/>
          </a:xfrm>
          <a:prstGeom prst="rect">
            <a:avLst/>
          </a:prstGeom>
          <a:noFill/>
          <a:ln>
            <a:no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7"/>
                                        </p:tgtEl>
                                        <p:attrNameLst>
                                          <p:attrName>style.visibility</p:attrName>
                                        </p:attrNameLst>
                                      </p:cBhvr>
                                      <p:to>
                                        <p:strVal val="visible"/>
                                      </p:to>
                                    </p:set>
                                    <p:animEffect transition="in" filter="fade">
                                      <p:cBhvr>
                                        <p:cTn id="7" dur="500"/>
                                        <p:tgtEl>
                                          <p:spTgt spid="3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361"/>
        <p:cNvGrpSpPr/>
        <p:nvPr/>
      </p:nvGrpSpPr>
      <p:grpSpPr>
        <a:xfrm>
          <a:off x="0" y="0"/>
          <a:ext cx="0" cy="0"/>
          <a:chOff x="0" y="0"/>
          <a:chExt cx="0" cy="0"/>
        </a:xfrm>
      </p:grpSpPr>
      <p:sp>
        <p:nvSpPr>
          <p:cNvPr id="362" name="Shape 362"/>
          <p:cNvSpPr txBox="1"/>
          <p:nvPr/>
        </p:nvSpPr>
        <p:spPr>
          <a:xfrm>
            <a:off x="381000" y="0"/>
            <a:ext cx="8305799"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US" sz="4400" b="1" i="0" u="none">
                <a:solidFill>
                  <a:srgbClr val="FFFFFF"/>
                </a:solidFill>
                <a:latin typeface="Arial"/>
                <a:ea typeface="Arial"/>
                <a:cs typeface="Arial"/>
                <a:sym typeface="Arial"/>
              </a:rPr>
              <a:t>Legacy of ‘Nam</a:t>
            </a:r>
          </a:p>
        </p:txBody>
      </p:sp>
      <p:sp>
        <p:nvSpPr>
          <p:cNvPr id="363" name="Shape 363"/>
          <p:cNvSpPr txBox="1"/>
          <p:nvPr/>
        </p:nvSpPr>
        <p:spPr>
          <a:xfrm>
            <a:off x="304800" y="1447800"/>
            <a:ext cx="8610599" cy="4267199"/>
          </a:xfrm>
          <a:prstGeom prst="rect">
            <a:avLst/>
          </a:prstGeom>
          <a:noFill/>
          <a:ln>
            <a:noFill/>
          </a:ln>
        </p:spPr>
        <p:txBody>
          <a:bodyPr lIns="91425" tIns="45700" rIns="91425" bIns="45700" anchor="t" anchorCtr="0">
            <a:noAutofit/>
          </a:bodyPr>
          <a:lstStyle/>
          <a:p>
            <a:pPr marL="341312" marR="0" lvl="0" indent="-341312" algn="l" rtl="0">
              <a:lnSpc>
                <a:spcPct val="100000"/>
              </a:lnSpc>
              <a:spcBef>
                <a:spcPts val="0"/>
              </a:spcBef>
              <a:spcAft>
                <a:spcPts val="0"/>
              </a:spcAft>
              <a:buClr>
                <a:srgbClr val="FFFFFF"/>
              </a:buClr>
              <a:buSzPct val="100000"/>
              <a:buFont typeface="Calibri"/>
              <a:buChar char="•"/>
            </a:pPr>
            <a:r>
              <a:rPr lang="en-US" sz="2800" b="0" i="0" u="none">
                <a:solidFill>
                  <a:srgbClr val="FFFFFF"/>
                </a:solidFill>
                <a:latin typeface="Calibri"/>
                <a:ea typeface="Calibri"/>
                <a:cs typeface="Calibri"/>
                <a:sym typeface="Calibri"/>
              </a:rPr>
              <a:t>Cost $150 Billion</a:t>
            </a:r>
          </a:p>
          <a:p>
            <a:pPr marL="341312" marR="0" lvl="0" indent="-341312" algn="l" rtl="0">
              <a:lnSpc>
                <a:spcPct val="100000"/>
              </a:lnSpc>
              <a:spcBef>
                <a:spcPts val="700"/>
              </a:spcBef>
              <a:spcAft>
                <a:spcPts val="0"/>
              </a:spcAft>
              <a:buClr>
                <a:srgbClr val="FFFFFF"/>
              </a:buClr>
              <a:buSzPct val="100000"/>
              <a:buFont typeface="Calibri"/>
              <a:buChar char="•"/>
            </a:pPr>
            <a:r>
              <a:rPr lang="en-US" sz="2800" b="0" i="0" u="none">
                <a:solidFill>
                  <a:srgbClr val="FFFFFF"/>
                </a:solidFill>
                <a:latin typeface="Calibri"/>
                <a:ea typeface="Calibri"/>
                <a:cs typeface="Calibri"/>
                <a:sym typeface="Calibri"/>
              </a:rPr>
              <a:t>Over 58,000 American Deaths</a:t>
            </a:r>
          </a:p>
          <a:p>
            <a:pPr marL="341312" marR="0" lvl="0" indent="-341312" algn="l" rtl="0">
              <a:lnSpc>
                <a:spcPct val="100000"/>
              </a:lnSpc>
              <a:spcBef>
                <a:spcPts val="700"/>
              </a:spcBef>
              <a:spcAft>
                <a:spcPts val="0"/>
              </a:spcAft>
              <a:buClr>
                <a:srgbClr val="FFFFFF"/>
              </a:buClr>
              <a:buSzPct val="100000"/>
              <a:buFont typeface="Calibri"/>
              <a:buChar char="•"/>
            </a:pPr>
            <a:r>
              <a:rPr lang="en-US" sz="2800" b="0" i="0" u="none">
                <a:solidFill>
                  <a:srgbClr val="FFFFFF"/>
                </a:solidFill>
                <a:latin typeface="Calibri"/>
                <a:ea typeface="Calibri"/>
                <a:cs typeface="Calibri"/>
                <a:sym typeface="Calibri"/>
              </a:rPr>
              <a:t>Over 3 million total Vietnamese                                                    deaths (civilians/military)</a:t>
            </a:r>
          </a:p>
          <a:p>
            <a:pPr marL="341312" marR="0" lvl="0" indent="-341312" algn="l" rtl="0">
              <a:lnSpc>
                <a:spcPct val="100000"/>
              </a:lnSpc>
              <a:spcBef>
                <a:spcPts val="700"/>
              </a:spcBef>
              <a:spcAft>
                <a:spcPts val="0"/>
              </a:spcAft>
              <a:buClr>
                <a:srgbClr val="FFFFFF"/>
              </a:buClr>
              <a:buSzPct val="100000"/>
              <a:buFont typeface="Calibri"/>
              <a:buChar char="•"/>
            </a:pPr>
            <a:r>
              <a:rPr lang="en-US" sz="2800" b="0" i="0" u="none">
                <a:solidFill>
                  <a:srgbClr val="FFFFFF"/>
                </a:solidFill>
                <a:latin typeface="Calibri"/>
                <a:ea typeface="Calibri"/>
                <a:cs typeface="Calibri"/>
                <a:sym typeface="Calibri"/>
              </a:rPr>
              <a:t>Considered by many to be the first US military defeat</a:t>
            </a:r>
          </a:p>
          <a:p>
            <a:pPr marL="341312" marR="0" lvl="0" indent="-341312" algn="l" rtl="0">
              <a:lnSpc>
                <a:spcPct val="100000"/>
              </a:lnSpc>
              <a:spcBef>
                <a:spcPts val="700"/>
              </a:spcBef>
              <a:spcAft>
                <a:spcPts val="0"/>
              </a:spcAft>
              <a:buClr>
                <a:srgbClr val="FFFFFF"/>
              </a:buClr>
              <a:buSzPct val="100000"/>
              <a:buFont typeface="Calibri"/>
              <a:buChar char="•"/>
            </a:pPr>
            <a:r>
              <a:rPr lang="en-US" sz="2800" b="0" i="0" u="none">
                <a:solidFill>
                  <a:srgbClr val="FFFFFF"/>
                </a:solidFill>
                <a:latin typeface="Calibri"/>
                <a:ea typeface="Calibri"/>
                <a:cs typeface="Calibri"/>
                <a:sym typeface="Calibri"/>
              </a:rPr>
              <a:t>Disrespect of troops upon returning home</a:t>
            </a:r>
          </a:p>
          <a:p>
            <a:pPr marL="741362" marR="0" lvl="1" indent="-284162" algn="l" rtl="0">
              <a:lnSpc>
                <a:spcPct val="100000"/>
              </a:lnSpc>
              <a:spcBef>
                <a:spcPts val="600"/>
              </a:spcBef>
              <a:spcAft>
                <a:spcPts val="0"/>
              </a:spcAft>
              <a:buClr>
                <a:srgbClr val="FFFFFF"/>
              </a:buClr>
              <a:buSzPct val="100000"/>
              <a:buFont typeface="Calibri"/>
              <a:buChar char="–"/>
            </a:pPr>
            <a:r>
              <a:rPr lang="en-US" sz="2400" b="0" i="0" u="none" strike="noStrike" cap="none">
                <a:solidFill>
                  <a:srgbClr val="FFFFFF"/>
                </a:solidFill>
                <a:latin typeface="Calibri"/>
                <a:ea typeface="Calibri"/>
                <a:cs typeface="Calibri"/>
                <a:sym typeface="Calibri"/>
              </a:rPr>
              <a:t>“That was the feeling in the air that we were unclean.” – Jan Scruggs, founder of Vietnam Veterans Memorial</a:t>
            </a:r>
          </a:p>
        </p:txBody>
      </p:sp>
      <p:pic>
        <p:nvPicPr>
          <p:cNvPr id="364" name="Shape 364"/>
          <p:cNvPicPr preferRelativeResize="0"/>
          <p:nvPr/>
        </p:nvPicPr>
        <p:blipFill rotWithShape="1">
          <a:blip r:embed="rId4">
            <a:alphaModFix/>
          </a:blip>
          <a:srcRect/>
          <a:stretch/>
        </p:blipFill>
        <p:spPr>
          <a:xfrm>
            <a:off x="5638800" y="990600"/>
            <a:ext cx="3124199" cy="2093912"/>
          </a:xfrm>
          <a:prstGeom prst="rect">
            <a:avLst/>
          </a:prstGeom>
          <a:noFill/>
          <a:ln>
            <a:noFill/>
          </a:ln>
        </p:spPr>
      </p:pic>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Shape 368"/>
        <p:cNvGrpSpPr/>
        <p:nvPr/>
      </p:nvGrpSpPr>
      <p:grpSpPr>
        <a:xfrm>
          <a:off x="0" y="0"/>
          <a:ext cx="0" cy="0"/>
          <a:chOff x="0" y="0"/>
          <a:chExt cx="0" cy="0"/>
        </a:xfrm>
      </p:grpSpPr>
      <p:sp>
        <p:nvSpPr>
          <p:cNvPr id="369" name="Shape 369"/>
          <p:cNvSpPr txBox="1"/>
          <p:nvPr/>
        </p:nvSpPr>
        <p:spPr>
          <a:xfrm>
            <a:off x="304800" y="-76200"/>
            <a:ext cx="8839199"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4400" b="1" i="0" u="none">
                <a:solidFill>
                  <a:srgbClr val="000000"/>
                </a:solidFill>
                <a:latin typeface="Arial"/>
                <a:ea typeface="Arial"/>
                <a:cs typeface="Arial"/>
                <a:sym typeface="Arial"/>
              </a:rPr>
              <a:t>Legacy of ‘Nam</a:t>
            </a:r>
          </a:p>
        </p:txBody>
      </p:sp>
      <p:sp>
        <p:nvSpPr>
          <p:cNvPr id="370" name="Shape 370"/>
          <p:cNvSpPr txBox="1"/>
          <p:nvPr/>
        </p:nvSpPr>
        <p:spPr>
          <a:xfrm>
            <a:off x="0" y="990600"/>
            <a:ext cx="4724400" cy="5638800"/>
          </a:xfrm>
          <a:prstGeom prst="rect">
            <a:avLst/>
          </a:prstGeom>
          <a:noFill/>
          <a:ln>
            <a:noFill/>
          </a:ln>
        </p:spPr>
        <p:txBody>
          <a:bodyPr lIns="91425" tIns="45700" rIns="91425" bIns="45700" anchor="t" anchorCtr="0">
            <a:noAutofit/>
          </a:bodyPr>
          <a:lstStyle/>
          <a:p>
            <a:pPr marL="341312" marR="0" lvl="0" indent="-341312" algn="l" rtl="0">
              <a:lnSpc>
                <a:spcPct val="90000"/>
              </a:lnSpc>
              <a:spcBef>
                <a:spcPts val="0"/>
              </a:spcBef>
              <a:spcAft>
                <a:spcPts val="0"/>
              </a:spcAft>
              <a:buClr>
                <a:srgbClr val="000000"/>
              </a:buClr>
              <a:buSzPct val="100000"/>
              <a:buFont typeface="Calibri"/>
              <a:buChar char="•"/>
            </a:pPr>
            <a:r>
              <a:rPr lang="en-US" sz="2400" b="0" i="0" u="none" dirty="0">
                <a:solidFill>
                  <a:srgbClr val="000000"/>
                </a:solidFill>
                <a:latin typeface="Calibri"/>
                <a:ea typeface="Calibri"/>
                <a:cs typeface="Calibri"/>
                <a:sym typeface="Calibri"/>
              </a:rPr>
              <a:t>Americans became more distrustful of government</a:t>
            </a:r>
          </a:p>
          <a:p>
            <a:pPr marL="341312" marR="0" lvl="0" indent="-341312" algn="l" rtl="0">
              <a:lnSpc>
                <a:spcPct val="90000"/>
              </a:lnSpc>
              <a:spcBef>
                <a:spcPts val="700"/>
              </a:spcBef>
              <a:spcAft>
                <a:spcPts val="0"/>
              </a:spcAft>
              <a:buClr>
                <a:srgbClr val="000000"/>
              </a:buClr>
              <a:buSzPct val="116666"/>
              <a:buFont typeface="Calibri"/>
              <a:buChar char="•"/>
            </a:pPr>
            <a:r>
              <a:rPr lang="en-US" sz="2400" b="0" i="0" u="none" dirty="0">
                <a:solidFill>
                  <a:srgbClr val="000000"/>
                </a:solidFill>
                <a:latin typeface="Calibri"/>
                <a:ea typeface="Calibri"/>
                <a:cs typeface="Calibri"/>
                <a:sym typeface="Calibri"/>
              </a:rPr>
              <a:t> </a:t>
            </a:r>
            <a:r>
              <a:rPr lang="en-US" sz="2800" b="0" i="0" u="sng" dirty="0">
                <a:solidFill>
                  <a:srgbClr val="000000"/>
                </a:solidFill>
                <a:latin typeface="Calibri"/>
                <a:ea typeface="Calibri"/>
                <a:cs typeface="Calibri"/>
                <a:sym typeface="Calibri"/>
              </a:rPr>
              <a:t>Pentagon Papers</a:t>
            </a:r>
            <a:r>
              <a:rPr lang="en-US" sz="2800" b="0" i="0" u="none" dirty="0">
                <a:solidFill>
                  <a:srgbClr val="000000"/>
                </a:solidFill>
                <a:latin typeface="Calibri"/>
                <a:ea typeface="Calibri"/>
                <a:cs typeface="Calibri"/>
                <a:sym typeface="Calibri"/>
              </a:rPr>
              <a:t>: Secret study of US involvement in Vietnam that was leaked to the NY Times revealing that American leaders lied to Congress and the American people regarding Vietnam</a:t>
            </a:r>
          </a:p>
          <a:p>
            <a:pPr marL="341312" marR="0" lvl="0" indent="-341312" algn="l" rtl="0">
              <a:lnSpc>
                <a:spcPct val="90000"/>
              </a:lnSpc>
              <a:spcBef>
                <a:spcPts val="700"/>
              </a:spcBef>
              <a:spcAft>
                <a:spcPts val="0"/>
              </a:spcAft>
              <a:buClr>
                <a:srgbClr val="000000"/>
              </a:buClr>
              <a:buSzPct val="100000"/>
              <a:buFont typeface="Calibri"/>
              <a:buChar char="•"/>
            </a:pPr>
            <a:r>
              <a:rPr lang="en-US" sz="2800" b="0" i="0" u="none" dirty="0">
                <a:solidFill>
                  <a:srgbClr val="000000"/>
                </a:solidFill>
                <a:latin typeface="Calibri"/>
                <a:ea typeface="Calibri"/>
                <a:cs typeface="Calibri"/>
                <a:sym typeface="Calibri"/>
              </a:rPr>
              <a:t>War Powers Act </a:t>
            </a:r>
          </a:p>
          <a:p>
            <a:pPr marL="741362" marR="0" lvl="1" indent="-284162" algn="l" rtl="0">
              <a:lnSpc>
                <a:spcPct val="90000"/>
              </a:lnSpc>
              <a:spcBef>
                <a:spcPts val="700"/>
              </a:spcBef>
              <a:spcAft>
                <a:spcPts val="0"/>
              </a:spcAft>
              <a:buClr>
                <a:srgbClr val="000000"/>
              </a:buClr>
              <a:buSzPct val="100000"/>
              <a:buFont typeface="Calibri"/>
              <a:buChar char="–"/>
            </a:pPr>
            <a:r>
              <a:rPr lang="en-US" sz="2800" b="0" i="0" u="none" strike="noStrike" cap="none" dirty="0">
                <a:solidFill>
                  <a:srgbClr val="000000"/>
                </a:solidFill>
                <a:latin typeface="Calibri"/>
                <a:ea typeface="Calibri"/>
                <a:cs typeface="Calibri"/>
                <a:sym typeface="Calibri"/>
              </a:rPr>
              <a:t>limited President’s powers, had to get consent from Congress before sending troops</a:t>
            </a:r>
          </a:p>
          <a:p>
            <a:pPr marL="0" marR="0" lvl="0" indent="0" algn="l" rtl="0">
              <a:lnSpc>
                <a:spcPct val="100000"/>
              </a:lnSpc>
              <a:spcBef>
                <a:spcPts val="0"/>
              </a:spcBef>
              <a:spcAft>
                <a:spcPts val="0"/>
              </a:spcAft>
              <a:buNone/>
            </a:pPr>
            <a:endParaRPr sz="2800" b="0" i="0" u="none" strike="noStrike" cap="none" dirty="0">
              <a:solidFill>
                <a:srgbClr val="000000"/>
              </a:solidFill>
              <a:latin typeface="Calibri"/>
              <a:ea typeface="Calibri"/>
              <a:cs typeface="Calibri"/>
              <a:sym typeface="Calibri"/>
            </a:endParaRPr>
          </a:p>
        </p:txBody>
      </p:sp>
      <p:pic>
        <p:nvPicPr>
          <p:cNvPr id="371" name="Shape 371"/>
          <p:cNvPicPr preferRelativeResize="0"/>
          <p:nvPr/>
        </p:nvPicPr>
        <p:blipFill rotWithShape="1">
          <a:blip r:embed="rId3">
            <a:alphaModFix/>
          </a:blip>
          <a:srcRect/>
          <a:stretch/>
        </p:blipFill>
        <p:spPr>
          <a:xfrm>
            <a:off x="4800600" y="1676400"/>
            <a:ext cx="4190999" cy="3200399"/>
          </a:xfrm>
          <a:prstGeom prst="rect">
            <a:avLst/>
          </a:prstGeom>
          <a:noFill/>
          <a:ln>
            <a:noFill/>
          </a:ln>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99FF66"/>
            </a:gs>
          </a:gsLst>
          <a:lin ang="8100000" scaled="0"/>
        </a:gradFill>
        <a:effectLst/>
      </p:bgPr>
    </p:bg>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Johnson’s Race Policy</a:t>
            </a:r>
          </a:p>
        </p:txBody>
      </p:sp>
      <p:sp>
        <p:nvSpPr>
          <p:cNvPr id="139" name="Shape 139"/>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341312" marR="0" lvl="0" indent="-341312" algn="l" rtl="0">
              <a:lnSpc>
                <a:spcPct val="90000"/>
              </a:lnSpc>
              <a:spcBef>
                <a:spcPts val="0"/>
              </a:spcBef>
              <a:spcAft>
                <a:spcPts val="0"/>
              </a:spcAft>
              <a:buClr>
                <a:srgbClr val="000000"/>
              </a:buClr>
              <a:buSzPct val="100000"/>
              <a:buFont typeface="Arial"/>
              <a:buChar char="•"/>
            </a:pPr>
            <a:r>
              <a:rPr lang="en-US" sz="2400" b="0" i="0" u="none" dirty="0">
                <a:solidFill>
                  <a:srgbClr val="000000"/>
                </a:solidFill>
                <a:latin typeface="Arial"/>
                <a:ea typeface="Arial"/>
                <a:cs typeface="Arial"/>
                <a:sym typeface="Arial"/>
              </a:rPr>
              <a:t>Lyndon B Johnson will take over for the slain Kennedy and begin his “Great Society” a continuation of Kennedy’s New Frontier</a:t>
            </a:r>
          </a:p>
          <a:p>
            <a:pPr marL="341312" marR="0" lvl="0" indent="-341312" algn="l" rtl="0">
              <a:lnSpc>
                <a:spcPct val="90000"/>
              </a:lnSpc>
              <a:spcBef>
                <a:spcPts val="600"/>
              </a:spcBef>
              <a:spcAft>
                <a:spcPts val="0"/>
              </a:spcAft>
              <a:buClr>
                <a:srgbClr val="000000"/>
              </a:buClr>
              <a:buSzPct val="100000"/>
              <a:buFont typeface="Arial"/>
              <a:buChar char="•"/>
            </a:pPr>
            <a:r>
              <a:rPr lang="en-US" sz="2400" b="0" i="0" u="none" dirty="0">
                <a:solidFill>
                  <a:srgbClr val="000000"/>
                </a:solidFill>
                <a:latin typeface="Arial"/>
                <a:ea typeface="Arial"/>
                <a:cs typeface="Arial"/>
                <a:sym typeface="Arial"/>
              </a:rPr>
              <a:t>Johnson was a southerner who will reshape American politics by signing </a:t>
            </a:r>
            <a:r>
              <a:rPr lang="en-US" sz="2400" b="0" i="0" u="none" dirty="0" smtClean="0">
                <a:solidFill>
                  <a:srgbClr val="000000"/>
                </a:solidFill>
                <a:latin typeface="Arial"/>
                <a:ea typeface="Arial"/>
                <a:cs typeface="Arial"/>
                <a:sym typeface="Arial"/>
              </a:rPr>
              <a:t>the </a:t>
            </a:r>
            <a:r>
              <a:rPr lang="en-US" sz="2400" b="0" i="0" dirty="0">
                <a:solidFill>
                  <a:srgbClr val="000000"/>
                </a:solidFill>
                <a:latin typeface="Arial"/>
                <a:ea typeface="Arial"/>
                <a:cs typeface="Arial"/>
                <a:sym typeface="Arial"/>
              </a:rPr>
              <a:t>Civil Rights Act of 1964 and the Voting Rights Act of </a:t>
            </a:r>
            <a:r>
              <a:rPr lang="en-US" sz="2400" b="0" i="0" dirty="0" smtClean="0">
                <a:solidFill>
                  <a:srgbClr val="000000"/>
                </a:solidFill>
                <a:latin typeface="Arial"/>
                <a:ea typeface="Arial"/>
                <a:cs typeface="Arial"/>
                <a:sym typeface="Arial"/>
              </a:rPr>
              <a:t>1965</a:t>
            </a:r>
          </a:p>
          <a:p>
            <a:pPr marL="341312" marR="0" lvl="0" indent="-341312" algn="l" rtl="0">
              <a:lnSpc>
                <a:spcPct val="90000"/>
              </a:lnSpc>
              <a:spcBef>
                <a:spcPts val="600"/>
              </a:spcBef>
              <a:spcAft>
                <a:spcPts val="0"/>
              </a:spcAft>
              <a:buClr>
                <a:srgbClr val="000000"/>
              </a:buClr>
              <a:buSzPct val="100000"/>
              <a:buFont typeface="Arial"/>
              <a:buChar char="•"/>
            </a:pPr>
            <a:r>
              <a:rPr lang="en-US" sz="2400" u="sng" dirty="0" smtClean="0"/>
              <a:t>Results</a:t>
            </a:r>
            <a:endParaRPr lang="en-US" sz="2000" b="0" i="0" u="sng" dirty="0" smtClean="0">
              <a:solidFill>
                <a:srgbClr val="000000"/>
              </a:solidFill>
              <a:latin typeface="Arial"/>
              <a:ea typeface="Arial"/>
              <a:cs typeface="Arial"/>
              <a:sym typeface="Arial"/>
            </a:endParaRPr>
          </a:p>
          <a:p>
            <a:pPr marL="741362" lvl="1" indent="-290512">
              <a:lnSpc>
                <a:spcPct val="90000"/>
              </a:lnSpc>
              <a:spcBef>
                <a:spcPts val="0"/>
              </a:spcBef>
              <a:buClr>
                <a:srgbClr val="000000"/>
              </a:buClr>
              <a:buSzPct val="100000"/>
              <a:buFont typeface="Arial"/>
              <a:buChar char="•"/>
            </a:pPr>
            <a:r>
              <a:rPr lang="en-US" sz="2000" dirty="0"/>
              <a:t>African Americans gained more freedoms</a:t>
            </a:r>
          </a:p>
          <a:p>
            <a:pPr marL="741362" lvl="1" indent="-290512">
              <a:lnSpc>
                <a:spcPct val="90000"/>
              </a:lnSpc>
              <a:buClr>
                <a:srgbClr val="000000"/>
              </a:buClr>
              <a:buSzPct val="100000"/>
              <a:buFont typeface="Arial"/>
              <a:buChar char="•"/>
            </a:pPr>
            <a:r>
              <a:rPr lang="en-US" sz="2000" dirty="0"/>
              <a:t>The South left Johnson’s Democratic party and joined the Republican party</a:t>
            </a:r>
          </a:p>
          <a:p>
            <a:pPr marL="741362" lvl="1" indent="-290512">
              <a:lnSpc>
                <a:spcPct val="90000"/>
              </a:lnSpc>
              <a:buClr>
                <a:srgbClr val="000000"/>
              </a:buClr>
              <a:buSzPct val="100000"/>
              <a:buFont typeface="Arial"/>
              <a:buChar char="•"/>
            </a:pPr>
            <a:r>
              <a:rPr lang="en-US" sz="2000" dirty="0"/>
              <a:t>Tension did not end, at the assassination of King in 68 cities (including Raleigh) will have race riots</a:t>
            </a:r>
          </a:p>
          <a:p>
            <a:pPr marL="341312" marR="0" lvl="0" indent="-341312" algn="l" rtl="0">
              <a:lnSpc>
                <a:spcPct val="90000"/>
              </a:lnSpc>
              <a:spcBef>
                <a:spcPts val="600"/>
              </a:spcBef>
              <a:spcAft>
                <a:spcPts val="0"/>
              </a:spcAft>
              <a:buClr>
                <a:srgbClr val="000000"/>
              </a:buClr>
              <a:buSzPct val="100000"/>
              <a:buFont typeface="Arial"/>
              <a:buChar char="•"/>
            </a:pPr>
            <a:endParaRPr lang="en-US" sz="2400" b="0" i="0" u="sng" dirty="0">
              <a:solidFill>
                <a:srgbClr val="000000"/>
              </a:solidFill>
              <a:latin typeface="Arial"/>
              <a:ea typeface="Arial"/>
              <a:cs typeface="Arial"/>
              <a:sym typeface="Arial"/>
            </a:endParaRPr>
          </a:p>
          <a:p>
            <a:pPr marL="0" marR="0" lvl="0" algn="l" rtl="0">
              <a:lnSpc>
                <a:spcPct val="90000"/>
              </a:lnSpc>
              <a:spcBef>
                <a:spcPts val="600"/>
              </a:spcBef>
              <a:spcAft>
                <a:spcPts val="0"/>
              </a:spcAft>
              <a:buNone/>
            </a:pPr>
            <a:endParaRPr dirty="0"/>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4572000" y="274637"/>
            <a:ext cx="4114800" cy="6583361"/>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Lyndon B Johnson</a:t>
            </a:r>
          </a:p>
        </p:txBody>
      </p:sp>
      <p:pic>
        <p:nvPicPr>
          <p:cNvPr id="145" name="Shape 145"/>
          <p:cNvPicPr preferRelativeResize="0"/>
          <p:nvPr/>
        </p:nvPicPr>
        <p:blipFill rotWithShape="1">
          <a:blip r:embed="rId3">
            <a:alphaModFix/>
          </a:blip>
          <a:srcRect/>
          <a:stretch/>
        </p:blipFill>
        <p:spPr>
          <a:xfrm>
            <a:off x="0" y="0"/>
            <a:ext cx="4510086" cy="6858000"/>
          </a:xfrm>
          <a:prstGeom prst="rect">
            <a:avLst/>
          </a:prstGeom>
          <a:noFill/>
          <a:ln>
            <a:noFill/>
          </a:ln>
        </p:spPr>
      </p:pic>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9"/>
        <p:cNvGrpSpPr/>
        <p:nvPr/>
      </p:nvGrpSpPr>
      <p:grpSpPr>
        <a:xfrm>
          <a:off x="0" y="0"/>
          <a:ext cx="0" cy="0"/>
          <a:chOff x="0" y="0"/>
          <a:chExt cx="0" cy="0"/>
        </a:xfrm>
      </p:grpSpPr>
      <p:sp>
        <p:nvSpPr>
          <p:cNvPr id="150" name="Shape 150"/>
          <p:cNvSpPr txBox="1">
            <a:spLocks noGrp="1"/>
          </p:cNvSpPr>
          <p:nvPr>
            <p:ph type="title" idx="4294967295"/>
          </p:nvPr>
        </p:nvSpPr>
        <p:spPr>
          <a:xfrm>
            <a:off x="4572000" y="274637"/>
            <a:ext cx="41148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4000" b="0" i="0" u="none">
                <a:solidFill>
                  <a:srgbClr val="000000"/>
                </a:solidFill>
                <a:latin typeface="Arial"/>
                <a:ea typeface="Arial"/>
                <a:cs typeface="Arial"/>
                <a:sym typeface="Arial"/>
              </a:rPr>
              <a:t>George Wallace</a:t>
            </a:r>
          </a:p>
        </p:txBody>
      </p:sp>
      <p:pic>
        <p:nvPicPr>
          <p:cNvPr id="151" name="Shape 151"/>
          <p:cNvPicPr preferRelativeResize="0"/>
          <p:nvPr/>
        </p:nvPicPr>
        <p:blipFill rotWithShape="1">
          <a:blip r:embed="rId3">
            <a:alphaModFix/>
          </a:blip>
          <a:srcRect/>
          <a:stretch/>
        </p:blipFill>
        <p:spPr>
          <a:xfrm>
            <a:off x="0" y="0"/>
            <a:ext cx="4684711" cy="6858000"/>
          </a:xfrm>
          <a:prstGeom prst="rect">
            <a:avLst/>
          </a:prstGeom>
          <a:noFill/>
          <a:ln>
            <a:noFill/>
          </a:ln>
        </p:spPr>
      </p:pic>
      <p:sp>
        <p:nvSpPr>
          <p:cNvPr id="152" name="Shape 152"/>
          <p:cNvSpPr txBox="1">
            <a:spLocks noGrp="1"/>
          </p:cNvSpPr>
          <p:nvPr>
            <p:ph type="body" idx="4294967295"/>
          </p:nvPr>
        </p:nvSpPr>
        <p:spPr>
          <a:xfrm>
            <a:off x="4648200" y="1600200"/>
            <a:ext cx="4038599" cy="4525961"/>
          </a:xfrm>
          <a:prstGeom prst="rect">
            <a:avLst/>
          </a:prstGeom>
          <a:noFill/>
          <a:ln>
            <a:noFill/>
          </a:ln>
        </p:spPr>
        <p:txBody>
          <a:bodyPr lIns="91425" tIns="45700" rIns="91425" bIns="45700" anchor="t" anchorCtr="0">
            <a:noAutofit/>
          </a:bodyPr>
          <a:lstStyle/>
          <a:p>
            <a:pPr marL="341312" marR="0" lvl="0" indent="-341312" algn="l" rtl="0">
              <a:lnSpc>
                <a:spcPct val="100000"/>
              </a:lnSpc>
              <a:spcBef>
                <a:spcPts val="0"/>
              </a:spcBef>
              <a:spcAft>
                <a:spcPts val="0"/>
              </a:spcAft>
              <a:buClr>
                <a:srgbClr val="000000"/>
              </a:buClr>
              <a:buSzPct val="100000"/>
              <a:buFont typeface="Arial"/>
              <a:buChar char="•"/>
            </a:pPr>
            <a:r>
              <a:rPr lang="en-US" sz="2800" b="0" i="0" u="none">
                <a:solidFill>
                  <a:srgbClr val="000000"/>
                </a:solidFill>
                <a:latin typeface="Arial"/>
                <a:ea typeface="Arial"/>
                <a:cs typeface="Arial"/>
                <a:sym typeface="Arial"/>
              </a:rPr>
              <a:t> “</a:t>
            </a:r>
            <a:r>
              <a:rPr lang="en-US" sz="2400" b="0" i="1" u="none">
                <a:solidFill>
                  <a:srgbClr val="000000"/>
                </a:solidFill>
                <a:latin typeface="Arial"/>
                <a:ea typeface="Arial"/>
                <a:cs typeface="Arial"/>
                <a:sym typeface="Arial"/>
              </a:rPr>
              <a:t>In the name of the greatest people that have ever trod this earth, I draw the line in the dust and toss the gauntlet before the feet of tyranny, and I say segregation now, segregation tomorrow, segregation forever.”</a:t>
            </a:r>
            <a:r>
              <a:rPr lang="en-US" sz="2800" b="0" i="1" u="none">
                <a:solidFill>
                  <a:srgbClr val="000000"/>
                </a:solidFill>
                <a:latin typeface="Arial"/>
                <a:ea typeface="Arial"/>
                <a:cs typeface="Arial"/>
                <a:sym typeface="Arial"/>
              </a:rPr>
              <a:t> </a:t>
            </a: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2"/>
        <p:cNvGrpSpPr/>
        <p:nvPr/>
      </p:nvGrpSpPr>
      <p:grpSpPr>
        <a:xfrm>
          <a:off x="0" y="0"/>
          <a:ext cx="0" cy="0"/>
          <a:chOff x="0" y="0"/>
          <a:chExt cx="0" cy="0"/>
        </a:xfrm>
      </p:grpSpPr>
      <p:pic>
        <p:nvPicPr>
          <p:cNvPr id="163" name="Shape 163"/>
          <p:cNvPicPr preferRelativeResize="0"/>
          <p:nvPr/>
        </p:nvPicPr>
        <p:blipFill rotWithShape="1">
          <a:blip r:embed="rId3">
            <a:alphaModFix/>
          </a:blip>
          <a:srcRect/>
          <a:stretch/>
        </p:blipFill>
        <p:spPr>
          <a:xfrm>
            <a:off x="5083025" y="3727900"/>
            <a:ext cx="4061700" cy="2982900"/>
          </a:xfrm>
          <a:prstGeom prst="rect">
            <a:avLst/>
          </a:prstGeom>
          <a:noFill/>
          <a:ln>
            <a:noFill/>
          </a:ln>
        </p:spPr>
      </p:pic>
      <p:pic>
        <p:nvPicPr>
          <p:cNvPr id="164" name="Shape 164"/>
          <p:cNvPicPr preferRelativeResize="0"/>
          <p:nvPr/>
        </p:nvPicPr>
        <p:blipFill>
          <a:blip r:embed="rId4">
            <a:alphaModFix/>
          </a:blip>
          <a:stretch>
            <a:fillRect/>
          </a:stretch>
        </p:blipFill>
        <p:spPr>
          <a:xfrm>
            <a:off x="6452446" y="0"/>
            <a:ext cx="2602378" cy="3727900"/>
          </a:xfrm>
          <a:prstGeom prst="rect">
            <a:avLst/>
          </a:prstGeom>
          <a:noFill/>
          <a:ln>
            <a:noFill/>
          </a:ln>
        </p:spPr>
      </p:pic>
      <p:sp>
        <p:nvSpPr>
          <p:cNvPr id="165" name="Shape 165"/>
          <p:cNvSpPr txBox="1"/>
          <p:nvPr/>
        </p:nvSpPr>
        <p:spPr>
          <a:xfrm>
            <a:off x="47225" y="0"/>
            <a:ext cx="6405300" cy="3292200"/>
          </a:xfrm>
          <a:prstGeom prst="rect">
            <a:avLst/>
          </a:prstGeom>
          <a:noFill/>
          <a:ln>
            <a:noFill/>
          </a:ln>
        </p:spPr>
        <p:txBody>
          <a:bodyPr lIns="91425" tIns="91425" rIns="91425" bIns="91425" anchor="t" anchorCtr="0">
            <a:noAutofit/>
          </a:bodyPr>
          <a:lstStyle/>
          <a:p>
            <a:pPr lvl="0" algn="ctr" rtl="0">
              <a:spcBef>
                <a:spcPts val="0"/>
              </a:spcBef>
              <a:buNone/>
            </a:pPr>
            <a:r>
              <a:rPr lang="en-US" sz="2400" u="sng"/>
              <a:t>Stokely Carmichael and the Black Panther Party</a:t>
            </a:r>
          </a:p>
          <a:p>
            <a:pPr marL="457200" lvl="0" indent="-381000" rtl="0">
              <a:spcBef>
                <a:spcPts val="0"/>
              </a:spcBef>
              <a:buSzPct val="100000"/>
              <a:buChar char="-"/>
            </a:pPr>
            <a:r>
              <a:rPr lang="en-US" sz="2400"/>
              <a:t>Stokely Carmichael was a former leader of SNCC and a Freedom Rider</a:t>
            </a:r>
          </a:p>
          <a:p>
            <a:pPr marL="457200" lvl="0" indent="-381000" rtl="0">
              <a:spcBef>
                <a:spcPts val="0"/>
              </a:spcBef>
              <a:buSzPct val="100000"/>
              <a:buChar char="-"/>
            </a:pPr>
            <a:r>
              <a:rPr lang="en-US" sz="2400"/>
              <a:t>As time went on he became more radical and came to believe that whites could not help African Americans achieve equality and that they had to seize their own power (This is the Black Power movement)</a:t>
            </a:r>
          </a:p>
          <a:p>
            <a:pPr lvl="0">
              <a:spcBef>
                <a:spcPts val="0"/>
              </a:spcBef>
              <a:buNone/>
            </a:pPr>
            <a:endParaRPr sz="2400"/>
          </a:p>
        </p:txBody>
      </p:sp>
      <p:sp>
        <p:nvSpPr>
          <p:cNvPr id="166" name="Shape 166"/>
          <p:cNvSpPr txBox="1"/>
          <p:nvPr/>
        </p:nvSpPr>
        <p:spPr>
          <a:xfrm>
            <a:off x="305025" y="3670925"/>
            <a:ext cx="4691100" cy="706800"/>
          </a:xfrm>
          <a:prstGeom prst="rect">
            <a:avLst/>
          </a:prstGeom>
          <a:noFill/>
          <a:ln>
            <a:noFill/>
          </a:ln>
        </p:spPr>
        <p:txBody>
          <a:bodyPr lIns="91425" tIns="91425" rIns="91425" bIns="91425" anchor="t" anchorCtr="0">
            <a:noAutofit/>
          </a:bodyPr>
          <a:lstStyle/>
          <a:p>
            <a:pPr marL="457200" lvl="0" indent="-381000">
              <a:spcBef>
                <a:spcPts val="0"/>
              </a:spcBef>
              <a:buSzPct val="100000"/>
              <a:buChar char="-"/>
            </a:pPr>
            <a:r>
              <a:rPr lang="en-US" sz="2400"/>
              <a:t>Stokely will eventually leave SNCC and join the more radical Black Panther Party that believed African Americans must take up arms to defend themselves, and in some cases start a revolution</a:t>
            </a: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70"/>
        <p:cNvGrpSpPr/>
        <p:nvPr/>
      </p:nvGrpSpPr>
      <p:grpSpPr>
        <a:xfrm>
          <a:off x="0" y="0"/>
          <a:ext cx="0" cy="0"/>
          <a:chOff x="0" y="0"/>
          <a:chExt cx="0" cy="0"/>
        </a:xfrm>
      </p:grpSpPr>
      <p:sp>
        <p:nvSpPr>
          <p:cNvPr id="171" name="Shape 171"/>
          <p:cNvSpPr txBox="1">
            <a:spLocks noGrp="1"/>
          </p:cNvSpPr>
          <p:nvPr>
            <p:ph type="title" idx="4294967295"/>
          </p:nvPr>
        </p:nvSpPr>
        <p:spPr>
          <a:xfrm>
            <a:off x="685800" y="533400"/>
            <a:ext cx="7772400" cy="1470024"/>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0000"/>
              </a:buClr>
              <a:buSzPct val="25000"/>
              <a:buFont typeface="Arial"/>
              <a:buNone/>
            </a:pPr>
            <a:r>
              <a:rPr lang="en-US" sz="5400" b="0" i="0" u="none" strike="noStrike" cap="none">
                <a:solidFill>
                  <a:srgbClr val="FF0000"/>
                </a:solidFill>
                <a:latin typeface="Arial"/>
                <a:ea typeface="Arial"/>
                <a:cs typeface="Arial"/>
                <a:sym typeface="Arial"/>
              </a:rPr>
              <a:t>Vietnam</a:t>
            </a:r>
          </a:p>
        </p:txBody>
      </p:sp>
      <p:sp>
        <p:nvSpPr>
          <p:cNvPr id="172" name="Shape 172"/>
          <p:cNvSpPr txBox="1">
            <a:spLocks noGrp="1"/>
          </p:cNvSpPr>
          <p:nvPr>
            <p:ph type="subTitle" idx="1"/>
          </p:nvPr>
        </p:nvSpPr>
        <p:spPr>
          <a:xfrm>
            <a:off x="1371600" y="3276600"/>
            <a:ext cx="6400799" cy="17526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0000"/>
              </a:buClr>
              <a:buSzPct val="25000"/>
              <a:buFont typeface="Arial"/>
              <a:buNone/>
            </a:pPr>
            <a:r>
              <a:rPr lang="en-US" sz="3200" b="0" i="0" u="none">
                <a:solidFill>
                  <a:srgbClr val="FF0000"/>
                </a:solidFill>
                <a:latin typeface="Arial"/>
                <a:ea typeface="Arial"/>
                <a:cs typeface="Arial"/>
                <a:sym typeface="Arial"/>
              </a:rPr>
              <a:t>1952-1974</a:t>
            </a: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77"/>
        <p:cNvGrpSpPr/>
        <p:nvPr/>
      </p:nvGrpSpPr>
      <p:grpSpPr>
        <a:xfrm>
          <a:off x="0" y="0"/>
          <a:ext cx="0" cy="0"/>
          <a:chOff x="0" y="0"/>
          <a:chExt cx="0" cy="0"/>
        </a:xfrm>
      </p:grpSpPr>
      <p:sp>
        <p:nvSpPr>
          <p:cNvPr id="178" name="Shape 178"/>
          <p:cNvSpPr txBox="1"/>
          <p:nvPr/>
        </p:nvSpPr>
        <p:spPr>
          <a:xfrm>
            <a:off x="304800" y="914400"/>
            <a:ext cx="8077199"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400" b="1" i="0" u="none">
                <a:solidFill>
                  <a:srgbClr val="000000"/>
                </a:solidFill>
                <a:latin typeface="Arial"/>
                <a:ea typeface="Arial"/>
                <a:cs typeface="Arial"/>
                <a:sym typeface="Arial"/>
              </a:rPr>
              <a:t>Vietcong</a:t>
            </a:r>
          </a:p>
        </p:txBody>
      </p:sp>
      <p:sp>
        <p:nvSpPr>
          <p:cNvPr id="179" name="Shape 179"/>
          <p:cNvSpPr txBox="1"/>
          <p:nvPr/>
        </p:nvSpPr>
        <p:spPr>
          <a:xfrm>
            <a:off x="304800" y="2895600"/>
            <a:ext cx="8153399" cy="3581399"/>
          </a:xfrm>
          <a:prstGeom prst="rect">
            <a:avLst/>
          </a:prstGeom>
          <a:noFill/>
          <a:ln>
            <a:noFill/>
          </a:ln>
        </p:spPr>
        <p:txBody>
          <a:bodyPr lIns="91425" tIns="45700" rIns="91425" bIns="45700" anchor="t" anchorCtr="0">
            <a:noAutofit/>
          </a:bodyPr>
          <a:lstStyle/>
          <a:p>
            <a:pPr marL="341312" marR="0" lvl="0" indent="-341312" algn="l" rtl="0">
              <a:lnSpc>
                <a:spcPct val="90000"/>
              </a:lnSpc>
              <a:spcBef>
                <a:spcPts val="0"/>
              </a:spcBef>
              <a:spcAft>
                <a:spcPts val="0"/>
              </a:spcAft>
              <a:buClr>
                <a:srgbClr val="FFFFFF"/>
              </a:buClr>
              <a:buSzPct val="100000"/>
              <a:buFont typeface="Calibri"/>
              <a:buChar char="•"/>
            </a:pPr>
            <a:r>
              <a:rPr lang="en-US" sz="2800" b="0" i="0" u="none" dirty="0">
                <a:solidFill>
                  <a:schemeClr val="tx1"/>
                </a:solidFill>
                <a:latin typeface="Calibri"/>
                <a:ea typeface="Calibri"/>
                <a:cs typeface="Calibri"/>
                <a:sym typeface="Calibri"/>
              </a:rPr>
              <a:t>The organized N. Vietnamese Guerilla Army that was based in S. Vietnam</a:t>
            </a:r>
          </a:p>
          <a:p>
            <a:pPr marL="341312" marR="0" lvl="0" indent="-341312" algn="l" rtl="0">
              <a:lnSpc>
                <a:spcPct val="90000"/>
              </a:lnSpc>
              <a:spcBef>
                <a:spcPts val="700"/>
              </a:spcBef>
              <a:spcAft>
                <a:spcPts val="0"/>
              </a:spcAft>
              <a:buClr>
                <a:srgbClr val="000000"/>
              </a:buClr>
              <a:buFont typeface="Arial"/>
              <a:buNone/>
            </a:pPr>
            <a:endParaRPr sz="2800" b="0" i="0" u="none" dirty="0">
              <a:solidFill>
                <a:schemeClr val="tx1"/>
              </a:solidFill>
              <a:latin typeface="Calibri"/>
              <a:ea typeface="Calibri"/>
              <a:cs typeface="Calibri"/>
              <a:sym typeface="Calibri"/>
            </a:endParaRPr>
          </a:p>
          <a:p>
            <a:pPr marL="341312" marR="0" lvl="0" indent="-341312" algn="l" rtl="0">
              <a:lnSpc>
                <a:spcPct val="90000"/>
              </a:lnSpc>
              <a:spcBef>
                <a:spcPts val="700"/>
              </a:spcBef>
              <a:spcAft>
                <a:spcPts val="0"/>
              </a:spcAft>
              <a:buClr>
                <a:srgbClr val="FFFFFF"/>
              </a:buClr>
              <a:buSzPct val="100000"/>
              <a:buFont typeface="Calibri"/>
              <a:buChar char="•"/>
            </a:pPr>
            <a:r>
              <a:rPr lang="en-US" sz="2800" b="0" i="0" u="none" dirty="0">
                <a:solidFill>
                  <a:schemeClr val="tx1"/>
                </a:solidFill>
                <a:latin typeface="Calibri"/>
                <a:ea typeface="Calibri"/>
                <a:cs typeface="Calibri"/>
                <a:sym typeface="Calibri"/>
              </a:rPr>
              <a:t>Effective at staging guerilla attacks</a:t>
            </a:r>
          </a:p>
          <a:p>
            <a:pPr marL="341312" marR="0" lvl="0" indent="-341312" algn="l" rtl="0">
              <a:lnSpc>
                <a:spcPct val="90000"/>
              </a:lnSpc>
              <a:spcBef>
                <a:spcPts val="700"/>
              </a:spcBef>
              <a:spcAft>
                <a:spcPts val="0"/>
              </a:spcAft>
              <a:buClr>
                <a:srgbClr val="000000"/>
              </a:buClr>
              <a:buFont typeface="Arial"/>
              <a:buNone/>
            </a:pPr>
            <a:endParaRPr sz="2800" b="0" i="0" u="none" dirty="0">
              <a:solidFill>
                <a:schemeClr val="tx1"/>
              </a:solidFill>
              <a:latin typeface="Calibri"/>
              <a:ea typeface="Calibri"/>
              <a:cs typeface="Calibri"/>
              <a:sym typeface="Calibri"/>
            </a:endParaRPr>
          </a:p>
          <a:p>
            <a:pPr marL="341312" marR="0" lvl="0" indent="-341312" algn="l" rtl="0">
              <a:lnSpc>
                <a:spcPct val="90000"/>
              </a:lnSpc>
              <a:spcBef>
                <a:spcPts val="700"/>
              </a:spcBef>
              <a:spcAft>
                <a:spcPts val="0"/>
              </a:spcAft>
              <a:buClr>
                <a:srgbClr val="FFFFFF"/>
              </a:buClr>
              <a:buSzPct val="100000"/>
              <a:buFont typeface="Calibri"/>
              <a:buChar char="•"/>
            </a:pPr>
            <a:r>
              <a:rPr lang="en-US" sz="2800" b="0" i="0" u="none" dirty="0">
                <a:solidFill>
                  <a:schemeClr val="tx1"/>
                </a:solidFill>
                <a:latin typeface="Calibri"/>
                <a:ea typeface="Calibri"/>
                <a:cs typeface="Calibri"/>
                <a:sym typeface="Calibri"/>
              </a:rPr>
              <a:t>Difficult to defeat, so Diem (South Vietnam) began to look to US for more help in fighting the Vietcong (VC)</a:t>
            </a:r>
          </a:p>
        </p:txBody>
      </p:sp>
      <p:pic>
        <p:nvPicPr>
          <p:cNvPr id="180" name="Shape 180"/>
          <p:cNvPicPr preferRelativeResize="0"/>
          <p:nvPr/>
        </p:nvPicPr>
        <p:blipFill rotWithShape="1">
          <a:blip r:embed="rId3">
            <a:alphaModFix/>
          </a:blip>
          <a:srcRect/>
          <a:stretch/>
        </p:blipFill>
        <p:spPr>
          <a:xfrm>
            <a:off x="5181600" y="304800"/>
            <a:ext cx="3505200" cy="2530475"/>
          </a:xfrm>
          <a:prstGeom prst="rect">
            <a:avLst/>
          </a:prstGeom>
          <a:noFill/>
          <a:ln>
            <a:noFill/>
          </a:ln>
        </p:spPr>
      </p:pic>
    </p:spTree>
  </p:cSld>
  <p:clrMapOvr>
    <a:masterClrMapping/>
  </p:clrMapOvr>
  <p:transition spd="med">
    <p:fade/>
  </p:transition>
</p:sld>
</file>

<file path=ppt/theme/theme1.xml><?xml version="1.0" encoding="utf-8"?>
<a:theme xmlns:a="http://schemas.openxmlformats.org/drawingml/2006/main" name="POI_THEME_TEMPLATE_DESIGN">
  <a:themeElements>
    <a:clrScheme name="POI_THEME_TEMPLATE_DESIGN">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1211</Words>
  <Application>Microsoft Office PowerPoint</Application>
  <PresentationFormat>On-screen Show (4:3)</PresentationFormat>
  <Paragraphs>126</Paragraphs>
  <Slides>36</Slides>
  <Notes>35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36</vt:i4>
      </vt:variant>
    </vt:vector>
  </HeadingPairs>
  <TitlesOfParts>
    <vt:vector size="39" baseType="lpstr">
      <vt:lpstr>Arial</vt:lpstr>
      <vt:lpstr>Calibri</vt:lpstr>
      <vt:lpstr>POI_THEME_TEMPLATE_DESIGN</vt:lpstr>
      <vt:lpstr>   The Cold War    Part II</vt:lpstr>
      <vt:lpstr>Race Relations in the Late 60’s</vt:lpstr>
      <vt:lpstr>Malcolm X</vt:lpstr>
      <vt:lpstr>Johnson’s Race Policy</vt:lpstr>
      <vt:lpstr>Lyndon B Johnson</vt:lpstr>
      <vt:lpstr>George Wallace</vt:lpstr>
      <vt:lpstr>PowerPoint Presentation</vt:lpstr>
      <vt:lpstr>Vietnam</vt:lpstr>
      <vt:lpstr>PowerPoint Presentation</vt:lpstr>
      <vt:lpstr>PowerPoint Presentation</vt:lpstr>
      <vt:lpstr>PowerPoint Presentation</vt:lpstr>
      <vt:lpstr>PowerPoint Presentation</vt:lpstr>
      <vt:lpstr>Gulf of Tonkin Incident</vt:lpstr>
      <vt:lpstr>U.S. sends more troops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Tet Offensive 1968</vt:lpstr>
      <vt:lpstr>PowerPoint Presentation</vt:lpstr>
      <vt:lpstr>PowerPoint Presentation</vt:lpstr>
      <vt:lpstr>PowerPoint Presentation</vt:lpstr>
      <vt:lpstr>PowerPoint Presentation</vt:lpstr>
      <vt:lpstr>PowerPoint Presentation</vt:lpstr>
      <vt:lpstr>Johnson Exits</vt:lpstr>
      <vt:lpstr>1968 Election</vt:lpstr>
      <vt:lpstr>Nixon</vt:lpstr>
      <vt:lpstr>Nixon and Vietnam</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The Cold War    Part II</dc:title>
  <dc:creator>Kenneth Groh</dc:creator>
  <cp:lastModifiedBy>Kenneth Groh</cp:lastModifiedBy>
  <cp:revision>1</cp:revision>
  <dcterms:modified xsi:type="dcterms:W3CDTF">2017-04-28T11:40:17Z</dcterms:modified>
</cp:coreProperties>
</file>