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embeddedFontLst>
    <p:embeddedFont>
      <p:font typeface="Abril Fatface" charset="0"/>
      <p:regular r:id="rId46"/>
    </p:embeddedFont>
    <p:embeddedFont>
      <p:font typeface="Arial Narrow" pitchFamily="34" charset="0"/>
      <p:regular r:id="rId47"/>
      <p:bold r:id="rId48"/>
      <p:italic r:id="rId49"/>
      <p:boldItalic r:id="rId50"/>
    </p:embeddedFont>
    <p:embeddedFont>
      <p:font typeface="Impact" pitchFamily="34" charset="0"/>
      <p:regular r:id="rId51"/>
    </p:embeddedFont>
    <p:embeddedFont>
      <p:font typeface="Garamond" pitchFamily="18" charset="0"/>
      <p:regular r:id="rId52"/>
      <p:bold r:id="rId53"/>
      <p:italic r:id="rId54"/>
    </p:embeddedFont>
    <p:embeddedFont>
      <p:font typeface="Nunito" charset="0"/>
      <p:bold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26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968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48589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5748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968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48589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5748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5747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7906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397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4858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4858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4858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4858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4859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4859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7906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397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4858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4858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4858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4858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4859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4859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3938587"/>
            <a:ext cx="8229600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40825" cy="6850062"/>
            <a:chOff x="0" y="0"/>
            <a:chExt cx="9140825" cy="6850062"/>
          </a:xfrm>
        </p:grpSpPr>
        <p:grpSp>
          <p:nvGrpSpPr>
            <p:cNvPr id="7" name="Shape 7"/>
            <p:cNvGrpSpPr/>
            <p:nvPr/>
          </p:nvGrpSpPr>
          <p:grpSpPr>
            <a:xfrm>
              <a:off x="2743200" y="3540125"/>
              <a:ext cx="6392862" cy="3309937"/>
              <a:chOff x="2743200" y="3540125"/>
              <a:chExt cx="6392862" cy="3309937"/>
            </a:xfrm>
          </p:grpSpPr>
          <p:sp>
            <p:nvSpPr>
              <p:cNvPr id="8" name="Shape 8"/>
              <p:cNvSpPr/>
              <p:nvPr/>
            </p:nvSpPr>
            <p:spPr>
              <a:xfrm>
                <a:off x="2743200" y="4197350"/>
                <a:ext cx="4575175" cy="26527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461" y="39066"/>
                    </a:moveTo>
                    <a:lnTo>
                      <a:pt x="114087" y="37917"/>
                    </a:lnTo>
                    <a:lnTo>
                      <a:pt x="112088" y="36337"/>
                    </a:lnTo>
                    <a:lnTo>
                      <a:pt x="109590" y="34757"/>
                    </a:lnTo>
                    <a:lnTo>
                      <a:pt x="106634" y="32818"/>
                    </a:lnTo>
                    <a:lnTo>
                      <a:pt x="103261" y="30448"/>
                    </a:lnTo>
                    <a:lnTo>
                      <a:pt x="99430" y="28509"/>
                    </a:lnTo>
                    <a:lnTo>
                      <a:pt x="91727" y="24631"/>
                    </a:lnTo>
                    <a:lnTo>
                      <a:pt x="86523" y="22262"/>
                    </a:lnTo>
                    <a:lnTo>
                      <a:pt x="82026" y="19892"/>
                    </a:lnTo>
                    <a:lnTo>
                      <a:pt x="78195" y="17594"/>
                    </a:lnTo>
                    <a:lnTo>
                      <a:pt x="75239" y="15224"/>
                    </a:lnTo>
                    <a:lnTo>
                      <a:pt x="72532" y="12854"/>
                    </a:lnTo>
                    <a:lnTo>
                      <a:pt x="70492" y="10915"/>
                    </a:lnTo>
                    <a:lnTo>
                      <a:pt x="68910" y="8976"/>
                    </a:lnTo>
                    <a:lnTo>
                      <a:pt x="67786" y="7396"/>
                    </a:lnTo>
                    <a:lnTo>
                      <a:pt x="66870" y="5816"/>
                    </a:lnTo>
                    <a:lnTo>
                      <a:pt x="66204" y="4308"/>
                    </a:lnTo>
                    <a:lnTo>
                      <a:pt x="65995" y="3087"/>
                    </a:lnTo>
                    <a:lnTo>
                      <a:pt x="65746" y="1938"/>
                    </a:lnTo>
                    <a:lnTo>
                      <a:pt x="65995" y="359"/>
                    </a:lnTo>
                    <a:lnTo>
                      <a:pt x="65995" y="0"/>
                    </a:lnTo>
                    <a:lnTo>
                      <a:pt x="65287" y="1938"/>
                    </a:lnTo>
                    <a:lnTo>
                      <a:pt x="64829" y="3518"/>
                    </a:lnTo>
                    <a:lnTo>
                      <a:pt x="64829" y="5457"/>
                    </a:lnTo>
                    <a:lnTo>
                      <a:pt x="65287" y="7037"/>
                    </a:lnTo>
                    <a:lnTo>
                      <a:pt x="66204" y="8617"/>
                    </a:lnTo>
                    <a:lnTo>
                      <a:pt x="67328" y="10125"/>
                    </a:lnTo>
                    <a:lnTo>
                      <a:pt x="68702" y="11705"/>
                    </a:lnTo>
                    <a:lnTo>
                      <a:pt x="70284" y="13285"/>
                    </a:lnTo>
                    <a:lnTo>
                      <a:pt x="72324" y="14865"/>
                    </a:lnTo>
                    <a:lnTo>
                      <a:pt x="74573" y="16373"/>
                    </a:lnTo>
                    <a:lnTo>
                      <a:pt x="79319" y="19174"/>
                    </a:lnTo>
                    <a:lnTo>
                      <a:pt x="84941" y="22262"/>
                    </a:lnTo>
                    <a:lnTo>
                      <a:pt x="90853" y="24991"/>
                    </a:lnTo>
                    <a:lnTo>
                      <a:pt x="95142" y="27360"/>
                    </a:lnTo>
                    <a:lnTo>
                      <a:pt x="99181" y="29299"/>
                    </a:lnTo>
                    <a:lnTo>
                      <a:pt x="102595" y="31238"/>
                    </a:lnTo>
                    <a:lnTo>
                      <a:pt x="105759" y="33177"/>
                    </a:lnTo>
                    <a:lnTo>
                      <a:pt x="108466" y="34757"/>
                    </a:lnTo>
                    <a:lnTo>
                      <a:pt x="110714" y="36337"/>
                    </a:lnTo>
                    <a:lnTo>
                      <a:pt x="112755" y="37917"/>
                    </a:lnTo>
                    <a:lnTo>
                      <a:pt x="114087" y="39066"/>
                    </a:lnTo>
                    <a:lnTo>
                      <a:pt x="115253" y="40215"/>
                    </a:lnTo>
                    <a:lnTo>
                      <a:pt x="115919" y="41436"/>
                    </a:lnTo>
                    <a:lnTo>
                      <a:pt x="116377" y="42585"/>
                    </a:lnTo>
                    <a:lnTo>
                      <a:pt x="116585" y="44165"/>
                    </a:lnTo>
                    <a:lnTo>
                      <a:pt x="116377" y="46104"/>
                    </a:lnTo>
                    <a:lnTo>
                      <a:pt x="115919" y="47684"/>
                    </a:lnTo>
                    <a:lnTo>
                      <a:pt x="115003" y="49622"/>
                    </a:lnTo>
                    <a:lnTo>
                      <a:pt x="113671" y="51202"/>
                    </a:lnTo>
                    <a:lnTo>
                      <a:pt x="112088" y="52782"/>
                    </a:lnTo>
                    <a:lnTo>
                      <a:pt x="110048" y="54290"/>
                    </a:lnTo>
                    <a:lnTo>
                      <a:pt x="107800" y="55870"/>
                    </a:lnTo>
                    <a:lnTo>
                      <a:pt x="105301" y="57450"/>
                    </a:lnTo>
                    <a:lnTo>
                      <a:pt x="102345" y="59030"/>
                    </a:lnTo>
                    <a:lnTo>
                      <a:pt x="99181" y="60538"/>
                    </a:lnTo>
                    <a:lnTo>
                      <a:pt x="95808" y="62118"/>
                    </a:lnTo>
                    <a:lnTo>
                      <a:pt x="92185" y="63698"/>
                    </a:lnTo>
                    <a:lnTo>
                      <a:pt x="84524" y="66786"/>
                    </a:lnTo>
                    <a:lnTo>
                      <a:pt x="75905" y="70305"/>
                    </a:lnTo>
                    <a:lnTo>
                      <a:pt x="66870" y="74254"/>
                    </a:lnTo>
                    <a:lnTo>
                      <a:pt x="57376" y="78563"/>
                    </a:lnTo>
                    <a:lnTo>
                      <a:pt x="47675" y="83590"/>
                    </a:lnTo>
                    <a:lnTo>
                      <a:pt x="37973" y="89120"/>
                    </a:lnTo>
                    <a:lnTo>
                      <a:pt x="28022" y="95368"/>
                    </a:lnTo>
                    <a:lnTo>
                      <a:pt x="18320" y="102764"/>
                    </a:lnTo>
                    <a:lnTo>
                      <a:pt x="9035" y="110951"/>
                    </a:lnTo>
                    <a:lnTo>
                      <a:pt x="0" y="120000"/>
                    </a:lnTo>
                    <a:lnTo>
                      <a:pt x="14698" y="120000"/>
                    </a:lnTo>
                    <a:lnTo>
                      <a:pt x="23067" y="112531"/>
                    </a:lnTo>
                    <a:lnTo>
                      <a:pt x="31394" y="105493"/>
                    </a:lnTo>
                    <a:lnTo>
                      <a:pt x="39764" y="99676"/>
                    </a:lnTo>
                    <a:lnTo>
                      <a:pt x="47675" y="94147"/>
                    </a:lnTo>
                    <a:lnTo>
                      <a:pt x="55586" y="89120"/>
                    </a:lnTo>
                    <a:lnTo>
                      <a:pt x="63247" y="85170"/>
                    </a:lnTo>
                    <a:lnTo>
                      <a:pt x="70492" y="81292"/>
                    </a:lnTo>
                    <a:lnTo>
                      <a:pt x="77487" y="77773"/>
                    </a:lnTo>
                    <a:lnTo>
                      <a:pt x="84066" y="75044"/>
                    </a:lnTo>
                    <a:lnTo>
                      <a:pt x="90145" y="72315"/>
                    </a:lnTo>
                    <a:lnTo>
                      <a:pt x="95808" y="69946"/>
                    </a:lnTo>
                    <a:lnTo>
                      <a:pt x="101013" y="68007"/>
                    </a:lnTo>
                    <a:lnTo>
                      <a:pt x="105510" y="65637"/>
                    </a:lnTo>
                    <a:lnTo>
                      <a:pt x="109340" y="64057"/>
                    </a:lnTo>
                    <a:lnTo>
                      <a:pt x="112505" y="62118"/>
                    </a:lnTo>
                    <a:lnTo>
                      <a:pt x="115003" y="60179"/>
                    </a:lnTo>
                    <a:lnTo>
                      <a:pt x="116585" y="58599"/>
                    </a:lnTo>
                    <a:lnTo>
                      <a:pt x="117709" y="57019"/>
                    </a:lnTo>
                    <a:lnTo>
                      <a:pt x="118625" y="55080"/>
                    </a:lnTo>
                    <a:lnTo>
                      <a:pt x="119292" y="53500"/>
                    </a:lnTo>
                    <a:lnTo>
                      <a:pt x="119750" y="51992"/>
                    </a:lnTo>
                    <a:lnTo>
                      <a:pt x="120000" y="50412"/>
                    </a:lnTo>
                    <a:lnTo>
                      <a:pt x="119750" y="47253"/>
                    </a:lnTo>
                    <a:lnTo>
                      <a:pt x="118834" y="44524"/>
                    </a:lnTo>
                    <a:lnTo>
                      <a:pt x="117959" y="42226"/>
                    </a:lnTo>
                    <a:lnTo>
                      <a:pt x="116585" y="40215"/>
                    </a:lnTo>
                    <a:lnTo>
                      <a:pt x="115461" y="39066"/>
                    </a:lnTo>
                    <a:lnTo>
                      <a:pt x="115461" y="390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6619875" y="4240212"/>
                <a:ext cx="1998661" cy="12874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90998"/>
                    </a:moveTo>
                    <a:lnTo>
                      <a:pt x="118951" y="87003"/>
                    </a:lnTo>
                    <a:lnTo>
                      <a:pt x="117903" y="83748"/>
                    </a:lnTo>
                    <a:lnTo>
                      <a:pt x="115901" y="79753"/>
                    </a:lnTo>
                    <a:lnTo>
                      <a:pt x="113232" y="76498"/>
                    </a:lnTo>
                    <a:lnTo>
                      <a:pt x="107037" y="70875"/>
                    </a:lnTo>
                    <a:lnTo>
                      <a:pt x="99316" y="65252"/>
                    </a:lnTo>
                    <a:lnTo>
                      <a:pt x="89976" y="60369"/>
                    </a:lnTo>
                    <a:lnTo>
                      <a:pt x="80158" y="56374"/>
                    </a:lnTo>
                    <a:lnTo>
                      <a:pt x="69293" y="51491"/>
                    </a:lnTo>
                    <a:lnTo>
                      <a:pt x="58427" y="47496"/>
                    </a:lnTo>
                    <a:lnTo>
                      <a:pt x="47561" y="43501"/>
                    </a:lnTo>
                    <a:lnTo>
                      <a:pt x="37267" y="38618"/>
                    </a:lnTo>
                    <a:lnTo>
                      <a:pt x="27450" y="33884"/>
                    </a:lnTo>
                    <a:lnTo>
                      <a:pt x="18586" y="29001"/>
                    </a:lnTo>
                    <a:lnTo>
                      <a:pt x="11342" y="22490"/>
                    </a:lnTo>
                    <a:lnTo>
                      <a:pt x="5146" y="16128"/>
                    </a:lnTo>
                    <a:lnTo>
                      <a:pt x="3145" y="12872"/>
                    </a:lnTo>
                    <a:lnTo>
                      <a:pt x="1525" y="8877"/>
                    </a:lnTo>
                    <a:lnTo>
                      <a:pt x="476" y="4882"/>
                    </a:lnTo>
                    <a:lnTo>
                      <a:pt x="0" y="0"/>
                    </a:lnTo>
                    <a:lnTo>
                      <a:pt x="0" y="887"/>
                    </a:lnTo>
                    <a:lnTo>
                      <a:pt x="0" y="1627"/>
                    </a:lnTo>
                    <a:lnTo>
                      <a:pt x="0" y="5622"/>
                    </a:lnTo>
                    <a:lnTo>
                      <a:pt x="476" y="8877"/>
                    </a:lnTo>
                    <a:lnTo>
                      <a:pt x="1525" y="12872"/>
                    </a:lnTo>
                    <a:lnTo>
                      <a:pt x="3145" y="16868"/>
                    </a:lnTo>
                    <a:lnTo>
                      <a:pt x="5146" y="21011"/>
                    </a:lnTo>
                    <a:lnTo>
                      <a:pt x="8292" y="25745"/>
                    </a:lnTo>
                    <a:lnTo>
                      <a:pt x="11914" y="30628"/>
                    </a:lnTo>
                    <a:lnTo>
                      <a:pt x="17061" y="35511"/>
                    </a:lnTo>
                    <a:lnTo>
                      <a:pt x="23256" y="41134"/>
                    </a:lnTo>
                    <a:lnTo>
                      <a:pt x="31072" y="45869"/>
                    </a:lnTo>
                    <a:lnTo>
                      <a:pt x="39841" y="51491"/>
                    </a:lnTo>
                    <a:lnTo>
                      <a:pt x="50135" y="56374"/>
                    </a:lnTo>
                    <a:lnTo>
                      <a:pt x="62621" y="61257"/>
                    </a:lnTo>
                    <a:lnTo>
                      <a:pt x="71389" y="64364"/>
                    </a:lnTo>
                    <a:lnTo>
                      <a:pt x="79110" y="68508"/>
                    </a:lnTo>
                    <a:lnTo>
                      <a:pt x="85877" y="72503"/>
                    </a:lnTo>
                    <a:lnTo>
                      <a:pt x="92073" y="75758"/>
                    </a:lnTo>
                    <a:lnTo>
                      <a:pt x="96743" y="79753"/>
                    </a:lnTo>
                    <a:lnTo>
                      <a:pt x="100365" y="83748"/>
                    </a:lnTo>
                    <a:lnTo>
                      <a:pt x="102938" y="87743"/>
                    </a:lnTo>
                    <a:lnTo>
                      <a:pt x="105035" y="91738"/>
                    </a:lnTo>
                    <a:lnTo>
                      <a:pt x="105988" y="95881"/>
                    </a:lnTo>
                    <a:lnTo>
                      <a:pt x="106560" y="99876"/>
                    </a:lnTo>
                    <a:lnTo>
                      <a:pt x="105988" y="103131"/>
                    </a:lnTo>
                    <a:lnTo>
                      <a:pt x="104463" y="107127"/>
                    </a:lnTo>
                    <a:lnTo>
                      <a:pt x="102938" y="110382"/>
                    </a:lnTo>
                    <a:lnTo>
                      <a:pt x="100365" y="113489"/>
                    </a:lnTo>
                    <a:lnTo>
                      <a:pt x="96743" y="116744"/>
                    </a:lnTo>
                    <a:lnTo>
                      <a:pt x="93121" y="119999"/>
                    </a:lnTo>
                    <a:lnTo>
                      <a:pt x="99793" y="116744"/>
                    </a:lnTo>
                    <a:lnTo>
                      <a:pt x="105512" y="113489"/>
                    </a:lnTo>
                    <a:lnTo>
                      <a:pt x="110182" y="110382"/>
                    </a:lnTo>
                    <a:lnTo>
                      <a:pt x="114281" y="107127"/>
                    </a:lnTo>
                    <a:lnTo>
                      <a:pt x="116854" y="103871"/>
                    </a:lnTo>
                    <a:lnTo>
                      <a:pt x="118951" y="99876"/>
                    </a:lnTo>
                    <a:lnTo>
                      <a:pt x="120000" y="95881"/>
                    </a:lnTo>
                    <a:lnTo>
                      <a:pt x="120000" y="90998"/>
                    </a:lnTo>
                    <a:lnTo>
                      <a:pt x="120000" y="909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4603750" y="5311775"/>
                <a:ext cx="4522786" cy="15382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75" y="118637"/>
                    </a:moveTo>
                    <a:lnTo>
                      <a:pt x="0" y="120000"/>
                    </a:lnTo>
                    <a:lnTo>
                      <a:pt x="16468" y="120000"/>
                    </a:lnTo>
                    <a:lnTo>
                      <a:pt x="18280" y="117275"/>
                    </a:lnTo>
                    <a:lnTo>
                      <a:pt x="20343" y="113188"/>
                    </a:lnTo>
                    <a:lnTo>
                      <a:pt x="23334" y="108482"/>
                    </a:lnTo>
                    <a:lnTo>
                      <a:pt x="26746" y="103777"/>
                    </a:lnTo>
                    <a:lnTo>
                      <a:pt x="30621" y="98328"/>
                    </a:lnTo>
                    <a:lnTo>
                      <a:pt x="35212" y="92260"/>
                    </a:lnTo>
                    <a:lnTo>
                      <a:pt x="40477" y="86191"/>
                    </a:lnTo>
                    <a:lnTo>
                      <a:pt x="46416" y="79504"/>
                    </a:lnTo>
                    <a:lnTo>
                      <a:pt x="53029" y="72074"/>
                    </a:lnTo>
                    <a:lnTo>
                      <a:pt x="60358" y="64643"/>
                    </a:lnTo>
                    <a:lnTo>
                      <a:pt x="68360" y="57213"/>
                    </a:lnTo>
                    <a:lnTo>
                      <a:pt x="77037" y="49907"/>
                    </a:lnTo>
                    <a:lnTo>
                      <a:pt x="86640" y="42476"/>
                    </a:lnTo>
                    <a:lnTo>
                      <a:pt x="96918" y="35046"/>
                    </a:lnTo>
                    <a:lnTo>
                      <a:pt x="108122" y="27616"/>
                    </a:lnTo>
                    <a:lnTo>
                      <a:pt x="120000" y="20185"/>
                    </a:lnTo>
                    <a:lnTo>
                      <a:pt x="120000" y="0"/>
                    </a:lnTo>
                    <a:lnTo>
                      <a:pt x="118652" y="1981"/>
                    </a:lnTo>
                    <a:lnTo>
                      <a:pt x="116798" y="4086"/>
                    </a:lnTo>
                    <a:lnTo>
                      <a:pt x="114524" y="6687"/>
                    </a:lnTo>
                    <a:lnTo>
                      <a:pt x="111533" y="9411"/>
                    </a:lnTo>
                    <a:lnTo>
                      <a:pt x="108332" y="12136"/>
                    </a:lnTo>
                    <a:lnTo>
                      <a:pt x="104921" y="14860"/>
                    </a:lnTo>
                    <a:lnTo>
                      <a:pt x="101045" y="18204"/>
                    </a:lnTo>
                    <a:lnTo>
                      <a:pt x="96918" y="20928"/>
                    </a:lnTo>
                    <a:lnTo>
                      <a:pt x="88241" y="27616"/>
                    </a:lnTo>
                    <a:lnTo>
                      <a:pt x="79564" y="34303"/>
                    </a:lnTo>
                    <a:lnTo>
                      <a:pt x="71098" y="40371"/>
                    </a:lnTo>
                    <a:lnTo>
                      <a:pt x="66970" y="43839"/>
                    </a:lnTo>
                    <a:lnTo>
                      <a:pt x="63306" y="47182"/>
                    </a:lnTo>
                    <a:lnTo>
                      <a:pt x="46626" y="62662"/>
                    </a:lnTo>
                    <a:lnTo>
                      <a:pt x="38413" y="71455"/>
                    </a:lnTo>
                    <a:lnTo>
                      <a:pt x="30621" y="80123"/>
                    </a:lnTo>
                    <a:lnTo>
                      <a:pt x="23081" y="88916"/>
                    </a:lnTo>
                    <a:lnTo>
                      <a:pt x="16005" y="98328"/>
                    </a:lnTo>
                    <a:lnTo>
                      <a:pt x="9603" y="108482"/>
                    </a:lnTo>
                    <a:lnTo>
                      <a:pt x="3875" y="118637"/>
                    </a:lnTo>
                    <a:lnTo>
                      <a:pt x="3875" y="118637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4362450" y="3540125"/>
                <a:ext cx="4773612" cy="3309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947" y="25381"/>
                    </a:moveTo>
                    <a:lnTo>
                      <a:pt x="57186" y="27280"/>
                    </a:lnTo>
                    <a:lnTo>
                      <a:pt x="57625" y="28834"/>
                    </a:lnTo>
                    <a:lnTo>
                      <a:pt x="58264" y="30388"/>
                    </a:lnTo>
                    <a:lnTo>
                      <a:pt x="59142" y="31654"/>
                    </a:lnTo>
                    <a:lnTo>
                      <a:pt x="61496" y="34129"/>
                    </a:lnTo>
                    <a:lnTo>
                      <a:pt x="64768" y="36661"/>
                    </a:lnTo>
                    <a:lnTo>
                      <a:pt x="68440" y="38561"/>
                    </a:lnTo>
                    <a:lnTo>
                      <a:pt x="72550" y="40402"/>
                    </a:lnTo>
                    <a:lnTo>
                      <a:pt x="76900" y="42302"/>
                    </a:lnTo>
                    <a:lnTo>
                      <a:pt x="81449" y="43856"/>
                    </a:lnTo>
                    <a:lnTo>
                      <a:pt x="85999" y="45410"/>
                    </a:lnTo>
                    <a:lnTo>
                      <a:pt x="90548" y="47309"/>
                    </a:lnTo>
                    <a:lnTo>
                      <a:pt x="94659" y="48863"/>
                    </a:lnTo>
                    <a:lnTo>
                      <a:pt x="98330" y="50762"/>
                    </a:lnTo>
                    <a:lnTo>
                      <a:pt x="101802" y="52949"/>
                    </a:lnTo>
                    <a:lnTo>
                      <a:pt x="104396" y="55136"/>
                    </a:lnTo>
                    <a:lnTo>
                      <a:pt x="105274" y="56402"/>
                    </a:lnTo>
                    <a:lnTo>
                      <a:pt x="106112" y="57956"/>
                    </a:lnTo>
                    <a:lnTo>
                      <a:pt x="106790" y="59223"/>
                    </a:lnTo>
                    <a:lnTo>
                      <a:pt x="106990" y="60776"/>
                    </a:lnTo>
                    <a:lnTo>
                      <a:pt x="106990" y="62330"/>
                    </a:lnTo>
                    <a:lnTo>
                      <a:pt x="106790" y="63597"/>
                    </a:lnTo>
                    <a:lnTo>
                      <a:pt x="106351" y="64863"/>
                    </a:lnTo>
                    <a:lnTo>
                      <a:pt x="105473" y="66129"/>
                    </a:lnTo>
                    <a:lnTo>
                      <a:pt x="104396" y="67338"/>
                    </a:lnTo>
                    <a:lnTo>
                      <a:pt x="103079" y="68316"/>
                    </a:lnTo>
                    <a:lnTo>
                      <a:pt x="101563" y="69525"/>
                    </a:lnTo>
                    <a:lnTo>
                      <a:pt x="99847" y="70503"/>
                    </a:lnTo>
                    <a:lnTo>
                      <a:pt x="97692" y="71424"/>
                    </a:lnTo>
                    <a:lnTo>
                      <a:pt x="95297" y="72345"/>
                    </a:lnTo>
                    <a:lnTo>
                      <a:pt x="92903" y="73323"/>
                    </a:lnTo>
                    <a:lnTo>
                      <a:pt x="90109" y="74244"/>
                    </a:lnTo>
                    <a:lnTo>
                      <a:pt x="84043" y="76431"/>
                    </a:lnTo>
                    <a:lnTo>
                      <a:pt x="77100" y="78964"/>
                    </a:lnTo>
                    <a:lnTo>
                      <a:pt x="69517" y="81784"/>
                    </a:lnTo>
                    <a:lnTo>
                      <a:pt x="61097" y="84892"/>
                    </a:lnTo>
                    <a:lnTo>
                      <a:pt x="52198" y="88633"/>
                    </a:lnTo>
                    <a:lnTo>
                      <a:pt x="42660" y="93064"/>
                    </a:lnTo>
                    <a:lnTo>
                      <a:pt x="32723" y="98359"/>
                    </a:lnTo>
                    <a:lnTo>
                      <a:pt x="22108" y="104633"/>
                    </a:lnTo>
                    <a:lnTo>
                      <a:pt x="11253" y="111827"/>
                    </a:lnTo>
                    <a:lnTo>
                      <a:pt x="0" y="120000"/>
                    </a:lnTo>
                    <a:lnTo>
                      <a:pt x="6065" y="120000"/>
                    </a:lnTo>
                    <a:lnTo>
                      <a:pt x="9737" y="119366"/>
                    </a:lnTo>
                    <a:lnTo>
                      <a:pt x="15404" y="114647"/>
                    </a:lnTo>
                    <a:lnTo>
                      <a:pt x="21429" y="109928"/>
                    </a:lnTo>
                    <a:lnTo>
                      <a:pt x="27934" y="105553"/>
                    </a:lnTo>
                    <a:lnTo>
                      <a:pt x="35078" y="101467"/>
                    </a:lnTo>
                    <a:lnTo>
                      <a:pt x="42460" y="97438"/>
                    </a:lnTo>
                    <a:lnTo>
                      <a:pt x="50242" y="93352"/>
                    </a:lnTo>
                    <a:lnTo>
                      <a:pt x="66285" y="86158"/>
                    </a:lnTo>
                    <a:lnTo>
                      <a:pt x="69757" y="84604"/>
                    </a:lnTo>
                    <a:lnTo>
                      <a:pt x="73628" y="82992"/>
                    </a:lnTo>
                    <a:lnTo>
                      <a:pt x="81649" y="80172"/>
                    </a:lnTo>
                    <a:lnTo>
                      <a:pt x="89870" y="77064"/>
                    </a:lnTo>
                    <a:lnTo>
                      <a:pt x="98091" y="73956"/>
                    </a:lnTo>
                    <a:lnTo>
                      <a:pt x="101802" y="72690"/>
                    </a:lnTo>
                    <a:lnTo>
                      <a:pt x="105473" y="71136"/>
                    </a:lnTo>
                    <a:lnTo>
                      <a:pt x="108945" y="69870"/>
                    </a:lnTo>
                    <a:lnTo>
                      <a:pt x="111978" y="68604"/>
                    </a:lnTo>
                    <a:lnTo>
                      <a:pt x="114772" y="67338"/>
                    </a:lnTo>
                    <a:lnTo>
                      <a:pt x="116967" y="66129"/>
                    </a:lnTo>
                    <a:lnTo>
                      <a:pt x="118683" y="65151"/>
                    </a:lnTo>
                    <a:lnTo>
                      <a:pt x="120000" y="64230"/>
                    </a:lnTo>
                    <a:lnTo>
                      <a:pt x="120000" y="50129"/>
                    </a:lnTo>
                    <a:lnTo>
                      <a:pt x="117366" y="49496"/>
                    </a:lnTo>
                    <a:lnTo>
                      <a:pt x="114133" y="48575"/>
                    </a:lnTo>
                    <a:lnTo>
                      <a:pt x="110661" y="47597"/>
                    </a:lnTo>
                    <a:lnTo>
                      <a:pt x="106551" y="46388"/>
                    </a:lnTo>
                    <a:lnTo>
                      <a:pt x="102440" y="45122"/>
                    </a:lnTo>
                    <a:lnTo>
                      <a:pt x="98091" y="43568"/>
                    </a:lnTo>
                    <a:lnTo>
                      <a:pt x="89431" y="40402"/>
                    </a:lnTo>
                    <a:lnTo>
                      <a:pt x="85320" y="38561"/>
                    </a:lnTo>
                    <a:lnTo>
                      <a:pt x="81649" y="36661"/>
                    </a:lnTo>
                    <a:lnTo>
                      <a:pt x="78177" y="34762"/>
                    </a:lnTo>
                    <a:lnTo>
                      <a:pt x="75144" y="32575"/>
                    </a:lnTo>
                    <a:lnTo>
                      <a:pt x="72790" y="30733"/>
                    </a:lnTo>
                    <a:lnTo>
                      <a:pt x="71034" y="28489"/>
                    </a:lnTo>
                    <a:lnTo>
                      <a:pt x="70595" y="27280"/>
                    </a:lnTo>
                    <a:lnTo>
                      <a:pt x="70156" y="26302"/>
                    </a:lnTo>
                    <a:lnTo>
                      <a:pt x="69956" y="25093"/>
                    </a:lnTo>
                    <a:lnTo>
                      <a:pt x="70156" y="24115"/>
                    </a:lnTo>
                    <a:lnTo>
                      <a:pt x="71034" y="21928"/>
                    </a:lnTo>
                    <a:lnTo>
                      <a:pt x="72351" y="19741"/>
                    </a:lnTo>
                    <a:lnTo>
                      <a:pt x="74306" y="18187"/>
                    </a:lnTo>
                    <a:lnTo>
                      <a:pt x="76661" y="16633"/>
                    </a:lnTo>
                    <a:lnTo>
                      <a:pt x="79255" y="15366"/>
                    </a:lnTo>
                    <a:lnTo>
                      <a:pt x="82287" y="14100"/>
                    </a:lnTo>
                    <a:lnTo>
                      <a:pt x="85759" y="13179"/>
                    </a:lnTo>
                    <a:lnTo>
                      <a:pt x="89231" y="12258"/>
                    </a:lnTo>
                    <a:lnTo>
                      <a:pt x="97013" y="10359"/>
                    </a:lnTo>
                    <a:lnTo>
                      <a:pt x="104835" y="9093"/>
                    </a:lnTo>
                    <a:lnTo>
                      <a:pt x="112816" y="7194"/>
                    </a:lnTo>
                    <a:lnTo>
                      <a:pt x="116528" y="6273"/>
                    </a:lnTo>
                    <a:lnTo>
                      <a:pt x="120000" y="5007"/>
                    </a:lnTo>
                    <a:lnTo>
                      <a:pt x="120000" y="0"/>
                    </a:lnTo>
                    <a:lnTo>
                      <a:pt x="116089" y="1266"/>
                    </a:lnTo>
                    <a:lnTo>
                      <a:pt x="111539" y="2532"/>
                    </a:lnTo>
                    <a:lnTo>
                      <a:pt x="106790" y="3798"/>
                    </a:lnTo>
                    <a:lnTo>
                      <a:pt x="101802" y="4719"/>
                    </a:lnTo>
                    <a:lnTo>
                      <a:pt x="91187" y="6906"/>
                    </a:lnTo>
                    <a:lnTo>
                      <a:pt x="85999" y="7827"/>
                    </a:lnTo>
                    <a:lnTo>
                      <a:pt x="81010" y="9093"/>
                    </a:lnTo>
                    <a:lnTo>
                      <a:pt x="76022" y="10014"/>
                    </a:lnTo>
                    <a:lnTo>
                      <a:pt x="71473" y="11625"/>
                    </a:lnTo>
                    <a:lnTo>
                      <a:pt x="67362" y="13179"/>
                    </a:lnTo>
                    <a:lnTo>
                      <a:pt x="63890" y="15021"/>
                    </a:lnTo>
                    <a:lnTo>
                      <a:pt x="60857" y="17266"/>
                    </a:lnTo>
                    <a:lnTo>
                      <a:pt x="58703" y="19453"/>
                    </a:lnTo>
                    <a:lnTo>
                      <a:pt x="58064" y="20661"/>
                    </a:lnTo>
                    <a:lnTo>
                      <a:pt x="57386" y="22273"/>
                    </a:lnTo>
                    <a:lnTo>
                      <a:pt x="56947" y="23827"/>
                    </a:lnTo>
                    <a:lnTo>
                      <a:pt x="56947" y="25381"/>
                    </a:lnTo>
                    <a:lnTo>
                      <a:pt x="56947" y="253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7145336" y="3678237"/>
                <a:ext cx="1981199" cy="8556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3914"/>
                    </a:moveTo>
                    <a:lnTo>
                      <a:pt x="0" y="80148"/>
                    </a:lnTo>
                    <a:lnTo>
                      <a:pt x="480" y="86159"/>
                    </a:lnTo>
                    <a:lnTo>
                      <a:pt x="2596" y="92170"/>
                    </a:lnTo>
                    <a:lnTo>
                      <a:pt x="5192" y="97068"/>
                    </a:lnTo>
                    <a:lnTo>
                      <a:pt x="8846" y="103079"/>
                    </a:lnTo>
                    <a:lnTo>
                      <a:pt x="13557" y="109090"/>
                    </a:lnTo>
                    <a:lnTo>
                      <a:pt x="18750" y="113988"/>
                    </a:lnTo>
                    <a:lnTo>
                      <a:pt x="24519" y="120000"/>
                    </a:lnTo>
                    <a:lnTo>
                      <a:pt x="20384" y="115102"/>
                    </a:lnTo>
                    <a:lnTo>
                      <a:pt x="17211" y="109090"/>
                    </a:lnTo>
                    <a:lnTo>
                      <a:pt x="15096" y="104192"/>
                    </a:lnTo>
                    <a:lnTo>
                      <a:pt x="13557" y="99517"/>
                    </a:lnTo>
                    <a:lnTo>
                      <a:pt x="13076" y="94619"/>
                    </a:lnTo>
                    <a:lnTo>
                      <a:pt x="13076" y="89721"/>
                    </a:lnTo>
                    <a:lnTo>
                      <a:pt x="13557" y="84823"/>
                    </a:lnTo>
                    <a:lnTo>
                      <a:pt x="15096" y="81261"/>
                    </a:lnTo>
                    <a:lnTo>
                      <a:pt x="17211" y="76363"/>
                    </a:lnTo>
                    <a:lnTo>
                      <a:pt x="19326" y="72801"/>
                    </a:lnTo>
                    <a:lnTo>
                      <a:pt x="25576" y="65454"/>
                    </a:lnTo>
                    <a:lnTo>
                      <a:pt x="33942" y="58330"/>
                    </a:lnTo>
                    <a:lnTo>
                      <a:pt x="42788" y="52096"/>
                    </a:lnTo>
                    <a:lnTo>
                      <a:pt x="53269" y="47421"/>
                    </a:lnTo>
                    <a:lnTo>
                      <a:pt x="63653" y="42523"/>
                    </a:lnTo>
                    <a:lnTo>
                      <a:pt x="85576" y="34063"/>
                    </a:lnTo>
                    <a:lnTo>
                      <a:pt x="95480" y="30278"/>
                    </a:lnTo>
                    <a:lnTo>
                      <a:pt x="104903" y="26716"/>
                    </a:lnTo>
                    <a:lnTo>
                      <a:pt x="113269" y="25602"/>
                    </a:lnTo>
                    <a:lnTo>
                      <a:pt x="120000" y="23153"/>
                    </a:lnTo>
                    <a:lnTo>
                      <a:pt x="120000" y="0"/>
                    </a:lnTo>
                    <a:lnTo>
                      <a:pt x="111634" y="4897"/>
                    </a:lnTo>
                    <a:lnTo>
                      <a:pt x="102788" y="8460"/>
                    </a:lnTo>
                    <a:lnTo>
                      <a:pt x="84038" y="15807"/>
                    </a:lnTo>
                    <a:lnTo>
                      <a:pt x="64711" y="20705"/>
                    </a:lnTo>
                    <a:lnTo>
                      <a:pt x="46442" y="28051"/>
                    </a:lnTo>
                    <a:lnTo>
                      <a:pt x="37596" y="31614"/>
                    </a:lnTo>
                    <a:lnTo>
                      <a:pt x="29711" y="35176"/>
                    </a:lnTo>
                    <a:lnTo>
                      <a:pt x="21923" y="40074"/>
                    </a:lnTo>
                    <a:lnTo>
                      <a:pt x="15673" y="44972"/>
                    </a:lnTo>
                    <a:lnTo>
                      <a:pt x="9903" y="50983"/>
                    </a:lnTo>
                    <a:lnTo>
                      <a:pt x="5192" y="56994"/>
                    </a:lnTo>
                    <a:lnTo>
                      <a:pt x="2115" y="65454"/>
                    </a:lnTo>
                    <a:lnTo>
                      <a:pt x="0" y="73914"/>
                    </a:lnTo>
                    <a:lnTo>
                      <a:pt x="0" y="73914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3" name="Shape 13"/>
            <p:cNvSpPr/>
            <p:nvPr/>
          </p:nvSpPr>
          <p:spPr>
            <a:xfrm>
              <a:off x="5273675" y="2128836"/>
              <a:ext cx="2897186" cy="2439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296" y="88876"/>
                  </a:moveTo>
                  <a:lnTo>
                    <a:pt x="51324" y="86671"/>
                  </a:lnTo>
                  <a:lnTo>
                    <a:pt x="61567" y="84465"/>
                  </a:lnTo>
                  <a:lnTo>
                    <a:pt x="70923" y="82668"/>
                  </a:lnTo>
                  <a:lnTo>
                    <a:pt x="79442" y="80462"/>
                  </a:lnTo>
                  <a:lnTo>
                    <a:pt x="87073" y="78175"/>
                  </a:lnTo>
                  <a:lnTo>
                    <a:pt x="93867" y="75970"/>
                  </a:lnTo>
                  <a:lnTo>
                    <a:pt x="100139" y="73274"/>
                  </a:lnTo>
                  <a:lnTo>
                    <a:pt x="105209" y="71068"/>
                  </a:lnTo>
                  <a:lnTo>
                    <a:pt x="109756" y="67964"/>
                  </a:lnTo>
                  <a:lnTo>
                    <a:pt x="113466" y="65350"/>
                  </a:lnTo>
                  <a:lnTo>
                    <a:pt x="116027" y="61756"/>
                  </a:lnTo>
                  <a:lnTo>
                    <a:pt x="118275" y="58162"/>
                  </a:lnTo>
                  <a:lnTo>
                    <a:pt x="119425" y="54649"/>
                  </a:lnTo>
                  <a:lnTo>
                    <a:pt x="120000" y="50156"/>
                  </a:lnTo>
                  <a:lnTo>
                    <a:pt x="119686" y="45745"/>
                  </a:lnTo>
                  <a:lnTo>
                    <a:pt x="118588" y="40844"/>
                  </a:lnTo>
                  <a:lnTo>
                    <a:pt x="117125" y="37331"/>
                  </a:lnTo>
                  <a:lnTo>
                    <a:pt x="114878" y="33328"/>
                  </a:lnTo>
                  <a:lnTo>
                    <a:pt x="112055" y="29734"/>
                  </a:lnTo>
                  <a:lnTo>
                    <a:pt x="108658" y="26221"/>
                  </a:lnTo>
                  <a:lnTo>
                    <a:pt x="104947" y="22627"/>
                  </a:lnTo>
                  <a:lnTo>
                    <a:pt x="100714" y="19115"/>
                  </a:lnTo>
                  <a:lnTo>
                    <a:pt x="92456" y="12825"/>
                  </a:lnTo>
                  <a:lnTo>
                    <a:pt x="88222" y="10211"/>
                  </a:lnTo>
                  <a:lnTo>
                    <a:pt x="84250" y="7515"/>
                  </a:lnTo>
                  <a:lnTo>
                    <a:pt x="80278" y="5309"/>
                  </a:lnTo>
                  <a:lnTo>
                    <a:pt x="77142" y="3512"/>
                  </a:lnTo>
                  <a:lnTo>
                    <a:pt x="74320" y="2205"/>
                  </a:lnTo>
                  <a:lnTo>
                    <a:pt x="72334" y="816"/>
                  </a:lnTo>
                  <a:lnTo>
                    <a:pt x="70923" y="408"/>
                  </a:lnTo>
                  <a:lnTo>
                    <a:pt x="70348" y="0"/>
                  </a:lnTo>
                  <a:lnTo>
                    <a:pt x="78292" y="4411"/>
                  </a:lnTo>
                  <a:lnTo>
                    <a:pt x="86498" y="9720"/>
                  </a:lnTo>
                  <a:lnTo>
                    <a:pt x="94442" y="15112"/>
                  </a:lnTo>
                  <a:lnTo>
                    <a:pt x="101811" y="20830"/>
                  </a:lnTo>
                  <a:lnTo>
                    <a:pt x="105209" y="23526"/>
                  </a:lnTo>
                  <a:lnTo>
                    <a:pt x="108083" y="26630"/>
                  </a:lnTo>
                  <a:lnTo>
                    <a:pt x="110905" y="29734"/>
                  </a:lnTo>
                  <a:lnTo>
                    <a:pt x="113466" y="32838"/>
                  </a:lnTo>
                  <a:lnTo>
                    <a:pt x="115452" y="35942"/>
                  </a:lnTo>
                  <a:lnTo>
                    <a:pt x="116864" y="39046"/>
                  </a:lnTo>
                  <a:lnTo>
                    <a:pt x="117700" y="42641"/>
                  </a:lnTo>
                  <a:lnTo>
                    <a:pt x="118275" y="45745"/>
                  </a:lnTo>
                  <a:lnTo>
                    <a:pt x="118013" y="48849"/>
                  </a:lnTo>
                  <a:lnTo>
                    <a:pt x="117125" y="51953"/>
                  </a:lnTo>
                  <a:lnTo>
                    <a:pt x="115714" y="54649"/>
                  </a:lnTo>
                  <a:lnTo>
                    <a:pt x="113466" y="57345"/>
                  </a:lnTo>
                  <a:lnTo>
                    <a:pt x="110905" y="59550"/>
                  </a:lnTo>
                  <a:lnTo>
                    <a:pt x="107770" y="61756"/>
                  </a:lnTo>
                  <a:lnTo>
                    <a:pt x="104372" y="63553"/>
                  </a:lnTo>
                  <a:lnTo>
                    <a:pt x="100400" y="65350"/>
                  </a:lnTo>
                  <a:lnTo>
                    <a:pt x="95853" y="67066"/>
                  </a:lnTo>
                  <a:lnTo>
                    <a:pt x="91358" y="68863"/>
                  </a:lnTo>
                  <a:lnTo>
                    <a:pt x="81114" y="71558"/>
                  </a:lnTo>
                  <a:lnTo>
                    <a:pt x="70609" y="74172"/>
                  </a:lnTo>
                  <a:lnTo>
                    <a:pt x="59268" y="76868"/>
                  </a:lnTo>
                  <a:lnTo>
                    <a:pt x="48240" y="79074"/>
                  </a:lnTo>
                  <a:lnTo>
                    <a:pt x="37421" y="81279"/>
                  </a:lnTo>
                  <a:lnTo>
                    <a:pt x="27229" y="83975"/>
                  </a:lnTo>
                  <a:lnTo>
                    <a:pt x="22682" y="85282"/>
                  </a:lnTo>
                  <a:lnTo>
                    <a:pt x="18449" y="87079"/>
                  </a:lnTo>
                  <a:lnTo>
                    <a:pt x="14477" y="88386"/>
                  </a:lnTo>
                  <a:lnTo>
                    <a:pt x="10766" y="90183"/>
                  </a:lnTo>
                  <a:lnTo>
                    <a:pt x="7682" y="91980"/>
                  </a:lnTo>
                  <a:lnTo>
                    <a:pt x="4808" y="93778"/>
                  </a:lnTo>
                  <a:lnTo>
                    <a:pt x="2822" y="95983"/>
                  </a:lnTo>
                  <a:lnTo>
                    <a:pt x="1149" y="98189"/>
                  </a:lnTo>
                  <a:lnTo>
                    <a:pt x="313" y="100394"/>
                  </a:lnTo>
                  <a:lnTo>
                    <a:pt x="0" y="103090"/>
                  </a:lnTo>
                  <a:lnTo>
                    <a:pt x="574" y="105786"/>
                  </a:lnTo>
                  <a:lnTo>
                    <a:pt x="1411" y="108400"/>
                  </a:lnTo>
                  <a:lnTo>
                    <a:pt x="2822" y="110687"/>
                  </a:lnTo>
                  <a:lnTo>
                    <a:pt x="5121" y="112893"/>
                  </a:lnTo>
                  <a:lnTo>
                    <a:pt x="7369" y="114690"/>
                  </a:lnTo>
                  <a:lnTo>
                    <a:pt x="10243" y="116405"/>
                  </a:lnTo>
                  <a:lnTo>
                    <a:pt x="13641" y="118202"/>
                  </a:lnTo>
                  <a:lnTo>
                    <a:pt x="17038" y="120000"/>
                  </a:lnTo>
                  <a:lnTo>
                    <a:pt x="13902" y="117794"/>
                  </a:lnTo>
                  <a:lnTo>
                    <a:pt x="11341" y="115507"/>
                  </a:lnTo>
                  <a:lnTo>
                    <a:pt x="9094" y="113301"/>
                  </a:lnTo>
                  <a:lnTo>
                    <a:pt x="7682" y="111095"/>
                  </a:lnTo>
                  <a:lnTo>
                    <a:pt x="6533" y="108890"/>
                  </a:lnTo>
                  <a:lnTo>
                    <a:pt x="6271" y="106684"/>
                  </a:lnTo>
                  <a:lnTo>
                    <a:pt x="6533" y="104397"/>
                  </a:lnTo>
                  <a:lnTo>
                    <a:pt x="7369" y="102682"/>
                  </a:lnTo>
                  <a:lnTo>
                    <a:pt x="9094" y="100394"/>
                  </a:lnTo>
                  <a:lnTo>
                    <a:pt x="11080" y="98679"/>
                  </a:lnTo>
                  <a:lnTo>
                    <a:pt x="14216" y="96882"/>
                  </a:lnTo>
                  <a:lnTo>
                    <a:pt x="17874" y="95085"/>
                  </a:lnTo>
                  <a:lnTo>
                    <a:pt x="22108" y="93287"/>
                  </a:lnTo>
                  <a:lnTo>
                    <a:pt x="27543" y="91572"/>
                  </a:lnTo>
                  <a:lnTo>
                    <a:pt x="33501" y="90183"/>
                  </a:lnTo>
                  <a:lnTo>
                    <a:pt x="40296" y="88876"/>
                  </a:lnTo>
                  <a:lnTo>
                    <a:pt x="40296" y="88876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9140825" cy="2819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Shape 29"/>
          <p:cNvGrpSpPr/>
          <p:nvPr/>
        </p:nvGrpSpPr>
        <p:grpSpPr>
          <a:xfrm>
            <a:off x="0" y="0"/>
            <a:ext cx="9140825" cy="6850062"/>
            <a:chOff x="0" y="0"/>
            <a:chExt cx="9140825" cy="6850062"/>
          </a:xfrm>
        </p:grpSpPr>
        <p:grpSp>
          <p:nvGrpSpPr>
            <p:cNvPr id="30" name="Shape 30"/>
            <p:cNvGrpSpPr/>
            <p:nvPr/>
          </p:nvGrpSpPr>
          <p:grpSpPr>
            <a:xfrm>
              <a:off x="2743200" y="3540125"/>
              <a:ext cx="6392862" cy="3309937"/>
              <a:chOff x="2743200" y="3540125"/>
              <a:chExt cx="6392862" cy="3309937"/>
            </a:xfrm>
          </p:grpSpPr>
          <p:sp>
            <p:nvSpPr>
              <p:cNvPr id="31" name="Shape 31"/>
              <p:cNvSpPr/>
              <p:nvPr/>
            </p:nvSpPr>
            <p:spPr>
              <a:xfrm>
                <a:off x="2743200" y="4197350"/>
                <a:ext cx="4575175" cy="26527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461" y="39066"/>
                    </a:moveTo>
                    <a:lnTo>
                      <a:pt x="114087" y="37917"/>
                    </a:lnTo>
                    <a:lnTo>
                      <a:pt x="112088" y="36337"/>
                    </a:lnTo>
                    <a:lnTo>
                      <a:pt x="109590" y="34757"/>
                    </a:lnTo>
                    <a:lnTo>
                      <a:pt x="106634" y="32818"/>
                    </a:lnTo>
                    <a:lnTo>
                      <a:pt x="103261" y="30448"/>
                    </a:lnTo>
                    <a:lnTo>
                      <a:pt x="99430" y="28509"/>
                    </a:lnTo>
                    <a:lnTo>
                      <a:pt x="91727" y="24631"/>
                    </a:lnTo>
                    <a:lnTo>
                      <a:pt x="86523" y="22262"/>
                    </a:lnTo>
                    <a:lnTo>
                      <a:pt x="82026" y="19892"/>
                    </a:lnTo>
                    <a:lnTo>
                      <a:pt x="78195" y="17594"/>
                    </a:lnTo>
                    <a:lnTo>
                      <a:pt x="75239" y="15224"/>
                    </a:lnTo>
                    <a:lnTo>
                      <a:pt x="72532" y="12854"/>
                    </a:lnTo>
                    <a:lnTo>
                      <a:pt x="70492" y="10915"/>
                    </a:lnTo>
                    <a:lnTo>
                      <a:pt x="68910" y="8976"/>
                    </a:lnTo>
                    <a:lnTo>
                      <a:pt x="67786" y="7396"/>
                    </a:lnTo>
                    <a:lnTo>
                      <a:pt x="66870" y="5816"/>
                    </a:lnTo>
                    <a:lnTo>
                      <a:pt x="66204" y="4308"/>
                    </a:lnTo>
                    <a:lnTo>
                      <a:pt x="65995" y="3087"/>
                    </a:lnTo>
                    <a:lnTo>
                      <a:pt x="65746" y="1938"/>
                    </a:lnTo>
                    <a:lnTo>
                      <a:pt x="65995" y="359"/>
                    </a:lnTo>
                    <a:lnTo>
                      <a:pt x="65995" y="0"/>
                    </a:lnTo>
                    <a:lnTo>
                      <a:pt x="65287" y="1938"/>
                    </a:lnTo>
                    <a:lnTo>
                      <a:pt x="64829" y="3518"/>
                    </a:lnTo>
                    <a:lnTo>
                      <a:pt x="64829" y="5457"/>
                    </a:lnTo>
                    <a:lnTo>
                      <a:pt x="65287" y="7037"/>
                    </a:lnTo>
                    <a:lnTo>
                      <a:pt x="66204" y="8617"/>
                    </a:lnTo>
                    <a:lnTo>
                      <a:pt x="67328" y="10125"/>
                    </a:lnTo>
                    <a:lnTo>
                      <a:pt x="68702" y="11705"/>
                    </a:lnTo>
                    <a:lnTo>
                      <a:pt x="70284" y="13285"/>
                    </a:lnTo>
                    <a:lnTo>
                      <a:pt x="72324" y="14865"/>
                    </a:lnTo>
                    <a:lnTo>
                      <a:pt x="74573" y="16373"/>
                    </a:lnTo>
                    <a:lnTo>
                      <a:pt x="79319" y="19174"/>
                    </a:lnTo>
                    <a:lnTo>
                      <a:pt x="84941" y="22262"/>
                    </a:lnTo>
                    <a:lnTo>
                      <a:pt x="90853" y="24991"/>
                    </a:lnTo>
                    <a:lnTo>
                      <a:pt x="95142" y="27360"/>
                    </a:lnTo>
                    <a:lnTo>
                      <a:pt x="99181" y="29299"/>
                    </a:lnTo>
                    <a:lnTo>
                      <a:pt x="102595" y="31238"/>
                    </a:lnTo>
                    <a:lnTo>
                      <a:pt x="105759" y="33177"/>
                    </a:lnTo>
                    <a:lnTo>
                      <a:pt x="108466" y="34757"/>
                    </a:lnTo>
                    <a:lnTo>
                      <a:pt x="110714" y="36337"/>
                    </a:lnTo>
                    <a:lnTo>
                      <a:pt x="112755" y="37917"/>
                    </a:lnTo>
                    <a:lnTo>
                      <a:pt x="114087" y="39066"/>
                    </a:lnTo>
                    <a:lnTo>
                      <a:pt x="115253" y="40215"/>
                    </a:lnTo>
                    <a:lnTo>
                      <a:pt x="115919" y="41436"/>
                    </a:lnTo>
                    <a:lnTo>
                      <a:pt x="116377" y="42585"/>
                    </a:lnTo>
                    <a:lnTo>
                      <a:pt x="116585" y="44165"/>
                    </a:lnTo>
                    <a:lnTo>
                      <a:pt x="116377" y="46104"/>
                    </a:lnTo>
                    <a:lnTo>
                      <a:pt x="115919" y="47684"/>
                    </a:lnTo>
                    <a:lnTo>
                      <a:pt x="115003" y="49622"/>
                    </a:lnTo>
                    <a:lnTo>
                      <a:pt x="113671" y="51202"/>
                    </a:lnTo>
                    <a:lnTo>
                      <a:pt x="112088" y="52782"/>
                    </a:lnTo>
                    <a:lnTo>
                      <a:pt x="110048" y="54290"/>
                    </a:lnTo>
                    <a:lnTo>
                      <a:pt x="107800" y="55870"/>
                    </a:lnTo>
                    <a:lnTo>
                      <a:pt x="105301" y="57450"/>
                    </a:lnTo>
                    <a:lnTo>
                      <a:pt x="102345" y="59030"/>
                    </a:lnTo>
                    <a:lnTo>
                      <a:pt x="99181" y="60538"/>
                    </a:lnTo>
                    <a:lnTo>
                      <a:pt x="95808" y="62118"/>
                    </a:lnTo>
                    <a:lnTo>
                      <a:pt x="92185" y="63698"/>
                    </a:lnTo>
                    <a:lnTo>
                      <a:pt x="84524" y="66786"/>
                    </a:lnTo>
                    <a:lnTo>
                      <a:pt x="75905" y="70305"/>
                    </a:lnTo>
                    <a:lnTo>
                      <a:pt x="66870" y="74254"/>
                    </a:lnTo>
                    <a:lnTo>
                      <a:pt x="57376" y="78563"/>
                    </a:lnTo>
                    <a:lnTo>
                      <a:pt x="47675" y="83590"/>
                    </a:lnTo>
                    <a:lnTo>
                      <a:pt x="37973" y="89120"/>
                    </a:lnTo>
                    <a:lnTo>
                      <a:pt x="28022" y="95368"/>
                    </a:lnTo>
                    <a:lnTo>
                      <a:pt x="18320" y="102764"/>
                    </a:lnTo>
                    <a:lnTo>
                      <a:pt x="9035" y="110951"/>
                    </a:lnTo>
                    <a:lnTo>
                      <a:pt x="0" y="120000"/>
                    </a:lnTo>
                    <a:lnTo>
                      <a:pt x="14698" y="120000"/>
                    </a:lnTo>
                    <a:lnTo>
                      <a:pt x="23067" y="112531"/>
                    </a:lnTo>
                    <a:lnTo>
                      <a:pt x="31394" y="105493"/>
                    </a:lnTo>
                    <a:lnTo>
                      <a:pt x="39764" y="99676"/>
                    </a:lnTo>
                    <a:lnTo>
                      <a:pt x="47675" y="94147"/>
                    </a:lnTo>
                    <a:lnTo>
                      <a:pt x="55586" y="89120"/>
                    </a:lnTo>
                    <a:lnTo>
                      <a:pt x="63247" y="85170"/>
                    </a:lnTo>
                    <a:lnTo>
                      <a:pt x="70492" y="81292"/>
                    </a:lnTo>
                    <a:lnTo>
                      <a:pt x="77487" y="77773"/>
                    </a:lnTo>
                    <a:lnTo>
                      <a:pt x="84066" y="75044"/>
                    </a:lnTo>
                    <a:lnTo>
                      <a:pt x="90145" y="72315"/>
                    </a:lnTo>
                    <a:lnTo>
                      <a:pt x="95808" y="69946"/>
                    </a:lnTo>
                    <a:lnTo>
                      <a:pt x="101013" y="68007"/>
                    </a:lnTo>
                    <a:lnTo>
                      <a:pt x="105510" y="65637"/>
                    </a:lnTo>
                    <a:lnTo>
                      <a:pt x="109340" y="64057"/>
                    </a:lnTo>
                    <a:lnTo>
                      <a:pt x="112505" y="62118"/>
                    </a:lnTo>
                    <a:lnTo>
                      <a:pt x="115003" y="60179"/>
                    </a:lnTo>
                    <a:lnTo>
                      <a:pt x="116585" y="58599"/>
                    </a:lnTo>
                    <a:lnTo>
                      <a:pt x="117709" y="57019"/>
                    </a:lnTo>
                    <a:lnTo>
                      <a:pt x="118625" y="55080"/>
                    </a:lnTo>
                    <a:lnTo>
                      <a:pt x="119292" y="53500"/>
                    </a:lnTo>
                    <a:lnTo>
                      <a:pt x="119750" y="51992"/>
                    </a:lnTo>
                    <a:lnTo>
                      <a:pt x="120000" y="50412"/>
                    </a:lnTo>
                    <a:lnTo>
                      <a:pt x="119750" y="47253"/>
                    </a:lnTo>
                    <a:lnTo>
                      <a:pt x="118834" y="44524"/>
                    </a:lnTo>
                    <a:lnTo>
                      <a:pt x="117959" y="42226"/>
                    </a:lnTo>
                    <a:lnTo>
                      <a:pt x="116585" y="40215"/>
                    </a:lnTo>
                    <a:lnTo>
                      <a:pt x="115461" y="39066"/>
                    </a:lnTo>
                    <a:lnTo>
                      <a:pt x="115461" y="390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6619875" y="4240212"/>
                <a:ext cx="1998661" cy="12874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90998"/>
                    </a:moveTo>
                    <a:lnTo>
                      <a:pt x="118951" y="87003"/>
                    </a:lnTo>
                    <a:lnTo>
                      <a:pt x="117903" y="83748"/>
                    </a:lnTo>
                    <a:lnTo>
                      <a:pt x="115901" y="79753"/>
                    </a:lnTo>
                    <a:lnTo>
                      <a:pt x="113232" y="76498"/>
                    </a:lnTo>
                    <a:lnTo>
                      <a:pt x="107037" y="70875"/>
                    </a:lnTo>
                    <a:lnTo>
                      <a:pt x="99316" y="65252"/>
                    </a:lnTo>
                    <a:lnTo>
                      <a:pt x="89976" y="60369"/>
                    </a:lnTo>
                    <a:lnTo>
                      <a:pt x="80158" y="56374"/>
                    </a:lnTo>
                    <a:lnTo>
                      <a:pt x="69293" y="51491"/>
                    </a:lnTo>
                    <a:lnTo>
                      <a:pt x="58427" y="47496"/>
                    </a:lnTo>
                    <a:lnTo>
                      <a:pt x="47561" y="43501"/>
                    </a:lnTo>
                    <a:lnTo>
                      <a:pt x="37267" y="38618"/>
                    </a:lnTo>
                    <a:lnTo>
                      <a:pt x="27450" y="33884"/>
                    </a:lnTo>
                    <a:lnTo>
                      <a:pt x="18586" y="29001"/>
                    </a:lnTo>
                    <a:lnTo>
                      <a:pt x="11342" y="22490"/>
                    </a:lnTo>
                    <a:lnTo>
                      <a:pt x="5146" y="16128"/>
                    </a:lnTo>
                    <a:lnTo>
                      <a:pt x="3145" y="12872"/>
                    </a:lnTo>
                    <a:lnTo>
                      <a:pt x="1525" y="8877"/>
                    </a:lnTo>
                    <a:lnTo>
                      <a:pt x="476" y="4882"/>
                    </a:lnTo>
                    <a:lnTo>
                      <a:pt x="0" y="0"/>
                    </a:lnTo>
                    <a:lnTo>
                      <a:pt x="0" y="887"/>
                    </a:lnTo>
                    <a:lnTo>
                      <a:pt x="0" y="1627"/>
                    </a:lnTo>
                    <a:lnTo>
                      <a:pt x="0" y="5622"/>
                    </a:lnTo>
                    <a:lnTo>
                      <a:pt x="476" y="8877"/>
                    </a:lnTo>
                    <a:lnTo>
                      <a:pt x="1525" y="12872"/>
                    </a:lnTo>
                    <a:lnTo>
                      <a:pt x="3145" y="16868"/>
                    </a:lnTo>
                    <a:lnTo>
                      <a:pt x="5146" y="21011"/>
                    </a:lnTo>
                    <a:lnTo>
                      <a:pt x="8292" y="25745"/>
                    </a:lnTo>
                    <a:lnTo>
                      <a:pt x="11914" y="30628"/>
                    </a:lnTo>
                    <a:lnTo>
                      <a:pt x="17061" y="35511"/>
                    </a:lnTo>
                    <a:lnTo>
                      <a:pt x="23256" y="41134"/>
                    </a:lnTo>
                    <a:lnTo>
                      <a:pt x="31072" y="45869"/>
                    </a:lnTo>
                    <a:lnTo>
                      <a:pt x="39841" y="51491"/>
                    </a:lnTo>
                    <a:lnTo>
                      <a:pt x="50135" y="56374"/>
                    </a:lnTo>
                    <a:lnTo>
                      <a:pt x="62621" y="61257"/>
                    </a:lnTo>
                    <a:lnTo>
                      <a:pt x="71389" y="64364"/>
                    </a:lnTo>
                    <a:lnTo>
                      <a:pt x="79110" y="68508"/>
                    </a:lnTo>
                    <a:lnTo>
                      <a:pt x="85877" y="72503"/>
                    </a:lnTo>
                    <a:lnTo>
                      <a:pt x="92073" y="75758"/>
                    </a:lnTo>
                    <a:lnTo>
                      <a:pt x="96743" y="79753"/>
                    </a:lnTo>
                    <a:lnTo>
                      <a:pt x="100365" y="83748"/>
                    </a:lnTo>
                    <a:lnTo>
                      <a:pt x="102938" y="87743"/>
                    </a:lnTo>
                    <a:lnTo>
                      <a:pt x="105035" y="91738"/>
                    </a:lnTo>
                    <a:lnTo>
                      <a:pt x="105988" y="95881"/>
                    </a:lnTo>
                    <a:lnTo>
                      <a:pt x="106560" y="99876"/>
                    </a:lnTo>
                    <a:lnTo>
                      <a:pt x="105988" y="103131"/>
                    </a:lnTo>
                    <a:lnTo>
                      <a:pt x="104463" y="107127"/>
                    </a:lnTo>
                    <a:lnTo>
                      <a:pt x="102938" y="110382"/>
                    </a:lnTo>
                    <a:lnTo>
                      <a:pt x="100365" y="113489"/>
                    </a:lnTo>
                    <a:lnTo>
                      <a:pt x="96743" y="116744"/>
                    </a:lnTo>
                    <a:lnTo>
                      <a:pt x="93121" y="119999"/>
                    </a:lnTo>
                    <a:lnTo>
                      <a:pt x="99793" y="116744"/>
                    </a:lnTo>
                    <a:lnTo>
                      <a:pt x="105512" y="113489"/>
                    </a:lnTo>
                    <a:lnTo>
                      <a:pt x="110182" y="110382"/>
                    </a:lnTo>
                    <a:lnTo>
                      <a:pt x="114281" y="107127"/>
                    </a:lnTo>
                    <a:lnTo>
                      <a:pt x="116854" y="103871"/>
                    </a:lnTo>
                    <a:lnTo>
                      <a:pt x="118951" y="99876"/>
                    </a:lnTo>
                    <a:lnTo>
                      <a:pt x="120000" y="95881"/>
                    </a:lnTo>
                    <a:lnTo>
                      <a:pt x="120000" y="90998"/>
                    </a:lnTo>
                    <a:lnTo>
                      <a:pt x="120000" y="909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4603750" y="5311775"/>
                <a:ext cx="4522786" cy="15382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75" y="118637"/>
                    </a:moveTo>
                    <a:lnTo>
                      <a:pt x="0" y="120000"/>
                    </a:lnTo>
                    <a:lnTo>
                      <a:pt x="16468" y="120000"/>
                    </a:lnTo>
                    <a:lnTo>
                      <a:pt x="18280" y="117275"/>
                    </a:lnTo>
                    <a:lnTo>
                      <a:pt x="20343" y="113188"/>
                    </a:lnTo>
                    <a:lnTo>
                      <a:pt x="23334" y="108482"/>
                    </a:lnTo>
                    <a:lnTo>
                      <a:pt x="26746" y="103777"/>
                    </a:lnTo>
                    <a:lnTo>
                      <a:pt x="30621" y="98328"/>
                    </a:lnTo>
                    <a:lnTo>
                      <a:pt x="35212" y="92260"/>
                    </a:lnTo>
                    <a:lnTo>
                      <a:pt x="40477" y="86191"/>
                    </a:lnTo>
                    <a:lnTo>
                      <a:pt x="46416" y="79504"/>
                    </a:lnTo>
                    <a:lnTo>
                      <a:pt x="53029" y="72074"/>
                    </a:lnTo>
                    <a:lnTo>
                      <a:pt x="60358" y="64643"/>
                    </a:lnTo>
                    <a:lnTo>
                      <a:pt x="68360" y="57213"/>
                    </a:lnTo>
                    <a:lnTo>
                      <a:pt x="77037" y="49907"/>
                    </a:lnTo>
                    <a:lnTo>
                      <a:pt x="86640" y="42476"/>
                    </a:lnTo>
                    <a:lnTo>
                      <a:pt x="96918" y="35046"/>
                    </a:lnTo>
                    <a:lnTo>
                      <a:pt x="108122" y="27616"/>
                    </a:lnTo>
                    <a:lnTo>
                      <a:pt x="120000" y="20185"/>
                    </a:lnTo>
                    <a:lnTo>
                      <a:pt x="120000" y="0"/>
                    </a:lnTo>
                    <a:lnTo>
                      <a:pt x="118652" y="1981"/>
                    </a:lnTo>
                    <a:lnTo>
                      <a:pt x="116798" y="4086"/>
                    </a:lnTo>
                    <a:lnTo>
                      <a:pt x="114524" y="6687"/>
                    </a:lnTo>
                    <a:lnTo>
                      <a:pt x="111533" y="9411"/>
                    </a:lnTo>
                    <a:lnTo>
                      <a:pt x="108332" y="12136"/>
                    </a:lnTo>
                    <a:lnTo>
                      <a:pt x="104921" y="14860"/>
                    </a:lnTo>
                    <a:lnTo>
                      <a:pt x="101045" y="18204"/>
                    </a:lnTo>
                    <a:lnTo>
                      <a:pt x="96918" y="20928"/>
                    </a:lnTo>
                    <a:lnTo>
                      <a:pt x="88241" y="27616"/>
                    </a:lnTo>
                    <a:lnTo>
                      <a:pt x="79564" y="34303"/>
                    </a:lnTo>
                    <a:lnTo>
                      <a:pt x="71098" y="40371"/>
                    </a:lnTo>
                    <a:lnTo>
                      <a:pt x="66970" y="43839"/>
                    </a:lnTo>
                    <a:lnTo>
                      <a:pt x="63306" y="47182"/>
                    </a:lnTo>
                    <a:lnTo>
                      <a:pt x="46626" y="62662"/>
                    </a:lnTo>
                    <a:lnTo>
                      <a:pt x="38413" y="71455"/>
                    </a:lnTo>
                    <a:lnTo>
                      <a:pt x="30621" y="80123"/>
                    </a:lnTo>
                    <a:lnTo>
                      <a:pt x="23081" y="88916"/>
                    </a:lnTo>
                    <a:lnTo>
                      <a:pt x="16005" y="98328"/>
                    </a:lnTo>
                    <a:lnTo>
                      <a:pt x="9603" y="108482"/>
                    </a:lnTo>
                    <a:lnTo>
                      <a:pt x="3875" y="118637"/>
                    </a:lnTo>
                    <a:lnTo>
                      <a:pt x="3875" y="118637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4362450" y="3540125"/>
                <a:ext cx="4773612" cy="3309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947" y="25381"/>
                    </a:moveTo>
                    <a:lnTo>
                      <a:pt x="57186" y="27280"/>
                    </a:lnTo>
                    <a:lnTo>
                      <a:pt x="57625" y="28834"/>
                    </a:lnTo>
                    <a:lnTo>
                      <a:pt x="58264" y="30388"/>
                    </a:lnTo>
                    <a:lnTo>
                      <a:pt x="59142" y="31654"/>
                    </a:lnTo>
                    <a:lnTo>
                      <a:pt x="61496" y="34129"/>
                    </a:lnTo>
                    <a:lnTo>
                      <a:pt x="64768" y="36661"/>
                    </a:lnTo>
                    <a:lnTo>
                      <a:pt x="68440" y="38561"/>
                    </a:lnTo>
                    <a:lnTo>
                      <a:pt x="72550" y="40402"/>
                    </a:lnTo>
                    <a:lnTo>
                      <a:pt x="76900" y="42302"/>
                    </a:lnTo>
                    <a:lnTo>
                      <a:pt x="81449" y="43856"/>
                    </a:lnTo>
                    <a:lnTo>
                      <a:pt x="85999" y="45410"/>
                    </a:lnTo>
                    <a:lnTo>
                      <a:pt x="90548" y="47309"/>
                    </a:lnTo>
                    <a:lnTo>
                      <a:pt x="94659" y="48863"/>
                    </a:lnTo>
                    <a:lnTo>
                      <a:pt x="98330" y="50762"/>
                    </a:lnTo>
                    <a:lnTo>
                      <a:pt x="101802" y="52949"/>
                    </a:lnTo>
                    <a:lnTo>
                      <a:pt x="104396" y="55136"/>
                    </a:lnTo>
                    <a:lnTo>
                      <a:pt x="105274" y="56402"/>
                    </a:lnTo>
                    <a:lnTo>
                      <a:pt x="106112" y="57956"/>
                    </a:lnTo>
                    <a:lnTo>
                      <a:pt x="106790" y="59223"/>
                    </a:lnTo>
                    <a:lnTo>
                      <a:pt x="106990" y="60776"/>
                    </a:lnTo>
                    <a:lnTo>
                      <a:pt x="106990" y="62330"/>
                    </a:lnTo>
                    <a:lnTo>
                      <a:pt x="106790" y="63597"/>
                    </a:lnTo>
                    <a:lnTo>
                      <a:pt x="106351" y="64863"/>
                    </a:lnTo>
                    <a:lnTo>
                      <a:pt x="105473" y="66129"/>
                    </a:lnTo>
                    <a:lnTo>
                      <a:pt x="104396" y="67338"/>
                    </a:lnTo>
                    <a:lnTo>
                      <a:pt x="103079" y="68316"/>
                    </a:lnTo>
                    <a:lnTo>
                      <a:pt x="101563" y="69525"/>
                    </a:lnTo>
                    <a:lnTo>
                      <a:pt x="99847" y="70503"/>
                    </a:lnTo>
                    <a:lnTo>
                      <a:pt x="97692" y="71424"/>
                    </a:lnTo>
                    <a:lnTo>
                      <a:pt x="95297" y="72345"/>
                    </a:lnTo>
                    <a:lnTo>
                      <a:pt x="92903" y="73323"/>
                    </a:lnTo>
                    <a:lnTo>
                      <a:pt x="90109" y="74244"/>
                    </a:lnTo>
                    <a:lnTo>
                      <a:pt x="84043" y="76431"/>
                    </a:lnTo>
                    <a:lnTo>
                      <a:pt x="77100" y="78964"/>
                    </a:lnTo>
                    <a:lnTo>
                      <a:pt x="69517" y="81784"/>
                    </a:lnTo>
                    <a:lnTo>
                      <a:pt x="61097" y="84892"/>
                    </a:lnTo>
                    <a:lnTo>
                      <a:pt x="52198" y="88633"/>
                    </a:lnTo>
                    <a:lnTo>
                      <a:pt x="42660" y="93064"/>
                    </a:lnTo>
                    <a:lnTo>
                      <a:pt x="32723" y="98359"/>
                    </a:lnTo>
                    <a:lnTo>
                      <a:pt x="22108" y="104633"/>
                    </a:lnTo>
                    <a:lnTo>
                      <a:pt x="11253" y="111827"/>
                    </a:lnTo>
                    <a:lnTo>
                      <a:pt x="0" y="120000"/>
                    </a:lnTo>
                    <a:lnTo>
                      <a:pt x="6065" y="120000"/>
                    </a:lnTo>
                    <a:lnTo>
                      <a:pt x="9737" y="119366"/>
                    </a:lnTo>
                    <a:lnTo>
                      <a:pt x="15404" y="114647"/>
                    </a:lnTo>
                    <a:lnTo>
                      <a:pt x="21429" y="109928"/>
                    </a:lnTo>
                    <a:lnTo>
                      <a:pt x="27934" y="105553"/>
                    </a:lnTo>
                    <a:lnTo>
                      <a:pt x="35078" y="101467"/>
                    </a:lnTo>
                    <a:lnTo>
                      <a:pt x="42460" y="97438"/>
                    </a:lnTo>
                    <a:lnTo>
                      <a:pt x="50242" y="93352"/>
                    </a:lnTo>
                    <a:lnTo>
                      <a:pt x="66285" y="86158"/>
                    </a:lnTo>
                    <a:lnTo>
                      <a:pt x="69757" y="84604"/>
                    </a:lnTo>
                    <a:lnTo>
                      <a:pt x="73628" y="82992"/>
                    </a:lnTo>
                    <a:lnTo>
                      <a:pt x="81649" y="80172"/>
                    </a:lnTo>
                    <a:lnTo>
                      <a:pt x="89870" y="77064"/>
                    </a:lnTo>
                    <a:lnTo>
                      <a:pt x="98091" y="73956"/>
                    </a:lnTo>
                    <a:lnTo>
                      <a:pt x="101802" y="72690"/>
                    </a:lnTo>
                    <a:lnTo>
                      <a:pt x="105473" y="71136"/>
                    </a:lnTo>
                    <a:lnTo>
                      <a:pt x="108945" y="69870"/>
                    </a:lnTo>
                    <a:lnTo>
                      <a:pt x="111978" y="68604"/>
                    </a:lnTo>
                    <a:lnTo>
                      <a:pt x="114772" y="67338"/>
                    </a:lnTo>
                    <a:lnTo>
                      <a:pt x="116967" y="66129"/>
                    </a:lnTo>
                    <a:lnTo>
                      <a:pt x="118683" y="65151"/>
                    </a:lnTo>
                    <a:lnTo>
                      <a:pt x="120000" y="64230"/>
                    </a:lnTo>
                    <a:lnTo>
                      <a:pt x="120000" y="50129"/>
                    </a:lnTo>
                    <a:lnTo>
                      <a:pt x="117366" y="49496"/>
                    </a:lnTo>
                    <a:lnTo>
                      <a:pt x="114133" y="48575"/>
                    </a:lnTo>
                    <a:lnTo>
                      <a:pt x="110661" y="47597"/>
                    </a:lnTo>
                    <a:lnTo>
                      <a:pt x="106551" y="46388"/>
                    </a:lnTo>
                    <a:lnTo>
                      <a:pt x="102440" y="45122"/>
                    </a:lnTo>
                    <a:lnTo>
                      <a:pt x="98091" y="43568"/>
                    </a:lnTo>
                    <a:lnTo>
                      <a:pt x="89431" y="40402"/>
                    </a:lnTo>
                    <a:lnTo>
                      <a:pt x="85320" y="38561"/>
                    </a:lnTo>
                    <a:lnTo>
                      <a:pt x="81649" y="36661"/>
                    </a:lnTo>
                    <a:lnTo>
                      <a:pt x="78177" y="34762"/>
                    </a:lnTo>
                    <a:lnTo>
                      <a:pt x="75144" y="32575"/>
                    </a:lnTo>
                    <a:lnTo>
                      <a:pt x="72790" y="30733"/>
                    </a:lnTo>
                    <a:lnTo>
                      <a:pt x="71034" y="28489"/>
                    </a:lnTo>
                    <a:lnTo>
                      <a:pt x="70595" y="27280"/>
                    </a:lnTo>
                    <a:lnTo>
                      <a:pt x="70156" y="26302"/>
                    </a:lnTo>
                    <a:lnTo>
                      <a:pt x="69956" y="25093"/>
                    </a:lnTo>
                    <a:lnTo>
                      <a:pt x="70156" y="24115"/>
                    </a:lnTo>
                    <a:lnTo>
                      <a:pt x="71034" y="21928"/>
                    </a:lnTo>
                    <a:lnTo>
                      <a:pt x="72351" y="19741"/>
                    </a:lnTo>
                    <a:lnTo>
                      <a:pt x="74306" y="18187"/>
                    </a:lnTo>
                    <a:lnTo>
                      <a:pt x="76661" y="16633"/>
                    </a:lnTo>
                    <a:lnTo>
                      <a:pt x="79255" y="15366"/>
                    </a:lnTo>
                    <a:lnTo>
                      <a:pt x="82287" y="14100"/>
                    </a:lnTo>
                    <a:lnTo>
                      <a:pt x="85759" y="13179"/>
                    </a:lnTo>
                    <a:lnTo>
                      <a:pt x="89231" y="12258"/>
                    </a:lnTo>
                    <a:lnTo>
                      <a:pt x="97013" y="10359"/>
                    </a:lnTo>
                    <a:lnTo>
                      <a:pt x="104835" y="9093"/>
                    </a:lnTo>
                    <a:lnTo>
                      <a:pt x="112816" y="7194"/>
                    </a:lnTo>
                    <a:lnTo>
                      <a:pt x="116528" y="6273"/>
                    </a:lnTo>
                    <a:lnTo>
                      <a:pt x="120000" y="5007"/>
                    </a:lnTo>
                    <a:lnTo>
                      <a:pt x="120000" y="0"/>
                    </a:lnTo>
                    <a:lnTo>
                      <a:pt x="116089" y="1266"/>
                    </a:lnTo>
                    <a:lnTo>
                      <a:pt x="111539" y="2532"/>
                    </a:lnTo>
                    <a:lnTo>
                      <a:pt x="106790" y="3798"/>
                    </a:lnTo>
                    <a:lnTo>
                      <a:pt x="101802" y="4719"/>
                    </a:lnTo>
                    <a:lnTo>
                      <a:pt x="91187" y="6906"/>
                    </a:lnTo>
                    <a:lnTo>
                      <a:pt x="85999" y="7827"/>
                    </a:lnTo>
                    <a:lnTo>
                      <a:pt x="81010" y="9093"/>
                    </a:lnTo>
                    <a:lnTo>
                      <a:pt x="76022" y="10014"/>
                    </a:lnTo>
                    <a:lnTo>
                      <a:pt x="71473" y="11625"/>
                    </a:lnTo>
                    <a:lnTo>
                      <a:pt x="67362" y="13179"/>
                    </a:lnTo>
                    <a:lnTo>
                      <a:pt x="63890" y="15021"/>
                    </a:lnTo>
                    <a:lnTo>
                      <a:pt x="60857" y="17266"/>
                    </a:lnTo>
                    <a:lnTo>
                      <a:pt x="58703" y="19453"/>
                    </a:lnTo>
                    <a:lnTo>
                      <a:pt x="58064" y="20661"/>
                    </a:lnTo>
                    <a:lnTo>
                      <a:pt x="57386" y="22273"/>
                    </a:lnTo>
                    <a:lnTo>
                      <a:pt x="56947" y="23827"/>
                    </a:lnTo>
                    <a:lnTo>
                      <a:pt x="56947" y="25381"/>
                    </a:lnTo>
                    <a:lnTo>
                      <a:pt x="56947" y="253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7145336" y="3678237"/>
                <a:ext cx="1981199" cy="8556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3914"/>
                    </a:moveTo>
                    <a:lnTo>
                      <a:pt x="0" y="80148"/>
                    </a:lnTo>
                    <a:lnTo>
                      <a:pt x="480" y="86159"/>
                    </a:lnTo>
                    <a:lnTo>
                      <a:pt x="2596" y="92170"/>
                    </a:lnTo>
                    <a:lnTo>
                      <a:pt x="5192" y="97068"/>
                    </a:lnTo>
                    <a:lnTo>
                      <a:pt x="8846" y="103079"/>
                    </a:lnTo>
                    <a:lnTo>
                      <a:pt x="13557" y="109090"/>
                    </a:lnTo>
                    <a:lnTo>
                      <a:pt x="18750" y="113988"/>
                    </a:lnTo>
                    <a:lnTo>
                      <a:pt x="24519" y="120000"/>
                    </a:lnTo>
                    <a:lnTo>
                      <a:pt x="20384" y="115102"/>
                    </a:lnTo>
                    <a:lnTo>
                      <a:pt x="17211" y="109090"/>
                    </a:lnTo>
                    <a:lnTo>
                      <a:pt x="15096" y="104192"/>
                    </a:lnTo>
                    <a:lnTo>
                      <a:pt x="13557" y="99517"/>
                    </a:lnTo>
                    <a:lnTo>
                      <a:pt x="13076" y="94619"/>
                    </a:lnTo>
                    <a:lnTo>
                      <a:pt x="13076" y="89721"/>
                    </a:lnTo>
                    <a:lnTo>
                      <a:pt x="13557" y="84823"/>
                    </a:lnTo>
                    <a:lnTo>
                      <a:pt x="15096" y="81261"/>
                    </a:lnTo>
                    <a:lnTo>
                      <a:pt x="17211" y="76363"/>
                    </a:lnTo>
                    <a:lnTo>
                      <a:pt x="19326" y="72801"/>
                    </a:lnTo>
                    <a:lnTo>
                      <a:pt x="25576" y="65454"/>
                    </a:lnTo>
                    <a:lnTo>
                      <a:pt x="33942" y="58330"/>
                    </a:lnTo>
                    <a:lnTo>
                      <a:pt x="42788" y="52096"/>
                    </a:lnTo>
                    <a:lnTo>
                      <a:pt x="53269" y="47421"/>
                    </a:lnTo>
                    <a:lnTo>
                      <a:pt x="63653" y="42523"/>
                    </a:lnTo>
                    <a:lnTo>
                      <a:pt x="85576" y="34063"/>
                    </a:lnTo>
                    <a:lnTo>
                      <a:pt x="95480" y="30278"/>
                    </a:lnTo>
                    <a:lnTo>
                      <a:pt x="104903" y="26716"/>
                    </a:lnTo>
                    <a:lnTo>
                      <a:pt x="113269" y="25602"/>
                    </a:lnTo>
                    <a:lnTo>
                      <a:pt x="120000" y="23153"/>
                    </a:lnTo>
                    <a:lnTo>
                      <a:pt x="120000" y="0"/>
                    </a:lnTo>
                    <a:lnTo>
                      <a:pt x="111634" y="4897"/>
                    </a:lnTo>
                    <a:lnTo>
                      <a:pt x="102788" y="8460"/>
                    </a:lnTo>
                    <a:lnTo>
                      <a:pt x="84038" y="15807"/>
                    </a:lnTo>
                    <a:lnTo>
                      <a:pt x="64711" y="20705"/>
                    </a:lnTo>
                    <a:lnTo>
                      <a:pt x="46442" y="28051"/>
                    </a:lnTo>
                    <a:lnTo>
                      <a:pt x="37596" y="31614"/>
                    </a:lnTo>
                    <a:lnTo>
                      <a:pt x="29711" y="35176"/>
                    </a:lnTo>
                    <a:lnTo>
                      <a:pt x="21923" y="40074"/>
                    </a:lnTo>
                    <a:lnTo>
                      <a:pt x="15673" y="44972"/>
                    </a:lnTo>
                    <a:lnTo>
                      <a:pt x="9903" y="50983"/>
                    </a:lnTo>
                    <a:lnTo>
                      <a:pt x="5192" y="56994"/>
                    </a:lnTo>
                    <a:lnTo>
                      <a:pt x="2115" y="65454"/>
                    </a:lnTo>
                    <a:lnTo>
                      <a:pt x="0" y="73914"/>
                    </a:lnTo>
                    <a:lnTo>
                      <a:pt x="0" y="73914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5273675" y="2128836"/>
              <a:ext cx="2897186" cy="24399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296" y="88876"/>
                  </a:moveTo>
                  <a:lnTo>
                    <a:pt x="51324" y="86671"/>
                  </a:lnTo>
                  <a:lnTo>
                    <a:pt x="61567" y="84465"/>
                  </a:lnTo>
                  <a:lnTo>
                    <a:pt x="70923" y="82668"/>
                  </a:lnTo>
                  <a:lnTo>
                    <a:pt x="79442" y="80462"/>
                  </a:lnTo>
                  <a:lnTo>
                    <a:pt x="87073" y="78175"/>
                  </a:lnTo>
                  <a:lnTo>
                    <a:pt x="93867" y="75970"/>
                  </a:lnTo>
                  <a:lnTo>
                    <a:pt x="100139" y="73274"/>
                  </a:lnTo>
                  <a:lnTo>
                    <a:pt x="105209" y="71068"/>
                  </a:lnTo>
                  <a:lnTo>
                    <a:pt x="109756" y="67964"/>
                  </a:lnTo>
                  <a:lnTo>
                    <a:pt x="113466" y="65350"/>
                  </a:lnTo>
                  <a:lnTo>
                    <a:pt x="116027" y="61756"/>
                  </a:lnTo>
                  <a:lnTo>
                    <a:pt x="118275" y="58162"/>
                  </a:lnTo>
                  <a:lnTo>
                    <a:pt x="119425" y="54649"/>
                  </a:lnTo>
                  <a:lnTo>
                    <a:pt x="120000" y="50156"/>
                  </a:lnTo>
                  <a:lnTo>
                    <a:pt x="119686" y="45745"/>
                  </a:lnTo>
                  <a:lnTo>
                    <a:pt x="118588" y="40844"/>
                  </a:lnTo>
                  <a:lnTo>
                    <a:pt x="117125" y="37331"/>
                  </a:lnTo>
                  <a:lnTo>
                    <a:pt x="114878" y="33328"/>
                  </a:lnTo>
                  <a:lnTo>
                    <a:pt x="112055" y="29734"/>
                  </a:lnTo>
                  <a:lnTo>
                    <a:pt x="108658" y="26221"/>
                  </a:lnTo>
                  <a:lnTo>
                    <a:pt x="104947" y="22627"/>
                  </a:lnTo>
                  <a:lnTo>
                    <a:pt x="100714" y="19115"/>
                  </a:lnTo>
                  <a:lnTo>
                    <a:pt x="92456" y="12825"/>
                  </a:lnTo>
                  <a:lnTo>
                    <a:pt x="88222" y="10211"/>
                  </a:lnTo>
                  <a:lnTo>
                    <a:pt x="84250" y="7515"/>
                  </a:lnTo>
                  <a:lnTo>
                    <a:pt x="80278" y="5309"/>
                  </a:lnTo>
                  <a:lnTo>
                    <a:pt x="77142" y="3512"/>
                  </a:lnTo>
                  <a:lnTo>
                    <a:pt x="74320" y="2205"/>
                  </a:lnTo>
                  <a:lnTo>
                    <a:pt x="72334" y="816"/>
                  </a:lnTo>
                  <a:lnTo>
                    <a:pt x="70923" y="408"/>
                  </a:lnTo>
                  <a:lnTo>
                    <a:pt x="70348" y="0"/>
                  </a:lnTo>
                  <a:lnTo>
                    <a:pt x="78292" y="4411"/>
                  </a:lnTo>
                  <a:lnTo>
                    <a:pt x="86498" y="9720"/>
                  </a:lnTo>
                  <a:lnTo>
                    <a:pt x="94442" y="15112"/>
                  </a:lnTo>
                  <a:lnTo>
                    <a:pt x="101811" y="20830"/>
                  </a:lnTo>
                  <a:lnTo>
                    <a:pt x="105209" y="23526"/>
                  </a:lnTo>
                  <a:lnTo>
                    <a:pt x="108083" y="26630"/>
                  </a:lnTo>
                  <a:lnTo>
                    <a:pt x="110905" y="29734"/>
                  </a:lnTo>
                  <a:lnTo>
                    <a:pt x="113466" y="32838"/>
                  </a:lnTo>
                  <a:lnTo>
                    <a:pt x="115452" y="35942"/>
                  </a:lnTo>
                  <a:lnTo>
                    <a:pt x="116864" y="39046"/>
                  </a:lnTo>
                  <a:lnTo>
                    <a:pt x="117700" y="42641"/>
                  </a:lnTo>
                  <a:lnTo>
                    <a:pt x="118275" y="45745"/>
                  </a:lnTo>
                  <a:lnTo>
                    <a:pt x="118013" y="48849"/>
                  </a:lnTo>
                  <a:lnTo>
                    <a:pt x="117125" y="51953"/>
                  </a:lnTo>
                  <a:lnTo>
                    <a:pt x="115714" y="54649"/>
                  </a:lnTo>
                  <a:lnTo>
                    <a:pt x="113466" y="57345"/>
                  </a:lnTo>
                  <a:lnTo>
                    <a:pt x="110905" y="59550"/>
                  </a:lnTo>
                  <a:lnTo>
                    <a:pt x="107770" y="61756"/>
                  </a:lnTo>
                  <a:lnTo>
                    <a:pt x="104372" y="63553"/>
                  </a:lnTo>
                  <a:lnTo>
                    <a:pt x="100400" y="65350"/>
                  </a:lnTo>
                  <a:lnTo>
                    <a:pt x="95853" y="67066"/>
                  </a:lnTo>
                  <a:lnTo>
                    <a:pt x="91358" y="68863"/>
                  </a:lnTo>
                  <a:lnTo>
                    <a:pt x="81114" y="71558"/>
                  </a:lnTo>
                  <a:lnTo>
                    <a:pt x="70609" y="74172"/>
                  </a:lnTo>
                  <a:lnTo>
                    <a:pt x="59268" y="76868"/>
                  </a:lnTo>
                  <a:lnTo>
                    <a:pt x="48240" y="79074"/>
                  </a:lnTo>
                  <a:lnTo>
                    <a:pt x="37421" y="81279"/>
                  </a:lnTo>
                  <a:lnTo>
                    <a:pt x="27229" y="83975"/>
                  </a:lnTo>
                  <a:lnTo>
                    <a:pt x="22682" y="85282"/>
                  </a:lnTo>
                  <a:lnTo>
                    <a:pt x="18449" y="87079"/>
                  </a:lnTo>
                  <a:lnTo>
                    <a:pt x="14477" y="88386"/>
                  </a:lnTo>
                  <a:lnTo>
                    <a:pt x="10766" y="90183"/>
                  </a:lnTo>
                  <a:lnTo>
                    <a:pt x="7682" y="91980"/>
                  </a:lnTo>
                  <a:lnTo>
                    <a:pt x="4808" y="93778"/>
                  </a:lnTo>
                  <a:lnTo>
                    <a:pt x="2822" y="95983"/>
                  </a:lnTo>
                  <a:lnTo>
                    <a:pt x="1149" y="98189"/>
                  </a:lnTo>
                  <a:lnTo>
                    <a:pt x="313" y="100394"/>
                  </a:lnTo>
                  <a:lnTo>
                    <a:pt x="0" y="103090"/>
                  </a:lnTo>
                  <a:lnTo>
                    <a:pt x="574" y="105786"/>
                  </a:lnTo>
                  <a:lnTo>
                    <a:pt x="1411" y="108400"/>
                  </a:lnTo>
                  <a:lnTo>
                    <a:pt x="2822" y="110687"/>
                  </a:lnTo>
                  <a:lnTo>
                    <a:pt x="5121" y="112893"/>
                  </a:lnTo>
                  <a:lnTo>
                    <a:pt x="7369" y="114690"/>
                  </a:lnTo>
                  <a:lnTo>
                    <a:pt x="10243" y="116405"/>
                  </a:lnTo>
                  <a:lnTo>
                    <a:pt x="13641" y="118202"/>
                  </a:lnTo>
                  <a:lnTo>
                    <a:pt x="17038" y="120000"/>
                  </a:lnTo>
                  <a:lnTo>
                    <a:pt x="13902" y="117794"/>
                  </a:lnTo>
                  <a:lnTo>
                    <a:pt x="11341" y="115507"/>
                  </a:lnTo>
                  <a:lnTo>
                    <a:pt x="9094" y="113301"/>
                  </a:lnTo>
                  <a:lnTo>
                    <a:pt x="7682" y="111095"/>
                  </a:lnTo>
                  <a:lnTo>
                    <a:pt x="6533" y="108890"/>
                  </a:lnTo>
                  <a:lnTo>
                    <a:pt x="6271" y="106684"/>
                  </a:lnTo>
                  <a:lnTo>
                    <a:pt x="6533" y="104397"/>
                  </a:lnTo>
                  <a:lnTo>
                    <a:pt x="7369" y="102682"/>
                  </a:lnTo>
                  <a:lnTo>
                    <a:pt x="9094" y="100394"/>
                  </a:lnTo>
                  <a:lnTo>
                    <a:pt x="11080" y="98679"/>
                  </a:lnTo>
                  <a:lnTo>
                    <a:pt x="14216" y="96882"/>
                  </a:lnTo>
                  <a:lnTo>
                    <a:pt x="17874" y="95085"/>
                  </a:lnTo>
                  <a:lnTo>
                    <a:pt x="22108" y="93287"/>
                  </a:lnTo>
                  <a:lnTo>
                    <a:pt x="27543" y="91572"/>
                  </a:lnTo>
                  <a:lnTo>
                    <a:pt x="33501" y="90183"/>
                  </a:lnTo>
                  <a:lnTo>
                    <a:pt x="40296" y="88876"/>
                  </a:lnTo>
                  <a:lnTo>
                    <a:pt x="40296" y="88876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0" y="0"/>
              <a:ext cx="9140825" cy="2819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39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http://static.foreignpolicyjournal.com/wp-content/uploads/2010/11/nixon-kissing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762000" y="0"/>
            <a:ext cx="77724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Nixon and the ’70s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715000" y="5867400"/>
            <a:ext cx="30480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By Brad Harris,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2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Grand Prairie HS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 descr="https://beyond-english.wikispaces.com/file/view/288200834634_Vietnam%2520War2.jpg/44370195/288200834634_Vietnam%2520War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0" y="0"/>
            <a:ext cx="91440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25000"/>
              <a:buFont typeface="Impact"/>
              <a:buNone/>
            </a:pPr>
            <a:r>
              <a:rPr lang="en-US" sz="6600" b="0" i="0" u="none" dirty="0" smtClean="0">
                <a:solidFill>
                  <a:srgbClr val="161616"/>
                </a:solidFill>
                <a:latin typeface="Impact"/>
                <a:ea typeface="Impact"/>
                <a:cs typeface="Impact"/>
                <a:sym typeface="Impact"/>
              </a:rPr>
              <a:t>Nixon and Vietnam</a:t>
            </a:r>
            <a:endParaRPr lang="en-US" sz="6600" b="0" i="0" u="none" dirty="0">
              <a:solidFill>
                <a:srgbClr val="16161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228600" y="4724400"/>
            <a:ext cx="8610599" cy="1938336"/>
          </a:xfrm>
          <a:prstGeom prst="rect">
            <a:avLst/>
          </a:prstGeom>
          <a:solidFill>
            <a:srgbClr val="6D6D6D">
              <a:alpha val="72549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40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biggest foreign policy issues Nixon had to deal with during his presidency was dealing with the Vietnam War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 descr="http://static.foreignpolicyjournal.com/wp-content/uploads/2010/11/nixon-kissing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0" y="0"/>
            <a:ext cx="91440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Nixon and Foreign Affairs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2209800" y="1108074"/>
            <a:ext cx="4724400" cy="1754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600" b="0" i="0" u="none" dirty="0" smtClean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Secretary </a:t>
            </a:r>
            <a:r>
              <a:rPr lang="en-US" sz="3600" b="0" i="0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of State, Henry Kissinger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 descr="http://windhorst.web.officelive.com/images/nixon_china_com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9144000" cy="6838949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7" name="Shape 227"/>
          <p:cNvSpPr txBox="1"/>
          <p:nvPr/>
        </p:nvSpPr>
        <p:spPr>
          <a:xfrm>
            <a:off x="-152400" y="152400"/>
            <a:ext cx="94488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Détente with Russia, China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191000" y="6488112"/>
            <a:ext cx="46481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2000" b="0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President Nixon tours the Great Wall of China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52400" y="1371600"/>
            <a:ext cx="5105399" cy="1816099"/>
          </a:xfrm>
          <a:prstGeom prst="rect">
            <a:avLst/>
          </a:prstGeom>
          <a:solidFill>
            <a:srgbClr val="D9D9D9">
              <a:alpha val="4549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unito"/>
              <a:buNone/>
            </a:pPr>
            <a:r>
              <a:rPr lang="en-US" sz="2800" b="1" i="1" u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One of Nixon’s foreign affairs goals was friendlier relations with China and the Soviet Union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3886200" y="4419600"/>
            <a:ext cx="5029199" cy="181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Nunito"/>
              <a:buNone/>
            </a:pPr>
            <a:r>
              <a:rPr lang="en-US" sz="2800" b="1" i="1" u="none">
                <a:solidFill>
                  <a:srgbClr val="F2F2F2"/>
                </a:solidFill>
                <a:latin typeface="Nunito"/>
                <a:ea typeface="Nunito"/>
                <a:cs typeface="Nunito"/>
                <a:sym typeface="Nunito"/>
              </a:rPr>
              <a:t>Nixon and Kissinger developed a foreign affairs policy known as </a:t>
            </a:r>
            <a:r>
              <a:rPr lang="en-US" sz="2800" b="1" i="1" u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détente</a:t>
            </a:r>
            <a:r>
              <a:rPr lang="en-US" sz="2800" b="1" i="1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which means cooperation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 descr="http://www.china-profile.com/images/hist_indepth/nixon-china-visit_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9144000" cy="64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-228600" y="0"/>
            <a:ext cx="96012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Mao Tse-tung greets Nixon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0" y="5181600"/>
            <a:ext cx="9144000" cy="1262062"/>
          </a:xfrm>
          <a:prstGeom prst="rect">
            <a:avLst/>
          </a:prstGeom>
          <a:solidFill>
            <a:srgbClr val="A6A6A6">
              <a:alpha val="6745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8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Nixon opened U.S. relations with China and became the first U.S. president to visit China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 descr="http://www.atomicarchive.com/History/coldwar/images/H60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3973512"/>
            <a:ext cx="3886200" cy="2855261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3" name="Shape 243"/>
          <p:cNvSpPr txBox="1"/>
          <p:nvPr/>
        </p:nvSpPr>
        <p:spPr>
          <a:xfrm>
            <a:off x="-152400" y="152400"/>
            <a:ext cx="944880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54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Strategic Arms Limitations Talks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-114300" y="2895600"/>
            <a:ext cx="9144000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0FF"/>
              </a:buClr>
              <a:buSzPct val="25000"/>
              <a:buFont typeface="Impact"/>
              <a:buNone/>
            </a:pPr>
            <a:r>
              <a:rPr lang="en-US" sz="3200" b="0" i="0" u="none" dirty="0">
                <a:solidFill>
                  <a:srgbClr val="70A0FF"/>
                </a:solidFill>
                <a:latin typeface="Impact"/>
                <a:ea typeface="Impact"/>
                <a:cs typeface="Impact"/>
                <a:sym typeface="Impact"/>
              </a:rPr>
              <a:t>Summit meeting between U.S. and Soviet Union when the two countries agreed to limit nuclear arms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228600" y="1366044"/>
            <a:ext cx="8458200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Nixon also strengthened relations with the Soviet Union, including holding a historic meeting -- SALT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 descr="http://phobos.ramapo.edu/~theed/Cold_War/d_Brezhnev_Era/d_Nixon_71_72/media/dd_NixonMoscow/283a2b280b6b44c9_land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19200"/>
            <a:ext cx="3886200" cy="54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 descr="http://i1.squidoocdn.com/resize/squidoo_images/-1/draft_lens1890753module47950952photo_1248422325Leonid_Brezhnev_and_Richard_Nixon_talks_in_197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219200"/>
            <a:ext cx="4800600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-152400" y="152400"/>
            <a:ext cx="94488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Détente with Russia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4191000" y="4800600"/>
            <a:ext cx="4953000" cy="1754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Narrow"/>
              <a:buNone/>
            </a:pPr>
            <a:r>
              <a:rPr lang="en-US" sz="3600" b="1" i="1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From 1972 to 1974, tensions between the U.S. and the Soviet Union eased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 descr="1972%20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0" y="0"/>
            <a:ext cx="9144000" cy="110807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9CC9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rgbClr val="609CC9"/>
                </a:solidFill>
                <a:latin typeface="Impact"/>
                <a:ea typeface="Impact"/>
                <a:cs typeface="Impact"/>
                <a:sym typeface="Impact"/>
              </a:rPr>
              <a:t>Election of 1972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0" y="5791200"/>
            <a:ext cx="64769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4800" b="0" i="1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Nixon re-elected in a rout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 descr="http://www.bayarea.net/~kins/AboutMe/Cranbrook/GIFs/PentagonPapers_bookcov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066800"/>
            <a:ext cx="2895600" cy="3733800"/>
          </a:xfrm>
          <a:prstGeom prst="rect">
            <a:avLst/>
          </a:prstGeom>
          <a:noFill/>
          <a:ln w="5715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" name="Shape 266"/>
          <p:cNvSpPr txBox="1"/>
          <p:nvPr/>
        </p:nvSpPr>
        <p:spPr>
          <a:xfrm>
            <a:off x="0" y="0"/>
            <a:ext cx="91440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Pentagon Papers</a:t>
            </a:r>
          </a:p>
        </p:txBody>
      </p:sp>
      <p:pic>
        <p:nvPicPr>
          <p:cNvPr id="267" name="Shape 267" descr="http://www.coverbrowser.com/image/time/2524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3124200"/>
            <a:ext cx="2438399" cy="3473449"/>
          </a:xfrm>
          <a:prstGeom prst="rect">
            <a:avLst/>
          </a:prstGeom>
          <a:noFill/>
          <a:ln w="5715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8" name="Shape 268"/>
          <p:cNvSpPr txBox="1"/>
          <p:nvPr/>
        </p:nvSpPr>
        <p:spPr>
          <a:xfrm>
            <a:off x="3352800" y="1219200"/>
            <a:ext cx="5791200" cy="181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lang="en-US" sz="2800" b="1" i="1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 1971, a former Defense Department worker leaked what were known as the Pentagon Papers to the New York Times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3124200" y="3124200"/>
            <a:ext cx="3352799" cy="3540125"/>
          </a:xfrm>
          <a:prstGeom prst="rect">
            <a:avLst/>
          </a:prstGeom>
          <a:solidFill>
            <a:srgbClr val="BFBFBF">
              <a:alpha val="52549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unito"/>
              <a:buNone/>
            </a:pPr>
            <a:r>
              <a:rPr lang="en-US" sz="2800" b="1" i="1" u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documents showed  how our leaders had deceived Congress, the media, and the public about how the war was going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0" y="4876800"/>
            <a:ext cx="3124199" cy="181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lang="en-US" sz="2800" b="1" i="1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government had not been honest with the American people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 descr="http://www.jhyer.com/_/rsrc/1248628207766/Home/u-s-history/course-topics/Watergate%20-%20Nix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13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0" y="0"/>
            <a:ext cx="91440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endParaRPr lang="en-US" sz="6600" b="0" i="0" u="none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-29227" y="1108074"/>
            <a:ext cx="3915427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lang="en-US" sz="3200" b="1" i="1" u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release of the Pentagon Papers to the New York Times angered Nixon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5392455" y="1108074"/>
            <a:ext cx="3733800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lang="en-US" sz="3200" b="1" i="1" u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He thought others were out to sabotage his presidency and undermine him, leading to…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2886" cy="670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3352800" y="0"/>
            <a:ext cx="5791200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endParaRPr lang="en-US" sz="8000" b="0" i="0" u="none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4769653" y="0"/>
            <a:ext cx="4343400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Impact"/>
              <a:buNone/>
            </a:pPr>
            <a:r>
              <a:rPr lang="en-US" sz="7200" b="0" i="0" u="none" dirty="0" smtClean="0">
                <a:solidFill>
                  <a:srgbClr val="FFC000"/>
                </a:solidFill>
                <a:latin typeface="Impact"/>
                <a:ea typeface="Impact"/>
                <a:cs typeface="Impact"/>
                <a:sym typeface="Impact"/>
              </a:rPr>
              <a:t>Watergate</a:t>
            </a:r>
            <a:endParaRPr lang="en-US" sz="7200" b="0" i="0" u="none" dirty="0">
              <a:solidFill>
                <a:srgbClr val="FFC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6" name="Shape 286" descr="http://www.popstarsplus.com/images/ElvisPresleyPicture.jpg"/>
          <p:cNvSpPr txBox="1"/>
          <p:nvPr/>
        </p:nvSpPr>
        <p:spPr>
          <a:xfrm>
            <a:off x="63500" y="-136525"/>
            <a:ext cx="4076699" cy="5343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68%20ma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FF"/>
              </a:buClr>
              <a:buSzPct val="25000"/>
              <a:buFont typeface="Impact"/>
              <a:buNone/>
            </a:pPr>
            <a:r>
              <a:rPr lang="en-US" sz="6600" b="0" i="0" u="none" strike="noStrike" cap="none">
                <a:solidFill>
                  <a:srgbClr val="6C6CFF"/>
                </a:solidFill>
                <a:latin typeface="Impact"/>
                <a:ea typeface="Impact"/>
                <a:cs typeface="Impact"/>
                <a:sym typeface="Impact"/>
              </a:rPr>
              <a:t>The Election of 1968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0" y="4191000"/>
            <a:ext cx="9144000" cy="2438399"/>
          </a:xfrm>
          <a:prstGeom prst="rect">
            <a:avLst/>
          </a:prstGeom>
          <a:solidFill>
            <a:schemeClr val="lt1">
              <a:alpha val="62745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1968 presidential election marked a shift to the right in American politics</a:t>
            </a:r>
            <a:r>
              <a:rPr lang="en-US"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11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1960's began as an era of optimism but the events of the decade led to public trust in the government and produced a backlash against liberal movements and the Democratic party.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 descr="http://images.businessweek.com/ss/07/04/0426_dow/image/4_richard-nix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4475" cy="6858000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3" name="Shape 303"/>
          <p:cNvSpPr txBox="1"/>
          <p:nvPr/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What was Watergate?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4191000" y="1295400"/>
            <a:ext cx="4648199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Watergate was one of the largest political scandals in the history of the United States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 descr="watergate-comple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3201987"/>
            <a:ext cx="4905504" cy="3618435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0" name="Shape 310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4549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rgbClr val="161616"/>
                </a:solidFill>
                <a:latin typeface="Impact"/>
                <a:ea typeface="Impact"/>
                <a:cs typeface="Impact"/>
                <a:sym typeface="Impact"/>
              </a:rPr>
              <a:t>What was Watergate?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228600" y="1447800"/>
            <a:ext cx="8381999" cy="1754187"/>
          </a:xfrm>
          <a:prstGeom prst="rect">
            <a:avLst/>
          </a:prstGeom>
          <a:solidFill>
            <a:srgbClr val="7F7F7F">
              <a:alpha val="64705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600" b="0" i="0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Watergate scandal occurred when the Republicans were caught spying on the Democrats at the Democratic Headquarters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300" y="3125786"/>
            <a:ext cx="5867400" cy="373221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rgbClr val="161616"/>
                </a:solidFill>
                <a:latin typeface="Impact"/>
                <a:ea typeface="Impact"/>
                <a:cs typeface="Impact"/>
                <a:sym typeface="Impact"/>
              </a:rPr>
              <a:t>What was Watergate?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380999" y="1371600"/>
            <a:ext cx="8381999" cy="1754187"/>
          </a:xfrm>
          <a:prstGeom prst="rect">
            <a:avLst/>
          </a:prstGeom>
          <a:solidFill>
            <a:srgbClr val="DDDDDD">
              <a:alpha val="60784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3600" b="0" i="0" u="none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Watergate became a major scandal when President Nixon lied about his role in the break-in and tried to cover it up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3200399"/>
            <a:ext cx="4953000" cy="365760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1">
              <a:alpha val="48627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Roots of Watergate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0" y="1295400"/>
            <a:ext cx="8686800" cy="1904999"/>
          </a:xfrm>
          <a:prstGeom prst="rect">
            <a:avLst/>
          </a:prstGeom>
          <a:solidFill>
            <a:srgbClr val="A3A3A3">
              <a:alpha val="52549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587" marR="0" lvl="0" indent="-15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600" b="0" i="0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When the </a:t>
            </a:r>
            <a:r>
              <a:rPr lang="en-US" sz="3600" b="0" i="1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New York Times </a:t>
            </a:r>
            <a:r>
              <a:rPr lang="en-US" sz="3600" b="0" i="0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and </a:t>
            </a:r>
            <a:r>
              <a:rPr lang="en-US" sz="3600" b="0" i="1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Washington Post</a:t>
            </a:r>
            <a:r>
              <a:rPr lang="en-US" sz="3600" b="0" i="0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began to publish the Pentagon Papers, the Nixon Administration sued them.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06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Roots of Watergate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4495800" y="1371600"/>
            <a:ext cx="4629476" cy="1754187"/>
          </a:xfrm>
          <a:prstGeom prst="rect">
            <a:avLst/>
          </a:prstGeom>
          <a:solidFill>
            <a:srgbClr val="363636">
              <a:alpha val="4862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600" b="0" i="0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It was Richard Nixon’s paranoia that his enemies wanted to ruin his presidency that was at the root of the Watergate scandal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 descr="howard%20hunt"/>
          <p:cNvPicPr preferRelativeResize="0"/>
          <p:nvPr/>
        </p:nvPicPr>
        <p:blipFill rotWithShape="1">
          <a:blip r:embed="rId3">
            <a:alphaModFix/>
          </a:blip>
          <a:srcRect r="5882" b="2396"/>
          <a:stretch/>
        </p:blipFill>
        <p:spPr>
          <a:xfrm>
            <a:off x="228600" y="2286000"/>
            <a:ext cx="1981199" cy="2662236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38" name="Shape 338" descr="james%20mcco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2286000"/>
            <a:ext cx="1981199" cy="2666999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9" name="Shape 339"/>
          <p:cNvSpPr txBox="1"/>
          <p:nvPr/>
        </p:nvSpPr>
        <p:spPr>
          <a:xfrm>
            <a:off x="0" y="0"/>
            <a:ext cx="9372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Impact"/>
              <a:buNone/>
            </a:pPr>
            <a:r>
              <a:rPr lang="en-US" sz="6400" b="0" i="0" u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The White House Plumbers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152400" y="5029200"/>
            <a:ext cx="21335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lang="en-US" sz="1600" b="1" i="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Howard Hunt</a:t>
            </a:r>
          </a:p>
        </p:txBody>
      </p:sp>
      <p:pic>
        <p:nvPicPr>
          <p:cNvPr id="341" name="Shape 341" descr="g%20gordon%20liddy"/>
          <p:cNvPicPr preferRelativeResize="0"/>
          <p:nvPr/>
        </p:nvPicPr>
        <p:blipFill rotWithShape="1">
          <a:blip r:embed="rId5">
            <a:alphaModFix/>
          </a:blip>
          <a:srcRect r="2340" b="3447"/>
          <a:stretch/>
        </p:blipFill>
        <p:spPr>
          <a:xfrm>
            <a:off x="4648200" y="2286000"/>
            <a:ext cx="1981199" cy="2666999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42" name="Shape 342"/>
          <p:cNvSpPr txBox="1"/>
          <p:nvPr/>
        </p:nvSpPr>
        <p:spPr>
          <a:xfrm>
            <a:off x="4648200" y="5029200"/>
            <a:ext cx="20574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lang="en-US" sz="1600" b="1" i="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G. Gordon Liddy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2362200" y="5029200"/>
            <a:ext cx="21335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lang="en-US" sz="1600" b="1" i="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James McCord</a:t>
            </a:r>
          </a:p>
        </p:txBody>
      </p:sp>
      <p:pic>
        <p:nvPicPr>
          <p:cNvPr id="344" name="Shape 344" descr="cols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4200" y="2286000"/>
            <a:ext cx="2057400" cy="2666999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45" name="Shape 345"/>
          <p:cNvSpPr txBox="1"/>
          <p:nvPr/>
        </p:nvSpPr>
        <p:spPr>
          <a:xfrm>
            <a:off x="6858000" y="5029200"/>
            <a:ext cx="2168525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lang="en-US" sz="1600" b="1" i="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Chuck Colson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228600" y="5562600"/>
            <a:ext cx="8763000" cy="979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2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This unit was called the “Plumbers” because they were put in charge of stopping information “leaks”.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228600" y="1066800"/>
            <a:ext cx="8763000" cy="979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2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After the release of the Pentagon Papers, the White House created a unit to ensure internal security.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1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2100" y="3276600"/>
            <a:ext cx="60198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-76200" y="1453356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600" b="0" i="0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When initial polls showed Nixon only slightly ahead in the Election of 1972, the Plumbers turned their activities to political espionage.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2286000" y="3051175"/>
            <a:ext cx="45720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lang="en-US" sz="1800" b="1" i="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2F2F2">
              <a:alpha val="2549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Watergate Break-in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365" descr="http://www.xtimeline.com/__UserPic_Large/6127/ELT20080324085324510436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614" y="3036017"/>
            <a:ext cx="5029200" cy="381154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2F2F2">
              <a:alpha val="43529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Watergate Break-in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0" y="1281830"/>
            <a:ext cx="9158614" cy="1754187"/>
          </a:xfrm>
          <a:prstGeom prst="rect">
            <a:avLst/>
          </a:prstGeom>
          <a:solidFill>
            <a:srgbClr val="F2F2F2">
              <a:alpha val="5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25000"/>
              <a:buFont typeface="Impact"/>
              <a:buNone/>
            </a:pPr>
            <a:r>
              <a:rPr lang="en-US" sz="3600" b="0" i="0" u="none" dirty="0">
                <a:solidFill>
                  <a:srgbClr val="161616"/>
                </a:solidFill>
                <a:latin typeface="Impact"/>
                <a:ea typeface="Impact"/>
                <a:cs typeface="Impact"/>
                <a:sym typeface="Impact"/>
              </a:rPr>
              <a:t>On June 17, 1972, 5 men were arrested attempting to bug Democratic headquarters inside the Watergate building in Washington D.C.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 descr="woodward%20and%20bernstei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2713036"/>
            <a:ext cx="5603874" cy="3992564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solidFill>
            <a:srgbClr val="D9D9D9">
              <a:alpha val="5843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Impact"/>
              <a:buNone/>
            </a:pPr>
            <a:r>
              <a:rPr lang="en-US" sz="66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The Washington Post 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-2438400" y="4343400"/>
            <a:ext cx="6095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-8351" y="1143000"/>
            <a:ext cx="9144000" cy="1570036"/>
          </a:xfrm>
          <a:prstGeom prst="rect">
            <a:avLst/>
          </a:prstGeom>
          <a:solidFill>
            <a:srgbClr val="7F7F7F">
              <a:alpha val="64705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Watergate came to public attention largely through the work of Bob Woodward and Carl Bernstein, investigative reporters from the </a:t>
            </a:r>
            <a:r>
              <a:rPr lang="en-US" sz="3200" b="0" i="1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Washington Post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 descr="Picture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901" r="-1887" b="54316"/>
          <a:stretch/>
        </p:blipFill>
        <p:spPr>
          <a:xfrm>
            <a:off x="0" y="982662"/>
            <a:ext cx="9372600" cy="587533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  <a:prstGeom prst="rect">
            <a:avLst/>
          </a:prstGeom>
          <a:solidFill>
            <a:srgbClr val="FFFFF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A3"/>
              </a:buClr>
              <a:buSzPct val="25000"/>
              <a:buFont typeface="Impact"/>
              <a:buNone/>
            </a:pPr>
            <a:r>
              <a:rPr lang="en-US" sz="6600" b="0" i="0" u="none" strike="noStrike" cap="none">
                <a:solidFill>
                  <a:srgbClr val="A3A3A3"/>
                </a:solidFill>
                <a:latin typeface="Impact"/>
                <a:ea typeface="Impact"/>
                <a:cs typeface="Impact"/>
                <a:sym typeface="Impact"/>
              </a:rPr>
              <a:t>The Election of 1968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-1981200" y="45720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0" y="5181600"/>
            <a:ext cx="9144000" cy="1570036"/>
          </a:xfrm>
          <a:prstGeom prst="rect">
            <a:avLst/>
          </a:prstGeom>
          <a:solidFill>
            <a:srgbClr val="F2F2F2">
              <a:alpha val="73725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25000"/>
              <a:buFont typeface="Nunito"/>
              <a:buNone/>
            </a:pPr>
            <a:r>
              <a:rPr lang="en-US" sz="3200" b="1" i="0" u="none">
                <a:solidFill>
                  <a:srgbClr val="161616"/>
                </a:solidFill>
                <a:latin typeface="Nunito"/>
                <a:ea typeface="Nunito"/>
                <a:cs typeface="Nunito"/>
                <a:sym typeface="Nunito"/>
              </a:rPr>
              <a:t>The “Silent Majority” were Americans who paid taxes, did not demonstrate, and desired a restoration of "law and order.”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28600" y="4038600"/>
            <a:ext cx="8610599" cy="979487"/>
          </a:xfrm>
          <a:prstGeom prst="rect">
            <a:avLst/>
          </a:prstGeom>
          <a:solidFill>
            <a:srgbClr val="F2F2F2">
              <a:alpha val="73725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25000"/>
              <a:buFont typeface="Nunito"/>
              <a:buNone/>
            </a:pPr>
            <a:r>
              <a:rPr lang="en-US" sz="3200" b="1" i="0" u="none">
                <a:solidFill>
                  <a:srgbClr val="161616"/>
                </a:solidFill>
                <a:latin typeface="Nunito"/>
                <a:ea typeface="Nunito"/>
                <a:cs typeface="Nunito"/>
                <a:sym typeface="Nunito"/>
              </a:rPr>
              <a:t>Nixon campaigned as a champion of the “Silent Majority"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Congressional Hearings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0" y="5257800"/>
            <a:ext cx="9144000" cy="1600199"/>
          </a:xfrm>
          <a:prstGeom prst="rect">
            <a:avLst/>
          </a:prstGeom>
          <a:solidFill>
            <a:srgbClr val="A6A6A6">
              <a:alpha val="62745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587" marR="0" lvl="0" indent="-15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2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Congress began hearings to investigate the scandal and found that Nixon’s Attorney General, John Mitchell, controlled a fund to pay for espionage operations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/>
          <p:nvPr/>
        </p:nvSpPr>
        <p:spPr>
          <a:xfrm>
            <a:off x="0" y="4876800"/>
            <a:ext cx="9144000" cy="1754187"/>
          </a:xfrm>
          <a:prstGeom prst="rect">
            <a:avLst/>
          </a:prstGeom>
          <a:solidFill>
            <a:srgbClr val="7F7F7F">
              <a:alpha val="43529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In June 1973, former White House legal counsel John Dean delivered testimony that implicated Nixon from the earliest days of Watergate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Congressional Hearings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 descr="alexbutterfiel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0350" cy="6858000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Impact"/>
              <a:buNone/>
            </a:pPr>
            <a:r>
              <a:rPr lang="en-US" sz="66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The Oval Office Tapes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3361" marR="0" lvl="0" indent="-476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In an effort to discredit Dean’s testimony, the White House announced that Nixon had secretly been tape-recording conversations. These tapes would become the focus of the investigation.</a:t>
            </a:r>
            <a:r>
              <a:rPr lang="en-US"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24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Shape 410" descr="http://www.nydailynews.com/img/static/1973/politics/feature2_alg_ovaloffi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/>
        </p:nvSpPr>
        <p:spPr>
          <a:xfrm>
            <a:off x="0" y="5103812"/>
            <a:ext cx="9144000" cy="1754187"/>
          </a:xfrm>
          <a:prstGeom prst="rect">
            <a:avLst/>
          </a:prstGeom>
          <a:solidFill>
            <a:srgbClr val="D9D9D9">
              <a:alpha val="52549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3600" b="0" i="0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When the Supreme Court forced Nixon to surrender the tapes, he refused invoking “executive privilege”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The Smoking Gun Tapes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-228600" y="0"/>
            <a:ext cx="9677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Impact"/>
              <a:buNone/>
            </a:pPr>
            <a:r>
              <a:rPr lang="en-US" sz="60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The Saturday Night Massacre 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4343400" y="1066800"/>
            <a:ext cx="48006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Administration reached an agreement with the Senate Watergate Committee that its Chairman would be allowed to listen to tapes and provide a transcript to the Committee and to Special Prosecutor Archibald Cox.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deal broke down when Cox refused to accept the transcripts in place of the tapes.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Since the Special Prosecutor is an employee of the Justice Department, Nixon ordered Attorney General Elliot Richardson to fire Cox.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9" name="Shape 419" descr="cox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5554" b="5302"/>
          <a:stretch/>
        </p:blipFill>
        <p:spPr>
          <a:xfrm>
            <a:off x="228600" y="1143000"/>
            <a:ext cx="4076699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/>
        </p:nvSpPr>
        <p:spPr>
          <a:xfrm>
            <a:off x="609600" y="6096000"/>
            <a:ext cx="30480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bril Fatface"/>
              <a:buNone/>
            </a:pPr>
            <a:r>
              <a:rPr lang="en-US" sz="2000" b="0" i="0" u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Archibald Cox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-152400" y="0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Impact"/>
              <a:buNone/>
            </a:pPr>
            <a:r>
              <a:rPr lang="en-US" sz="60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The Saturday Night Massacre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4724400" y="1143000"/>
            <a:ext cx="4419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When Richardson refused, he was fired.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Nixon ordered Deputy Attorney General William D. Ruckelshaus to fire Cox.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When he refused, he was fired.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Nixon then ordered Solicitor General Robert Bork (who was later nominated for the Supreme Court by Reagan) to fire Cox and he complied.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-US" sz="2400" b="1" i="1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Washington Post</a:t>
            </a:r>
            <a:r>
              <a:rPr lang="en-U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reported on the “Saturday Night Massacre.”</a:t>
            </a:r>
          </a:p>
        </p:txBody>
      </p:sp>
      <p:pic>
        <p:nvPicPr>
          <p:cNvPr id="427" name="Shape 427" descr="bork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4724400"/>
            <a:ext cx="2200275" cy="19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/>
        </p:nvSpPr>
        <p:spPr>
          <a:xfrm>
            <a:off x="457200" y="6324600"/>
            <a:ext cx="2209799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lang="en-US" sz="1600" b="1" i="0" u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Robert Bork</a:t>
            </a:r>
          </a:p>
        </p:txBody>
      </p:sp>
      <p:pic>
        <p:nvPicPr>
          <p:cNvPr id="429" name="Shape 429" descr="http://www.historycommons.org/events-images/satnightmassacre_wapo_2050081722-237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143000"/>
            <a:ext cx="439102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 r="-854" b="45555"/>
          <a:stretch/>
        </p:blipFill>
        <p:spPr>
          <a:xfrm>
            <a:off x="0" y="0"/>
            <a:ext cx="92963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Shape 439" descr="http://4.bp.blogspot.com/-BFRA7SNMmlI/TbtKGbzG_iI/AAAAAAAABQY/VTz6acfQhdM/s1600/Nixon_watergate_tapes_address_small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2820986"/>
            <a:ext cx="4762500" cy="403701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The Oval Office Tapes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-152400" y="1066800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600" b="0" i="0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On October 23, 1973 Nixon agreed to turn over White House tape recordings requested by the Watergate special prosecutor to </a:t>
            </a:r>
            <a:r>
              <a:rPr lang="en-US" sz="3600" b="0" i="0" u="none" dirty="0" smtClean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Judge.</a:t>
            </a:r>
            <a:endParaRPr lang="en-US" sz="3600" b="0" i="0" u="none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Shape 446" descr="http://www.rvv.com/peacemaker/images/nixon_sony.jpg"/>
          <p:cNvPicPr preferRelativeResize="0"/>
          <p:nvPr/>
        </p:nvPicPr>
        <p:blipFill rotWithShape="1">
          <a:blip r:embed="rId3">
            <a:alphaModFix/>
          </a:blip>
          <a:srcRect r="1666" b="2221"/>
          <a:stretch/>
        </p:blipFill>
        <p:spPr>
          <a:xfrm>
            <a:off x="0" y="0"/>
            <a:ext cx="91963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/>
        </p:nvSpPr>
        <p:spPr>
          <a:xfrm>
            <a:off x="0" y="4572000"/>
            <a:ext cx="9144000" cy="2308225"/>
          </a:xfrm>
          <a:prstGeom prst="rect">
            <a:avLst/>
          </a:prstGeom>
          <a:solidFill>
            <a:srgbClr val="3E1F00">
              <a:alpha val="46274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Many of the conversations on the tapes indicate Nixon’s knowledge of the Watergate break in and the following cover-up.  One tape had an 18½ -minute gap that people questioned.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The Smoking Gun Tapes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Shape 4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6899" y="3142488"/>
            <a:ext cx="4876800" cy="373221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Shape 454"/>
          <p:cNvSpPr txBox="1"/>
          <p:nvPr/>
        </p:nvSpPr>
        <p:spPr>
          <a:xfrm>
            <a:off x="-16701" y="1371600"/>
            <a:ext cx="9144000" cy="1754187"/>
          </a:xfrm>
          <a:prstGeom prst="rect">
            <a:avLst/>
          </a:prstGeom>
          <a:solidFill>
            <a:srgbClr val="6D6D6D">
              <a:alpha val="43529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600" b="0" i="0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On July 27, 1974, the House Judiciary Committee approved Articles of Impeachment against Nixon. The House was set to vote on the matter. 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Nixon’s Final Days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 descr="http://upload.wikimedia.org/wikipedia/commons/8/8d/US_map-South_Modern.png"/>
          <p:cNvPicPr preferRelativeResize="0"/>
          <p:nvPr/>
        </p:nvPicPr>
        <p:blipFill rotWithShape="1">
          <a:blip r:embed="rId3">
            <a:alphaModFix/>
          </a:blip>
          <a:srcRect l="36364" t="38813" r="13287" b="11589"/>
          <a:stretch/>
        </p:blipFill>
        <p:spPr>
          <a:xfrm>
            <a:off x="2487459" y="4358405"/>
            <a:ext cx="4114801" cy="2499595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9" name="Shape 159"/>
          <p:cNvSpPr txBox="1"/>
          <p:nvPr/>
        </p:nvSpPr>
        <p:spPr>
          <a:xfrm>
            <a:off x="-27140" y="0"/>
            <a:ext cx="9144000" cy="1108074"/>
          </a:xfrm>
          <a:prstGeom prst="rect">
            <a:avLst/>
          </a:prstGeom>
          <a:solidFill>
            <a:srgbClr val="C00000">
              <a:alpha val="1647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25000"/>
              <a:buFont typeface="Impact"/>
              <a:buNone/>
            </a:pPr>
            <a:r>
              <a:rPr lang="en-US" sz="6600" b="0" i="0" u="none" dirty="0">
                <a:solidFill>
                  <a:srgbClr val="161616"/>
                </a:solidFill>
                <a:latin typeface="Impact"/>
                <a:ea typeface="Impact"/>
                <a:cs typeface="Impact"/>
                <a:sym typeface="Impact"/>
              </a:rPr>
              <a:t>The Southern Strategy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0" y="1976436"/>
            <a:ext cx="9296399" cy="1754187"/>
          </a:xfrm>
          <a:prstGeom prst="rect">
            <a:avLst/>
          </a:prstGeom>
          <a:solidFill>
            <a:schemeClr val="lt1">
              <a:alpha val="62745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lang="en-US" sz="2400" b="1" i="0" u="sng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Nixon gained the South’s support by promising several things: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100000"/>
              <a:buFont typeface="Noto Sans Symbols"/>
              <a:buChar char="▪"/>
            </a:pPr>
            <a:r>
              <a:rPr lang="en-US" sz="2400" b="1" i="0" u="none" dirty="0">
                <a:solidFill>
                  <a:srgbClr val="161616"/>
                </a:solidFill>
                <a:latin typeface="Nunito"/>
                <a:ea typeface="Nunito"/>
                <a:cs typeface="Nunito"/>
                <a:sym typeface="Nunito"/>
              </a:rPr>
              <a:t>To oppose court-ordered busing of students to integrate schools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100000"/>
              <a:buFont typeface="Noto Sans Symbols"/>
              <a:buChar char="▪"/>
            </a:pPr>
            <a:r>
              <a:rPr lang="en-US" sz="2400" b="1" i="0" u="none" dirty="0">
                <a:solidFill>
                  <a:srgbClr val="161616"/>
                </a:solidFill>
                <a:latin typeface="Nunito"/>
                <a:ea typeface="Nunito"/>
                <a:cs typeface="Nunito"/>
                <a:sym typeface="Nunito"/>
              </a:rPr>
              <a:t>To choose a vice-presidential candidate who was from the South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100000"/>
              <a:buFont typeface="Noto Sans Symbols"/>
              <a:buChar char="▪"/>
            </a:pPr>
            <a:r>
              <a:rPr lang="en-US" sz="2400" b="1" i="0" u="none" dirty="0">
                <a:solidFill>
                  <a:srgbClr val="161616"/>
                </a:solidFill>
                <a:latin typeface="Nunito"/>
                <a:ea typeface="Nunito"/>
                <a:cs typeface="Nunito"/>
                <a:sym typeface="Nunito"/>
              </a:rPr>
              <a:t>To only appoint conservatives to federal courts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100000"/>
              <a:buFont typeface="Noto Sans Symbols"/>
              <a:buChar char="▪"/>
            </a:pPr>
            <a:r>
              <a:rPr lang="en-US" sz="2400" b="1" i="0" u="none" dirty="0">
                <a:solidFill>
                  <a:srgbClr val="161616"/>
                </a:solidFill>
                <a:latin typeface="Nunito"/>
                <a:ea typeface="Nunito"/>
                <a:cs typeface="Nunito"/>
                <a:sym typeface="Nunito"/>
              </a:rPr>
              <a:t>To appoint a Southerner to the Supreme Court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0" y="1155502"/>
            <a:ext cx="8458200" cy="868362"/>
          </a:xfrm>
          <a:prstGeom prst="rect">
            <a:avLst/>
          </a:prstGeom>
          <a:solidFill>
            <a:srgbClr val="C00000">
              <a:alpha val="35686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lang="en-US" sz="2800" b="1" i="0" u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Since the Election of 1968, the South has been a Republican stronghold in elections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Shape 460" descr="http://campus.queens.edu/depts/history/images/NixonResigns_Headli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4978" y="2057400"/>
            <a:ext cx="4724400" cy="3657600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61" name="Shape 461"/>
          <p:cNvSpPr txBox="1"/>
          <p:nvPr/>
        </p:nvSpPr>
        <p:spPr>
          <a:xfrm>
            <a:off x="0" y="0"/>
            <a:ext cx="9144000" cy="1754187"/>
          </a:xfrm>
          <a:prstGeom prst="rect">
            <a:avLst/>
          </a:prstGeom>
          <a:solidFill>
            <a:srgbClr val="D9D9D9">
              <a:alpha val="64705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3600" b="0" i="0" u="none" dirty="0">
                <a:solidFill>
                  <a:schemeClr val="bg1"/>
                </a:solidFill>
                <a:latin typeface="Impact"/>
                <a:ea typeface="Impact"/>
                <a:cs typeface="Impact"/>
                <a:sym typeface="Impact"/>
              </a:rPr>
              <a:t>On August 5, 1974, when the “smoking gun tape” became public, Nixon was told that he would not survive the vote in the Senate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/>
          <p:nvPr/>
        </p:nvSpPr>
        <p:spPr>
          <a:xfrm>
            <a:off x="419100" y="3581400"/>
            <a:ext cx="8381999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600" b="0" i="0" u="none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On August 9, 1974, Richard Nixon became the first American president to resign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Nixon Resigns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Shape 473" descr="070108_ford_pardo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3505200"/>
            <a:ext cx="4648200" cy="3352800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Aftermath of Watergate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-152399" y="914400"/>
            <a:ext cx="9296399" cy="266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1000"/>
              <a:buFont typeface="Noto Sans Symbols"/>
              <a:buChar char="▪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Gerald Ford became the nation’s 37</a:t>
            </a:r>
            <a:r>
              <a:rPr lang="en-US" sz="3200" b="0" i="0" u="none" strike="noStrike" cap="none" baseline="30000" dirty="0">
                <a:solidFill>
                  <a:schemeClr val="lt1"/>
                </a:solidFill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th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 president.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1000"/>
              <a:buFont typeface="Noto Sans Symbols"/>
              <a:buChar char="▪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More than 30 government officials went to prison for their role in Watergate. Nixon was not one of them. 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1000"/>
              <a:buFont typeface="Noto Sans Symbols"/>
              <a:buChar char="▪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In September 1974, Ford gave Nixon a full pardon. 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1000"/>
              <a:buFont typeface="Noto Sans Symbols"/>
              <a:buChar char="▪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 pitchFamily="18" charset="0"/>
                <a:ea typeface="Impact"/>
                <a:cs typeface="Times New Roman" pitchFamily="18" charset="0"/>
                <a:sym typeface="Impact"/>
              </a:rPr>
              <a:t>There was a public distrust of the government that continues to this day.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2438400" y="4267200"/>
            <a:ext cx="41148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 descr="http://rds.yahoo.com/_ylt=A9G_bI.RVvpJRm0Aip6jzbkF/SIG=132gi12cb/EXP=1241229329/**http%3A/www.johnsimonds.com/wp-content/uploads/2008/06/american-flag-wav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0" y="-152400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72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New Federalism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52400" y="838200"/>
            <a:ext cx="8991600" cy="6186487"/>
          </a:xfrm>
          <a:prstGeom prst="rect">
            <a:avLst/>
          </a:prstGeom>
          <a:solidFill>
            <a:srgbClr val="BFBFBF">
              <a:alpha val="72549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lang="en-US" sz="3000" b="0" i="0" u="none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Nixon’s domestic policies became known as “New Federalism”</a:t>
            </a: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 sz="30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It called for eliminating several federal programs and giving more control to state and local governments</a:t>
            </a: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9"/>
              </a:buClr>
              <a:buSzPct val="100000"/>
              <a:buFont typeface="Noto Sans Symbols"/>
              <a:buChar char="▪"/>
            </a:pPr>
            <a:r>
              <a:rPr lang="en-US" sz="3000" b="0" i="0" u="none">
                <a:solidFill>
                  <a:srgbClr val="000079"/>
                </a:solidFill>
                <a:latin typeface="Impact"/>
                <a:ea typeface="Impact"/>
                <a:cs typeface="Impact"/>
                <a:sym typeface="Impact"/>
              </a:rPr>
              <a:t>Nixon claimed that this would give the government agencies that were the closest to the people the opportunity to address problems</a:t>
            </a: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lang="en-US" sz="3000" b="0" i="0" u="none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Although “revenue sharing” was suppose to give state and local governments more power, the federal government became more powerful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 descr="http://i45.photobucket.com/albums/f53/midtowng/Suez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884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-228600" y="0"/>
            <a:ext cx="96012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Crisis in the Middle East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0" y="1219200"/>
            <a:ext cx="4800600" cy="2308225"/>
          </a:xfrm>
          <a:prstGeom prst="rect">
            <a:avLst/>
          </a:prstGeom>
          <a:solidFill>
            <a:srgbClr val="D9D9D9">
              <a:alpha val="5764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3600" b="0" i="0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Tensions in the Middle East escalated in 1956 when Egypt nationalized the Suez Canal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0" y="5486400"/>
            <a:ext cx="9144000" cy="1200150"/>
          </a:xfrm>
          <a:prstGeom prst="rect">
            <a:avLst/>
          </a:prstGeom>
          <a:solidFill>
            <a:srgbClr val="D9D9D9">
              <a:alpha val="5764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3600" b="0" i="0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This led to a war over control of the canal between Egypt, Israel, the UK and France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 descr="http://www.knesset.gov.il/history/images/9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-228600" y="0"/>
            <a:ext cx="96012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The Six-Day War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52400" y="1219200"/>
            <a:ext cx="5105399" cy="206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3200" b="0" i="0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The Six-Day War was fought in 1967 between Israel, Egypt, Jordan and Syria over control of land in the Middle East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3662362" y="3244850"/>
            <a:ext cx="184149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276600" y="4648200"/>
            <a:ext cx="5638800" cy="2062162"/>
          </a:xfrm>
          <a:prstGeom prst="rect">
            <a:avLst/>
          </a:prstGeom>
          <a:solidFill>
            <a:srgbClr val="7F7F7F">
              <a:alpha val="75686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2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conflict led to Israel taking control over the Sinai Peninsula, the Golan Heights, the West Bank and the Gaza Strip</a:t>
            </a:r>
          </a:p>
        </p:txBody>
      </p:sp>
      <p:pic>
        <p:nvPicPr>
          <p:cNvPr id="188" name="Shape 188" descr="File:Six Day War Terrritories 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3733800"/>
            <a:ext cx="2362200" cy="301942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 descr="http://www.bitsofnews.com/images/graphics/Yom_Kippur_War_lar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0" y="0"/>
            <a:ext cx="9144000" cy="1108074"/>
          </a:xfrm>
          <a:prstGeom prst="rect">
            <a:avLst/>
          </a:prstGeom>
          <a:solidFill>
            <a:srgbClr val="BFBFBF">
              <a:alpha val="60784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Yom Kippur War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152400" y="1219200"/>
            <a:ext cx="4648199" cy="2062162"/>
          </a:xfrm>
          <a:prstGeom prst="rect">
            <a:avLst/>
          </a:prstGeom>
          <a:solidFill>
            <a:schemeClr val="lt1">
              <a:alpha val="54509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3200" b="0" i="0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In 1973, Egypt and Syria retaliated against Israel in a conflict known as the Yom Kippur War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352800" y="4572000"/>
            <a:ext cx="5410200" cy="2062162"/>
          </a:xfrm>
          <a:prstGeom prst="rect">
            <a:avLst/>
          </a:prstGeom>
          <a:solidFill>
            <a:schemeClr val="lt1">
              <a:alpha val="54509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3200">
                <a:latin typeface="Impact"/>
                <a:ea typeface="Impact"/>
                <a:cs typeface="Impact"/>
                <a:sym typeface="Impact"/>
              </a:rPr>
              <a:t>The Arabs were initially successful but eventually the Israelis drove them back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 descr="http://www.ebook3000.com/upimg/201005/26/26221114771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19187"/>
            <a:ext cx="4343400" cy="573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 descr="http://www.aipac.org/events/FlagStarWeb_rdax_113x1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200" y="0"/>
            <a:ext cx="1447800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0" y="0"/>
            <a:ext cx="7848599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66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U.S.-Israeli alliance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495800" y="1143000"/>
            <a:ext cx="4648199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2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conflicts in the Middle East strengthened the ties between the U.S. and Israel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267200" y="5287962"/>
            <a:ext cx="4876799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3200" b="0" i="0" u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These ties have led to tensions between the U.S. and some Arab nations</a:t>
            </a:r>
          </a:p>
        </p:txBody>
      </p:sp>
      <p:pic>
        <p:nvPicPr>
          <p:cNvPr id="206" name="Shape 206" descr="http://johndenugent.net/images/arabs-burning-american-flag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6287" y="2743200"/>
            <a:ext cx="4252912" cy="2514599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1336</Words>
  <Application>Microsoft Office PowerPoint</Application>
  <PresentationFormat>On-screen Show (4:3)</PresentationFormat>
  <Paragraphs>118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Times New Roman</vt:lpstr>
      <vt:lpstr>Noto Sans Symbols</vt:lpstr>
      <vt:lpstr>Abril Fatface</vt:lpstr>
      <vt:lpstr>Arial Narrow</vt:lpstr>
      <vt:lpstr>Impact</vt:lpstr>
      <vt:lpstr>Garamond</vt:lpstr>
      <vt:lpstr>Nunito</vt:lpstr>
      <vt:lpstr>1_Stream</vt:lpstr>
      <vt:lpstr>Stream</vt:lpstr>
      <vt:lpstr>Nixon and the ’70s</vt:lpstr>
      <vt:lpstr>The Election of 1968</vt:lpstr>
      <vt:lpstr>The Election of 1968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Washington Post </vt:lpstr>
      <vt:lpstr>PowerPoint Presentation</vt:lpstr>
      <vt:lpstr>PowerPoint Presentation</vt:lpstr>
      <vt:lpstr>The Oval Office Tapes</vt:lpstr>
      <vt:lpstr>PowerPoint Presentation</vt:lpstr>
      <vt:lpstr>The Saturday Night Massacre </vt:lpstr>
      <vt:lpstr>The Saturday Night Massacre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Aftermath of Watergate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Nixon and the ’70s</dc:title>
  <dc:creator>Kenneth Groh</dc:creator>
  <cp:lastModifiedBy>Kenneth Groh</cp:lastModifiedBy>
  <cp:revision>2</cp:revision>
  <dcterms:modified xsi:type="dcterms:W3CDTF">2017-05-02T12:27:12Z</dcterms:modified>
</cp:coreProperties>
</file>