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81" r:id="rId7"/>
    <p:sldId id="282" r:id="rId8"/>
    <p:sldId id="283" r:id="rId9"/>
    <p:sldId id="284" r:id="rId10"/>
    <p:sldId id="280" r:id="rId11"/>
    <p:sldId id="279" r:id="rId12"/>
    <p:sldId id="262" r:id="rId13"/>
    <p:sldId id="263" r:id="rId14"/>
    <p:sldId id="285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86" r:id="rId25"/>
    <p:sldId id="274" r:id="rId26"/>
    <p:sldId id="276" r:id="rId27"/>
    <p:sldId id="278" r:id="rId28"/>
    <p:sldId id="277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631DB-E26A-4E11-A1F5-96678B2B0834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71666-F9A5-4CB8-A02F-8B3460AB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D9C76-E6D0-4BD5-A1CE-7009D06968E9}" type="slidenum">
              <a:rPr lang="en-US"/>
              <a:pPr/>
              <a:t>12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Europeans set the example…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FF73-702C-401E-837F-FA7C5C1AD887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5123E5-C6C0-4014-8B52-0D2274711E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FF73-702C-401E-837F-FA7C5C1AD887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23E5-C6C0-4014-8B52-0D2274711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FF73-702C-401E-837F-FA7C5C1AD887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23E5-C6C0-4014-8B52-0D2274711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9E4BCD8-817F-4E90-9D44-DEC179B21F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7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ED5117-3284-4330-9053-A5219C0B7E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79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00E14A-7BC6-4095-8D9A-5194DF76EB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FF73-702C-401E-837F-FA7C5C1AD887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23E5-C6C0-4014-8B52-0D2274711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FF73-702C-401E-837F-FA7C5C1AD887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23E5-C6C0-4014-8B52-0D2274711E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FF73-702C-401E-837F-FA7C5C1AD887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23E5-C6C0-4014-8B52-0D2274711E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FF73-702C-401E-837F-FA7C5C1AD887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23E5-C6C0-4014-8B52-0D2274711E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FF73-702C-401E-837F-FA7C5C1AD887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23E5-C6C0-4014-8B52-0D2274711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FF73-702C-401E-837F-FA7C5C1AD887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23E5-C6C0-4014-8B52-0D2274711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FF73-702C-401E-837F-FA7C5C1AD887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23E5-C6C0-4014-8B52-0D2274711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FF73-702C-401E-837F-FA7C5C1AD887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23E5-C6C0-4014-8B52-0D2274711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BFFF73-702C-401E-837F-FA7C5C1AD887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05123E5-C6C0-4014-8B52-0D2274711E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U.S. Imperialism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1900-1914</a:t>
            </a:r>
          </a:p>
        </p:txBody>
      </p:sp>
    </p:spTree>
    <p:extLst>
      <p:ext uri="{BB962C8B-B14F-4D97-AF65-F5344CB8AC3E}">
        <p14:creationId xmlns:p14="http://schemas.microsoft.com/office/powerpoint/2010/main" val="12799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r>
              <a:rPr lang="en-US">
                <a:latin typeface="Forte" pitchFamily="66" charset="0"/>
              </a:rPr>
              <a:t>Boxers</a:t>
            </a:r>
          </a:p>
        </p:txBody>
      </p:sp>
      <p:pic>
        <p:nvPicPr>
          <p:cNvPr id="87043" name="Picture 3" descr="Foreign_armies_in_Beijing_during_Boxer_Rebel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7300"/>
            <a:ext cx="7620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itchFamily="66" charset="0"/>
              </a:rPr>
              <a:t>Open Door Policy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America wanted to protect new </a:t>
            </a:r>
            <a:r>
              <a:rPr lang="en-US" dirty="0" smtClean="0"/>
              <a:t>territories in the Philippines and its citizens in China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America also wanted to trade with China and not be pushed out by European powers</a:t>
            </a:r>
            <a:endParaRPr lang="en-US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The Open Door Policy was the American plan it stated</a:t>
            </a:r>
            <a:endParaRPr lang="en-US" dirty="0"/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dirty="0" smtClean="0"/>
              <a:t>Was created by a note sent from Secretary of State John Hay, known as the Open Door Note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dirty="0"/>
              <a:t>China may trade with the U.S. and other nations and not be carved up like Africa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dirty="0" smtClean="0"/>
              <a:t>China was still exploited by European nations and the U.S. for resources and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>
                <a:latin typeface="Forte" pitchFamily="66" charset="0"/>
              </a:rPr>
              <a:t>Imperialism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8" name="Picture 4" descr="imperia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85298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 descr="Imperial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00150"/>
            <a:ext cx="39624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mperialism190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3" y="457200"/>
            <a:ext cx="7051294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Imperialism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1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/>
              <a:t>Early U.S. Imperialism</a:t>
            </a:r>
          </a:p>
        </p:txBody>
      </p:sp>
      <p:pic>
        <p:nvPicPr>
          <p:cNvPr id="15365" name="Picture 5" descr="alas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47244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447800"/>
            <a:ext cx="4038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In 1867 secretary of state William Seward purchased Alaska from the Russians in what was known as “Seward’s Folly” because everyone thought it was worthless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Seward laughed last however when there was gold discovered and later oil.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0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alaska siz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1562100"/>
            <a:ext cx="5000625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5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724400" cy="62484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dirty="0"/>
              <a:t>        </a:t>
            </a:r>
            <a:r>
              <a:rPr lang="en-US" dirty="0"/>
              <a:t>Hawaii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</a:t>
            </a:r>
            <a:r>
              <a:rPr lang="en-US" sz="2400" dirty="0" smtClean="0"/>
              <a:t>1898, </a:t>
            </a:r>
            <a:r>
              <a:rPr lang="en-US" sz="2400" dirty="0"/>
              <a:t>before the Spanish American </a:t>
            </a:r>
            <a:r>
              <a:rPr lang="en-US" sz="2400" dirty="0" smtClean="0"/>
              <a:t>War, </a:t>
            </a:r>
            <a:r>
              <a:rPr lang="en-US" sz="2400" dirty="0"/>
              <a:t>Hawaii was ruled by Queen Liliuokalani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Hawaii was a key place for American Ships to stop for provisions on the way to Asia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However because of a U.S. sugar tariff the American Planters deposed her and asked  America to </a:t>
            </a:r>
            <a:r>
              <a:rPr lang="en-US" sz="2400" dirty="0" smtClean="0"/>
              <a:t>annex Hawaii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Cleveland was reluctant, but McKinley will annex the island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America will use Pearl Harbor, the best natural harbor in the pacific to base its Pacific Fleet  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5848" name="Picture 8" descr="li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107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Spanish American War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228600"/>
            <a:ext cx="8229600" cy="990600"/>
          </a:xfrm>
        </p:spPr>
        <p:txBody>
          <a:bodyPr/>
          <a:lstStyle/>
          <a:p>
            <a:r>
              <a:rPr lang="en-US" sz="4000" dirty="0">
                <a:latin typeface="Forte" pitchFamily="66" charset="0"/>
              </a:rPr>
              <a:t>Causes of the Spanish-American War</a:t>
            </a:r>
          </a:p>
        </p:txBody>
      </p:sp>
      <p:pic>
        <p:nvPicPr>
          <p:cNvPr id="76805" name="Picture 5" descr="02_maine_explos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4724400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838200"/>
            <a:ext cx="4495800" cy="5715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2400" dirty="0"/>
              <a:t>Cubans </a:t>
            </a:r>
            <a:r>
              <a:rPr lang="en-US" sz="2400" dirty="0" smtClean="0"/>
              <a:t>will rebel against </a:t>
            </a:r>
            <a:r>
              <a:rPr lang="en-US" sz="2400" dirty="0"/>
              <a:t>poor Spanish rule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/>
              <a:t>Spain sent 150,000 troops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/>
              <a:t>Moved Cubans to concentration camps</a:t>
            </a:r>
          </a:p>
          <a:p>
            <a:pPr marL="609600" indent="-609600">
              <a:buFontTx/>
              <a:buAutoNum type="arabicPeriod"/>
            </a:pPr>
            <a:r>
              <a:rPr lang="en-US" sz="2000" i="1" u="sng" dirty="0"/>
              <a:t>Yellow Journalists</a:t>
            </a:r>
            <a:r>
              <a:rPr lang="en-US" sz="2000" i="1" dirty="0"/>
              <a:t> </a:t>
            </a:r>
            <a:r>
              <a:rPr lang="en-US" sz="2000" dirty="0"/>
              <a:t>such as Joseph Pulitzer, and William Randolph Hearst exaggerated the </a:t>
            </a:r>
            <a:r>
              <a:rPr lang="en-US" sz="2000" dirty="0" smtClean="0"/>
              <a:t>stories of Spanish atrocities</a:t>
            </a:r>
            <a:endParaRPr lang="en-US" sz="2000" dirty="0"/>
          </a:p>
          <a:p>
            <a:pPr marL="609600" indent="-609600">
              <a:buFontTx/>
              <a:buAutoNum type="arabicPeriod"/>
            </a:pPr>
            <a:r>
              <a:rPr lang="en-US" sz="2000" dirty="0" smtClean="0"/>
              <a:t>Many wanted the </a:t>
            </a:r>
            <a:r>
              <a:rPr lang="en-US" sz="2000" dirty="0"/>
              <a:t>U.S. to take a tougher stance against Spain</a:t>
            </a:r>
          </a:p>
          <a:p>
            <a:pPr marL="609600" indent="-609600">
              <a:buFontTx/>
              <a:buAutoNum type="arabicPeriod"/>
            </a:pPr>
            <a:r>
              <a:rPr lang="en-US" sz="2000" dirty="0"/>
              <a:t>The U.S. sent the Battleship </a:t>
            </a:r>
            <a:r>
              <a:rPr lang="en-US" sz="2000" i="1" dirty="0"/>
              <a:t>Maine</a:t>
            </a:r>
            <a:r>
              <a:rPr lang="en-US" sz="2000" dirty="0"/>
              <a:t> to observe events in Cuba</a:t>
            </a:r>
          </a:p>
          <a:p>
            <a:pPr marL="609600" indent="-609600">
              <a:buFontTx/>
              <a:buAutoNum type="arabicPeriod"/>
            </a:pPr>
            <a:r>
              <a:rPr lang="en-US" sz="2000" dirty="0"/>
              <a:t>When the Maine exploded in Havana Harbor in Cuba the U.S. blamed Spain, even though it was an accident, soon after war is declared</a:t>
            </a:r>
          </a:p>
        </p:txBody>
      </p:sp>
    </p:spTree>
    <p:extLst>
      <p:ext uri="{BB962C8B-B14F-4D97-AF65-F5344CB8AC3E}">
        <p14:creationId xmlns:p14="http://schemas.microsoft.com/office/powerpoint/2010/main" val="27588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Reasons for Imperialism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Colony: When a country settles another area of the world in order to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1</a:t>
            </a:r>
            <a:r>
              <a:rPr lang="en-US" dirty="0"/>
              <a:t>. Exploit natural </a:t>
            </a:r>
            <a:r>
              <a:rPr lang="en-US" dirty="0" smtClean="0"/>
              <a:t>resources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2</a:t>
            </a:r>
            <a:r>
              <a:rPr lang="en-US" dirty="0"/>
              <a:t>. Bring </a:t>
            </a:r>
            <a:r>
              <a:rPr lang="en-US" dirty="0" smtClean="0"/>
              <a:t>religion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3</a:t>
            </a:r>
            <a:r>
              <a:rPr lang="en-US" dirty="0"/>
              <a:t>. have strategic military bases</a:t>
            </a:r>
          </a:p>
          <a:p>
            <a:pPr>
              <a:lnSpc>
                <a:spcPct val="90000"/>
              </a:lnSpc>
            </a:pPr>
            <a:r>
              <a:rPr lang="en-US" dirty="0"/>
              <a:t>By 1900 much of the world had been carved up by Western Europe</a:t>
            </a:r>
          </a:p>
          <a:p>
            <a:pPr>
              <a:lnSpc>
                <a:spcPct val="90000"/>
              </a:lnSpc>
            </a:pPr>
            <a:r>
              <a:rPr lang="en-US" dirty="0"/>
              <a:t>There were economic, social, and military reasons for imperialism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American troops were sent to Cuba and easily defeated the unprepared Spanish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most famous battle will be the </a:t>
            </a:r>
            <a:r>
              <a:rPr lang="en-US" sz="2800" u="sng" dirty="0"/>
              <a:t>Battle of San Juan Hill</a:t>
            </a:r>
            <a:r>
              <a:rPr lang="en-US" sz="2800" dirty="0"/>
              <a:t> in which </a:t>
            </a:r>
            <a:r>
              <a:rPr lang="en-US" sz="2800" u="sng" dirty="0"/>
              <a:t>Teddy Roosevelt</a:t>
            </a:r>
            <a:r>
              <a:rPr lang="en-US" sz="2800" dirty="0"/>
              <a:t> and his </a:t>
            </a:r>
            <a:r>
              <a:rPr lang="en-US" sz="2800" u="sng" dirty="0"/>
              <a:t>Rough Riders</a:t>
            </a:r>
            <a:r>
              <a:rPr lang="en-US" sz="2800" dirty="0"/>
              <a:t> will storm the hill giving him fame and war experience</a:t>
            </a:r>
          </a:p>
        </p:txBody>
      </p:sp>
      <p:pic>
        <p:nvPicPr>
          <p:cNvPr id="7173" name="Picture 5" descr="HC1x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95" y="2371725"/>
            <a:ext cx="641985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371725"/>
            <a:ext cx="2557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dirty="0" smtClean="0"/>
              <a:t>This will be the first post Civil War conflict for America and many will see it as an example of America moving past the Civil War and unifying again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47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772400" cy="1462088"/>
          </a:xfrm>
        </p:spPr>
        <p:txBody>
          <a:bodyPr/>
          <a:lstStyle/>
          <a:p>
            <a:r>
              <a:rPr lang="en-US">
                <a:latin typeface="Forte" pitchFamily="66" charset="0"/>
              </a:rPr>
              <a:t>Spheres of Influence</a:t>
            </a:r>
          </a:p>
        </p:txBody>
      </p:sp>
      <p:pic>
        <p:nvPicPr>
          <p:cNvPr id="60419" name="Picture 3" descr="cubacartoon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305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609600"/>
          </a:xfrm>
        </p:spPr>
        <p:txBody>
          <a:bodyPr>
            <a:normAutofit fontScale="90000"/>
          </a:bodyPr>
          <a:lstStyle/>
          <a:p>
            <a:r>
              <a:rPr lang="en-US" sz="4000"/>
              <a:t>Philippines </a:t>
            </a:r>
          </a:p>
        </p:txBody>
      </p:sp>
      <p:pic>
        <p:nvPicPr>
          <p:cNvPr id="14341" name="Picture 5" descr="map of philipin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09600"/>
            <a:ext cx="4457700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52400"/>
            <a:ext cx="4038600" cy="64008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Commodore Dewey was sent to the Philippines even before the war started and quickly destroyed the Spanish navy in Manila Bay</a:t>
            </a:r>
          </a:p>
          <a:p>
            <a:r>
              <a:rPr lang="en-US" sz="2400" dirty="0"/>
              <a:t>With this destruction Spain lost its final colonies in the Pacific and the Caribbean ending 400 years of colonialism </a:t>
            </a:r>
          </a:p>
          <a:p>
            <a:r>
              <a:rPr lang="en-US" sz="2400" dirty="0"/>
              <a:t>The U.S. will seize the Philippines making it a U.S. </a:t>
            </a:r>
            <a:r>
              <a:rPr lang="en-US" sz="2400" dirty="0" smtClean="0"/>
              <a:t>territory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Filipinos will </a:t>
            </a:r>
            <a:r>
              <a:rPr lang="en-US" sz="2400" dirty="0" smtClean="0"/>
              <a:t>rebel after their promised self-rule never happened </a:t>
            </a:r>
            <a:endParaRPr lang="en-US" sz="2400" dirty="0"/>
          </a:p>
          <a:p>
            <a:pPr>
              <a:buFontTx/>
              <a:buNone/>
            </a:pPr>
            <a:r>
              <a:rPr lang="en-US" sz="2400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6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The End of the War</a:t>
            </a:r>
          </a:p>
        </p:txBody>
      </p:sp>
      <p:pic>
        <p:nvPicPr>
          <p:cNvPr id="24581" name="Picture 5" descr="dewe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4437063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4495800" cy="6019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U.S. forced Spain to sign the treaty of Paris 1898 which gave Cuba its independence and the Philippines, Guam, and Puerto Rico to the U.S.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Some wanted to annex Cuba, but </a:t>
            </a:r>
            <a:r>
              <a:rPr lang="en-US" sz="2400" dirty="0" smtClean="0"/>
              <a:t>the Teller Amendment was added to McKinley’s war message which </a:t>
            </a:r>
            <a:r>
              <a:rPr lang="en-US" sz="2400" dirty="0"/>
              <a:t>said the U.S. could not annex Cuba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There were many who felt it was unsafe for Cuba to be on its own so the U.S. would maintain a naval base in Guantanamo Bay Cuba</a:t>
            </a:r>
          </a:p>
        </p:txBody>
      </p:sp>
    </p:spTree>
    <p:extLst>
      <p:ext uri="{BB962C8B-B14F-4D97-AF65-F5344CB8AC3E}">
        <p14:creationId xmlns:p14="http://schemas.microsoft.com/office/powerpoint/2010/main" val="38108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362199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America’s Foreign Policy After the Spanish American War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Big Stick Diplomacy</a:t>
            </a: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Roosevelt believed in </a:t>
            </a:r>
            <a:r>
              <a:rPr lang="en-US" sz="2400" i="1" u="sng" dirty="0"/>
              <a:t>big stick diplomacy</a:t>
            </a:r>
            <a:r>
              <a:rPr lang="en-US" sz="2400" dirty="0"/>
              <a:t> (speak softly and carry a big stick)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This was the idea that all of America’s actions should come with a threat of force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Examples include the Venezuela incident in 1902 where Britain and Germany blockaded Venezuela over debts owed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America added the Roosevelt Corollary to the Monroe Doctrine which stated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“The </a:t>
            </a:r>
            <a:r>
              <a:rPr lang="en-US" sz="2000" dirty="0"/>
              <a:t>United States will intervene in conflicts between European countries and Latin </a:t>
            </a:r>
            <a:r>
              <a:rPr lang="en-US" sz="2000" dirty="0" smtClean="0"/>
              <a:t>American</a:t>
            </a:r>
            <a:r>
              <a:rPr lang="en-US" sz="2000" dirty="0"/>
              <a:t> countries to enforce legitimate claims of the European powers, rather than having the Europeans press their claims directly</a:t>
            </a:r>
            <a:r>
              <a:rPr lang="en-US" sz="2000" dirty="0" smtClean="0"/>
              <a:t>.”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 the end the European nations backed down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704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Panama Canal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To get the land for the Panama canal we will ask Columbia, they will say no.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So we will encourage a revolution in Panama, after they form a new government we get the land in payment.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1904 we will begin the project and it will be complete in 1914. 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will greatly strengthen the U.S. position in the world because we will be in control of the canal</a:t>
            </a:r>
          </a:p>
        </p:txBody>
      </p:sp>
    </p:spTree>
    <p:extLst>
      <p:ext uri="{BB962C8B-B14F-4D97-AF65-F5344CB8AC3E}">
        <p14:creationId xmlns:p14="http://schemas.microsoft.com/office/powerpoint/2010/main" val="1052426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panama_map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1400175"/>
            <a:ext cx="3524250" cy="35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7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Russo-Japanese War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In 1908 Japan will attack Russia in order to gain land and better access to Manchuria (northern China)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 eastern nation had ever defeated a western nation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Roosevelt feared that would upset the balance of power in Asia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Roosevelt arbitrates the dispute, Japan is given land and Roosevelt gets a Nobel Peace Prize</a:t>
            </a:r>
          </a:p>
        </p:txBody>
      </p:sp>
    </p:spTree>
    <p:extLst>
      <p:ext uri="{BB962C8B-B14F-4D97-AF65-F5344CB8AC3E}">
        <p14:creationId xmlns:p14="http://schemas.microsoft.com/office/powerpoint/2010/main" val="364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Dollar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idea that American will use its economic power to give money and guarantee loans in Latin America and Asia in order to get friendly governments</a:t>
            </a:r>
          </a:p>
          <a:p>
            <a:r>
              <a:rPr lang="en-US" dirty="0" smtClean="0"/>
              <a:t>This sometimes involved using American military to overthrow unfriendly governments first like in Nicaragua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/>
              <a:t>Social Reasons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One social reason was many felt in Europe and America that it was the “White man’s burden” to “Civilize” the </a:t>
            </a:r>
            <a:r>
              <a:rPr lang="en-US" dirty="0" smtClean="0"/>
              <a:t>world</a:t>
            </a:r>
          </a:p>
          <a:p>
            <a:r>
              <a:rPr lang="en-US" dirty="0" smtClean="0"/>
              <a:t>Europe believed that colonizing Africa and Asia would allow them to </a:t>
            </a:r>
            <a:r>
              <a:rPr lang="en-US" dirty="0"/>
              <a:t>teach </a:t>
            </a:r>
            <a:r>
              <a:rPr lang="en-US" dirty="0" smtClean="0"/>
              <a:t>the natives </a:t>
            </a:r>
            <a:r>
              <a:rPr lang="en-US" dirty="0"/>
              <a:t>how to be “civilized”</a:t>
            </a:r>
          </a:p>
          <a:p>
            <a:r>
              <a:rPr lang="en-US" dirty="0"/>
              <a:t>Another social reason in America was that by 1900 the frontier is considered </a:t>
            </a:r>
            <a:r>
              <a:rPr lang="en-US" dirty="0" smtClean="0"/>
              <a:t>closed and Imperialism was seen as the new </a:t>
            </a:r>
            <a:r>
              <a:rPr lang="en-US" dirty="0" err="1" smtClean="0"/>
              <a:t>frontier</a:t>
            </a:r>
            <a:r>
              <a:rPr lang="en-US" dirty="0" err="1" smtClean="0">
                <a:solidFill>
                  <a:schemeClr val="bg1"/>
                </a:solidFill>
              </a:rPr>
              <a:t>so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Imperialism is seen as a way to expand the frontier</a:t>
            </a:r>
          </a:p>
        </p:txBody>
      </p:sp>
    </p:spTree>
    <p:extLst>
      <p:ext uri="{BB962C8B-B14F-4D97-AF65-F5344CB8AC3E}">
        <p14:creationId xmlns:p14="http://schemas.microsoft.com/office/powerpoint/2010/main" val="7602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was the idea promoted by Wilson that the U.S. would only support nations whose moral beliefs were similar to America’s</a:t>
            </a:r>
          </a:p>
          <a:p>
            <a:r>
              <a:rPr lang="en-US" dirty="0" smtClean="0"/>
              <a:t>Generally it was used to support nations with democracies and oppose un-democratic nations</a:t>
            </a:r>
          </a:p>
          <a:p>
            <a:r>
              <a:rPr lang="en-US" dirty="0" smtClean="0"/>
              <a:t>This was supported by the idea of </a:t>
            </a:r>
            <a:r>
              <a:rPr lang="en-US" u="sng" dirty="0" smtClean="0"/>
              <a:t>American </a:t>
            </a:r>
            <a:r>
              <a:rPr lang="en-US" u="sng" dirty="0" err="1" smtClean="0"/>
              <a:t>Exceptionalism</a:t>
            </a:r>
            <a:endParaRPr lang="en-US" u="sng" dirty="0" smtClean="0"/>
          </a:p>
          <a:p>
            <a:r>
              <a:rPr lang="en-US" dirty="0" smtClean="0"/>
              <a:t>This will help lead to a minor conflict with Mexico during the Mexican Revolution</a:t>
            </a:r>
          </a:p>
          <a:p>
            <a:r>
              <a:rPr lang="en-US" dirty="0" smtClean="0"/>
              <a:t>This conflict will lead to Poncho Villa attacking New Mexican towns and the American army under general Jack Pershing entering Mexico to hunt down Villa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Reasons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648200"/>
          </a:xfrm>
        </p:spPr>
        <p:txBody>
          <a:bodyPr>
            <a:normAutofit/>
          </a:bodyPr>
          <a:lstStyle/>
          <a:p>
            <a:r>
              <a:rPr lang="en-US" i="1" u="sng" dirty="0"/>
              <a:t>Mercantilism</a:t>
            </a:r>
            <a:r>
              <a:rPr lang="en-US" dirty="0"/>
              <a:t> </a:t>
            </a:r>
            <a:r>
              <a:rPr lang="en-US" dirty="0" smtClean="0"/>
              <a:t>is the belief that in order for a country to gain wealth they must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Gain raw materials by colonizing Asia and Africa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Industrialize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Export raw materials to countries that do not have them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dirty="0" smtClean="0"/>
              <a:t>a high tariff to force your people to buy what your country makes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Sell finished good to your colonies and prevent them from buying from other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Military Reasons</a:t>
            </a:r>
          </a:p>
        </p:txBody>
      </p:sp>
      <p:pic>
        <p:nvPicPr>
          <p:cNvPr id="73733" name="Picture 5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34544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447800"/>
            <a:ext cx="49530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sz="2800" i="1" u="sng" dirty="0"/>
              <a:t>Strategic</a:t>
            </a:r>
            <a:r>
              <a:rPr lang="en-US" sz="2800" dirty="0"/>
              <a:t> areas around the world were taken in order </a:t>
            </a:r>
            <a:r>
              <a:rPr lang="en-US" sz="2800" dirty="0" smtClean="0"/>
              <a:t>to</a:t>
            </a:r>
          </a:p>
          <a:p>
            <a:pPr lvl="1"/>
            <a:r>
              <a:rPr lang="en-US" sz="2400" dirty="0" smtClean="0"/>
              <a:t>protect trade</a:t>
            </a:r>
          </a:p>
          <a:p>
            <a:pPr lvl="1"/>
            <a:r>
              <a:rPr lang="en-US" sz="2400" dirty="0" smtClean="0"/>
              <a:t>provide </a:t>
            </a:r>
            <a:r>
              <a:rPr lang="en-US" sz="2400" dirty="0"/>
              <a:t>coal refueling areas for </a:t>
            </a:r>
            <a:r>
              <a:rPr lang="en-US" sz="2400" dirty="0" smtClean="0"/>
              <a:t>warships</a:t>
            </a:r>
            <a:endParaRPr lang="en-US" sz="2400" dirty="0"/>
          </a:p>
          <a:p>
            <a:r>
              <a:rPr lang="en-US" sz="2800" dirty="0"/>
              <a:t>T. Roosevelt felt that the U.S. should </a:t>
            </a:r>
            <a:r>
              <a:rPr lang="en-US" sz="2800" dirty="0" smtClean="0"/>
              <a:t>strengthen the</a:t>
            </a:r>
            <a:r>
              <a:rPr lang="en-US" sz="2800" dirty="0" smtClean="0"/>
              <a:t> </a:t>
            </a:r>
            <a:r>
              <a:rPr lang="en-US" sz="2800" dirty="0"/>
              <a:t>navy </a:t>
            </a:r>
            <a:r>
              <a:rPr lang="en-US" sz="2800" dirty="0" smtClean="0"/>
              <a:t>by building modern warships </a:t>
            </a:r>
          </a:p>
          <a:p>
            <a:r>
              <a:rPr lang="en-US" sz="2800" dirty="0" smtClean="0"/>
              <a:t>He oversaw the construction of the </a:t>
            </a:r>
            <a:r>
              <a:rPr lang="en-US" sz="2800" dirty="0"/>
              <a:t>Great White Fleet </a:t>
            </a:r>
            <a:endParaRPr lang="en-US" sz="2800" dirty="0" smtClean="0"/>
          </a:p>
          <a:p>
            <a:r>
              <a:rPr lang="en-US" sz="2800" dirty="0" smtClean="0"/>
              <a:t>Roosevelt ordered the fleet to </a:t>
            </a:r>
            <a:r>
              <a:rPr lang="en-US" sz="2800" dirty="0" smtClean="0"/>
              <a:t>sail </a:t>
            </a:r>
            <a:r>
              <a:rPr lang="en-US" sz="2800" dirty="0"/>
              <a:t>around the </a:t>
            </a:r>
            <a:r>
              <a:rPr lang="en-US" sz="2800" dirty="0" smtClean="0"/>
              <a:t>world to demonstrate America’s global reach</a:t>
            </a:r>
            <a:endParaRPr lang="en-US" sz="2800" dirty="0"/>
          </a:p>
          <a:p>
            <a:endParaRPr lang="en-US" sz="2800" dirty="0"/>
          </a:p>
          <a:p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31346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Imperialism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2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Scramble for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Britain, France, Belgium, Italy, and Portugal will colonize Africa for its natural resources</a:t>
            </a:r>
          </a:p>
          <a:p>
            <a:r>
              <a:rPr lang="en-US" dirty="0" smtClean="0"/>
              <a:t>This was made possible because of the development of the machine gun and quinine</a:t>
            </a:r>
          </a:p>
          <a:p>
            <a:r>
              <a:rPr lang="en-US" dirty="0" smtClean="0"/>
              <a:t>Germany will eventually begin to colonize Africa as well in order to demonstrate their strength</a:t>
            </a:r>
          </a:p>
          <a:p>
            <a:r>
              <a:rPr lang="en-US" dirty="0" smtClean="0"/>
              <a:t>Britain and France will oppose German expansion and this will lead to tension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47" y="1600200"/>
            <a:ext cx="4190706" cy="4525963"/>
          </a:xfrm>
        </p:spPr>
      </p:pic>
    </p:spTree>
    <p:extLst>
      <p:ext uri="{BB962C8B-B14F-4D97-AF65-F5344CB8AC3E}">
        <p14:creationId xmlns:p14="http://schemas.microsoft.com/office/powerpoint/2010/main" val="243553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Russia, Germany, Japan, Britain, and France will seize ports in China and demand that their citizens have special privileges in these trading ports.</a:t>
            </a:r>
          </a:p>
          <a:p>
            <a:r>
              <a:rPr lang="en-US" dirty="0" smtClean="0"/>
              <a:t>The Chinese emperor became a puppet in the hands of these foreign powers which led to hatred of foreigners among the Chinese</a:t>
            </a:r>
          </a:p>
          <a:p>
            <a:r>
              <a:rPr lang="en-US" dirty="0" smtClean="0"/>
              <a:t>Eventually the Chinese will rebel against the powers, this is known as the Boxer Rebellion</a:t>
            </a:r>
          </a:p>
          <a:p>
            <a:r>
              <a:rPr lang="en-US" dirty="0" smtClean="0"/>
              <a:t>The Boxers will massacre 300 foreigners, this will lead to an allied army made up of all foreign groups (including Americans) to attack and kill the rebels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</TotalTime>
  <Words>1319</Words>
  <Application>Microsoft Office PowerPoint</Application>
  <PresentationFormat>On-screen Show (4:3)</PresentationFormat>
  <Paragraphs>109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Executive</vt:lpstr>
      <vt:lpstr>U.S. Imperialism</vt:lpstr>
      <vt:lpstr>Reasons for Imperialism</vt:lpstr>
      <vt:lpstr>Social Reasons</vt:lpstr>
      <vt:lpstr>Economic Reasons</vt:lpstr>
      <vt:lpstr>Military Reasons</vt:lpstr>
      <vt:lpstr>European Imperialism</vt:lpstr>
      <vt:lpstr>Scramble for Africa</vt:lpstr>
      <vt:lpstr>PowerPoint Presentation</vt:lpstr>
      <vt:lpstr>Dividing of China</vt:lpstr>
      <vt:lpstr>Boxers</vt:lpstr>
      <vt:lpstr>Open Door Policy</vt:lpstr>
      <vt:lpstr>Imperialism</vt:lpstr>
      <vt:lpstr>PowerPoint Presentation</vt:lpstr>
      <vt:lpstr>American Imperialism</vt:lpstr>
      <vt:lpstr>Early U.S. Imperialism</vt:lpstr>
      <vt:lpstr>PowerPoint Presentation</vt:lpstr>
      <vt:lpstr>PowerPoint Presentation</vt:lpstr>
      <vt:lpstr>The Spanish American War</vt:lpstr>
      <vt:lpstr>Causes of the Spanish-American War</vt:lpstr>
      <vt:lpstr>PowerPoint Presentation</vt:lpstr>
      <vt:lpstr>Spheres of Influence</vt:lpstr>
      <vt:lpstr>Philippines </vt:lpstr>
      <vt:lpstr>The End of the War</vt:lpstr>
      <vt:lpstr>America’s Foreign Policy After the Spanish American War</vt:lpstr>
      <vt:lpstr>Big Stick Diplomacy</vt:lpstr>
      <vt:lpstr>Panama Canal</vt:lpstr>
      <vt:lpstr>PowerPoint Presentation</vt:lpstr>
      <vt:lpstr>Russo-Japanese War</vt:lpstr>
      <vt:lpstr>Dollar Diplomacy</vt:lpstr>
      <vt:lpstr>Moral Diplomacy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Imperialism</dc:title>
  <dc:creator>Kenneth Groh</dc:creator>
  <cp:lastModifiedBy>Kenneth Groh</cp:lastModifiedBy>
  <cp:revision>7</cp:revision>
  <dcterms:created xsi:type="dcterms:W3CDTF">2017-03-02T12:57:50Z</dcterms:created>
  <dcterms:modified xsi:type="dcterms:W3CDTF">2017-03-03T13:16:54Z</dcterms:modified>
</cp:coreProperties>
</file>