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297" r:id="rId40"/>
    <p:sldId id="298" r:id="rId41"/>
    <p:sldId id="300" r:id="rId42"/>
    <p:sldId id="301" r:id="rId43"/>
    <p:sldId id="302" r:id="rId44"/>
    <p:sldId id="303" r:id="rId45"/>
    <p:sldId id="306" r:id="rId46"/>
    <p:sldId id="308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4" r:id="rId58"/>
    <p:sldId id="325" r:id="rId59"/>
    <p:sldId id="326" r:id="rId60"/>
    <p:sldId id="327" r:id="rId61"/>
    <p:sldId id="328" r:id="rId62"/>
    <p:sldId id="329" r:id="rId63"/>
    <p:sldId id="330" r:id="rId64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Garamond" pitchFamily="16" charset="0"/>
        <a:ea typeface="Microsoft YaHei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Garamond" pitchFamily="16" charset="0"/>
        <a:ea typeface="Microsoft YaHei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Garamond" pitchFamily="16" charset="0"/>
        <a:ea typeface="Microsoft YaHei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Garamond" pitchFamily="16" charset="0"/>
        <a:ea typeface="Microsoft YaHei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Garamond" pitchFamily="16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Garamond" pitchFamily="16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Garamond" pitchFamily="16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Garamond" pitchFamily="16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Garamond" pitchFamily="16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fld id="{D27B9D3B-7A0B-4B0A-B64E-6FB7A5365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3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01205B-AEF6-457F-990B-D641182CCB60}" type="slidenum">
              <a:rPr lang="en-US"/>
              <a:pPr/>
              <a:t>1</a:t>
            </a:fld>
            <a:endParaRPr lang="en-US"/>
          </a:p>
        </p:txBody>
      </p:sp>
      <p:sp>
        <p:nvSpPr>
          <p:cNvPr id="808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36EEA4-A8CF-4B42-93AD-2041705B6732}" type="slidenum">
              <a:rPr lang="en-US"/>
              <a:pPr/>
              <a:t>10</a:t>
            </a:fld>
            <a:endParaRPr lang="en-US"/>
          </a:p>
        </p:txBody>
      </p:sp>
      <p:sp>
        <p:nvSpPr>
          <p:cNvPr id="901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5DEBD6-93E1-4858-B4D0-8DEE477070E5}" type="slidenum">
              <a:rPr lang="en-US"/>
              <a:pPr/>
              <a:t>11</a:t>
            </a:fld>
            <a:endParaRPr lang="en-US"/>
          </a:p>
        </p:txBody>
      </p:sp>
      <p:sp>
        <p:nvSpPr>
          <p:cNvPr id="911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FDD0DE-51B7-4DF6-9403-91FB70342142}" type="slidenum">
              <a:rPr lang="en-US"/>
              <a:pPr/>
              <a:t>12</a:t>
            </a:fld>
            <a:endParaRPr lang="en-US"/>
          </a:p>
        </p:txBody>
      </p:sp>
      <p:sp>
        <p:nvSpPr>
          <p:cNvPr id="921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E7D1B0-CB81-4EAC-9CC9-903EA6EB9F72}" type="slidenum">
              <a:rPr lang="en-US"/>
              <a:pPr/>
              <a:t>13</a:t>
            </a:fld>
            <a:endParaRPr lang="en-US"/>
          </a:p>
        </p:txBody>
      </p:sp>
      <p:sp>
        <p:nvSpPr>
          <p:cNvPr id="931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B76296-F03C-4870-82D2-67BA02260590}" type="slidenum">
              <a:rPr lang="en-US"/>
              <a:pPr/>
              <a:t>14</a:t>
            </a:fld>
            <a:endParaRPr lang="en-US"/>
          </a:p>
        </p:txBody>
      </p:sp>
      <p:sp>
        <p:nvSpPr>
          <p:cNvPr id="942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5471D0-6CEB-44DA-BE01-45D5E0559B01}" type="slidenum">
              <a:rPr lang="en-US"/>
              <a:pPr/>
              <a:t>15</a:t>
            </a:fld>
            <a:endParaRPr lang="en-US"/>
          </a:p>
        </p:txBody>
      </p:sp>
      <p:sp>
        <p:nvSpPr>
          <p:cNvPr id="952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8E4B50-9F53-41C5-8B79-6BC26935860D}" type="slidenum">
              <a:rPr lang="en-US"/>
              <a:pPr/>
              <a:t>16</a:t>
            </a:fld>
            <a:endParaRPr lang="en-US"/>
          </a:p>
        </p:txBody>
      </p:sp>
      <p:sp>
        <p:nvSpPr>
          <p:cNvPr id="962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F9A03A-1DE4-4B88-939C-2B6B630982D0}" type="slidenum">
              <a:rPr lang="en-US"/>
              <a:pPr/>
              <a:t>17</a:t>
            </a:fld>
            <a:endParaRPr lang="en-US"/>
          </a:p>
        </p:txBody>
      </p:sp>
      <p:sp>
        <p:nvSpPr>
          <p:cNvPr id="972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28CA3F-F571-4ACC-B4A3-5F04428CBB65}" type="slidenum">
              <a:rPr lang="en-US"/>
              <a:pPr/>
              <a:t>18</a:t>
            </a:fld>
            <a:endParaRPr lang="en-US"/>
          </a:p>
        </p:txBody>
      </p:sp>
      <p:sp>
        <p:nvSpPr>
          <p:cNvPr id="983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4E19D9-A87E-47DC-AAB1-97D0556EB17B}" type="slidenum">
              <a:rPr lang="en-US"/>
              <a:pPr/>
              <a:t>19</a:t>
            </a:fld>
            <a:endParaRPr lang="en-US"/>
          </a:p>
        </p:txBody>
      </p:sp>
      <p:sp>
        <p:nvSpPr>
          <p:cNvPr id="993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BB5EB2-F071-4E91-8C33-7973F3696021}" type="slidenum">
              <a:rPr lang="en-US"/>
              <a:pPr/>
              <a:t>2</a:t>
            </a:fld>
            <a:endParaRPr lang="en-US"/>
          </a:p>
        </p:txBody>
      </p:sp>
      <p:sp>
        <p:nvSpPr>
          <p:cNvPr id="819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EA43D4-0951-4DC1-8D96-D7DB85AEBF4C}" type="slidenum">
              <a:rPr lang="en-US"/>
              <a:pPr/>
              <a:t>20</a:t>
            </a:fld>
            <a:endParaRPr lang="en-US"/>
          </a:p>
        </p:txBody>
      </p:sp>
      <p:sp>
        <p:nvSpPr>
          <p:cNvPr id="1003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17AC01-16AE-4BD9-8D7E-B3204F2D91FB}" type="slidenum">
              <a:rPr lang="en-US"/>
              <a:pPr/>
              <a:t>21</a:t>
            </a:fld>
            <a:endParaRPr lang="en-US"/>
          </a:p>
        </p:txBody>
      </p:sp>
      <p:sp>
        <p:nvSpPr>
          <p:cNvPr id="1013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79EE64-3907-4291-9159-8C68DC379676}" type="slidenum">
              <a:rPr lang="en-US"/>
              <a:pPr/>
              <a:t>22</a:t>
            </a:fld>
            <a:endParaRPr lang="en-US"/>
          </a:p>
        </p:txBody>
      </p:sp>
      <p:sp>
        <p:nvSpPr>
          <p:cNvPr id="1024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768ACC-3C99-44A2-B884-F33ED07D71EA}" type="slidenum">
              <a:rPr lang="en-US"/>
              <a:pPr/>
              <a:t>23</a:t>
            </a:fld>
            <a:endParaRPr lang="en-US"/>
          </a:p>
        </p:txBody>
      </p:sp>
      <p:sp>
        <p:nvSpPr>
          <p:cNvPr id="1034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20EF81-0C9D-4D81-A22A-FB434E1FA4AA}" type="slidenum">
              <a:rPr lang="en-US"/>
              <a:pPr/>
              <a:t>24</a:t>
            </a:fld>
            <a:endParaRPr lang="en-US"/>
          </a:p>
        </p:txBody>
      </p:sp>
      <p:sp>
        <p:nvSpPr>
          <p:cNvPr id="1044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98B759-DC5B-46F5-B925-3469873CE5ED}" type="slidenum">
              <a:rPr lang="en-US"/>
              <a:pPr/>
              <a:t>25</a:t>
            </a:fld>
            <a:endParaRPr lang="en-US"/>
          </a:p>
        </p:txBody>
      </p:sp>
      <p:sp>
        <p:nvSpPr>
          <p:cNvPr id="1054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82FE2D-D77D-4621-8478-DE1F37CAA780}" type="slidenum">
              <a:rPr lang="en-US"/>
              <a:pPr/>
              <a:t>26</a:t>
            </a:fld>
            <a:endParaRPr lang="en-US"/>
          </a:p>
        </p:txBody>
      </p:sp>
      <p:sp>
        <p:nvSpPr>
          <p:cNvPr id="106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34C0EE-41DC-4899-BF86-771C3BA1415E}" type="slidenum">
              <a:rPr lang="en-US"/>
              <a:pPr/>
              <a:t>27</a:t>
            </a:fld>
            <a:endParaRPr lang="en-US"/>
          </a:p>
        </p:txBody>
      </p:sp>
      <p:sp>
        <p:nvSpPr>
          <p:cNvPr id="1075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19AEA4-78B3-4700-933F-84B663D5F790}" type="slidenum">
              <a:rPr lang="en-US"/>
              <a:pPr/>
              <a:t>28</a:t>
            </a:fld>
            <a:endParaRPr lang="en-US"/>
          </a:p>
        </p:txBody>
      </p:sp>
      <p:sp>
        <p:nvSpPr>
          <p:cNvPr id="1095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126CEF-E047-4D90-88DA-0C546F0A70A2}" type="slidenum">
              <a:rPr lang="en-US"/>
              <a:pPr/>
              <a:t>29</a:t>
            </a:fld>
            <a:endParaRPr lang="en-US"/>
          </a:p>
        </p:txBody>
      </p:sp>
      <p:sp>
        <p:nvSpPr>
          <p:cNvPr id="1105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AEF406-618E-40CE-8710-B1D91316FFAB}" type="slidenum">
              <a:rPr lang="en-US"/>
              <a:pPr/>
              <a:t>3</a:t>
            </a:fld>
            <a:endParaRPr lang="en-US"/>
          </a:p>
        </p:txBody>
      </p:sp>
      <p:sp>
        <p:nvSpPr>
          <p:cNvPr id="829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24BA2F-F4E7-4966-9A28-01130E35D0AA}" type="slidenum">
              <a:rPr lang="en-US"/>
              <a:pPr/>
              <a:t>30</a:t>
            </a:fld>
            <a:endParaRPr lang="en-US"/>
          </a:p>
        </p:txBody>
      </p:sp>
      <p:sp>
        <p:nvSpPr>
          <p:cNvPr id="1126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40516E-27CB-4615-A091-446A7AB2D30F}" type="slidenum">
              <a:rPr lang="en-US"/>
              <a:pPr/>
              <a:t>31</a:t>
            </a:fld>
            <a:endParaRPr lang="en-US"/>
          </a:p>
        </p:txBody>
      </p:sp>
      <p:sp>
        <p:nvSpPr>
          <p:cNvPr id="1136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18759B-B93C-4192-AC60-BEF368EEC2EB}" type="slidenum">
              <a:rPr lang="en-US"/>
              <a:pPr/>
              <a:t>32</a:t>
            </a:fld>
            <a:endParaRPr lang="en-US"/>
          </a:p>
        </p:txBody>
      </p:sp>
      <p:sp>
        <p:nvSpPr>
          <p:cNvPr id="1146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9A0BF8-0FB7-4CCC-8CAF-535AA5BB8628}" type="slidenum">
              <a:rPr lang="en-US"/>
              <a:pPr/>
              <a:t>33</a:t>
            </a:fld>
            <a:endParaRPr lang="en-US"/>
          </a:p>
        </p:txBody>
      </p:sp>
      <p:sp>
        <p:nvSpPr>
          <p:cNvPr id="1157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326140-C904-48D8-9FF8-AF6DAB0AA292}" type="slidenum">
              <a:rPr lang="en-US"/>
              <a:pPr/>
              <a:t>34</a:t>
            </a:fld>
            <a:endParaRPr lang="en-US"/>
          </a:p>
        </p:txBody>
      </p:sp>
      <p:sp>
        <p:nvSpPr>
          <p:cNvPr id="1167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A5AEDC-98AF-4E56-B665-714920325F69}" type="slidenum">
              <a:rPr lang="en-US"/>
              <a:pPr/>
              <a:t>35</a:t>
            </a:fld>
            <a:endParaRPr lang="en-US"/>
          </a:p>
        </p:txBody>
      </p:sp>
      <p:sp>
        <p:nvSpPr>
          <p:cNvPr id="1177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8EAAF3-B96D-4F0C-889F-39A7024F477A}" type="slidenum">
              <a:rPr lang="en-US"/>
              <a:pPr/>
              <a:t>36</a:t>
            </a:fld>
            <a:endParaRPr lang="en-US"/>
          </a:p>
        </p:txBody>
      </p:sp>
      <p:sp>
        <p:nvSpPr>
          <p:cNvPr id="1198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75F9E8-C8BA-4A66-8D8F-7A3727C07BFF}" type="slidenum">
              <a:rPr lang="en-US"/>
              <a:pPr/>
              <a:t>37</a:t>
            </a:fld>
            <a:endParaRPr lang="en-US"/>
          </a:p>
        </p:txBody>
      </p:sp>
      <p:sp>
        <p:nvSpPr>
          <p:cNvPr id="1208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F83343-7228-4961-8E1C-3A887AEDF3B3}" type="slidenum">
              <a:rPr lang="en-US"/>
              <a:pPr/>
              <a:t>38</a:t>
            </a:fld>
            <a:endParaRPr lang="en-US"/>
          </a:p>
        </p:txBody>
      </p:sp>
      <p:sp>
        <p:nvSpPr>
          <p:cNvPr id="1228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B2B876-B31A-4A2D-AB8F-110A81CB7D3B}" type="slidenum">
              <a:rPr lang="en-US"/>
              <a:pPr/>
              <a:t>39</a:t>
            </a:fld>
            <a:endParaRPr lang="en-US"/>
          </a:p>
        </p:txBody>
      </p:sp>
      <p:sp>
        <p:nvSpPr>
          <p:cNvPr id="1239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95A89B-179D-4891-B725-F380C665E36C}" type="slidenum">
              <a:rPr lang="en-US"/>
              <a:pPr/>
              <a:t>4</a:t>
            </a:fld>
            <a:endParaRPr lang="en-US"/>
          </a:p>
        </p:txBody>
      </p:sp>
      <p:sp>
        <p:nvSpPr>
          <p:cNvPr id="839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C5C911-09FB-480D-B8C8-B9635500C7C8}" type="slidenum">
              <a:rPr lang="en-US"/>
              <a:pPr/>
              <a:t>40</a:t>
            </a:fld>
            <a:endParaRPr lang="en-US"/>
          </a:p>
        </p:txBody>
      </p:sp>
      <p:sp>
        <p:nvSpPr>
          <p:cNvPr id="1259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6EB7B7-FB4A-441C-9EDB-7688403EC449}" type="slidenum">
              <a:rPr lang="en-US"/>
              <a:pPr/>
              <a:t>41</a:t>
            </a:fld>
            <a:endParaRPr lang="en-US"/>
          </a:p>
        </p:txBody>
      </p:sp>
      <p:sp>
        <p:nvSpPr>
          <p:cNvPr id="1269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9F5DC3-2DD5-4995-8D1E-9D569697B4EA}" type="slidenum">
              <a:rPr lang="en-US"/>
              <a:pPr/>
              <a:t>42</a:t>
            </a:fld>
            <a:endParaRPr lang="en-US"/>
          </a:p>
        </p:txBody>
      </p:sp>
      <p:sp>
        <p:nvSpPr>
          <p:cNvPr id="1280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D039F0-D8B5-419E-984A-03F78C93EBCB}" type="slidenum">
              <a:rPr lang="en-US"/>
              <a:pPr/>
              <a:t>43</a:t>
            </a:fld>
            <a:endParaRPr lang="en-US"/>
          </a:p>
        </p:txBody>
      </p:sp>
      <p:sp>
        <p:nvSpPr>
          <p:cNvPr id="1290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97CD13-7B11-4AA5-86A8-80C57DABB680}" type="slidenum">
              <a:rPr lang="en-US"/>
              <a:pPr/>
              <a:t>44</a:t>
            </a:fld>
            <a:endParaRPr lang="en-US"/>
          </a:p>
        </p:txBody>
      </p:sp>
      <p:sp>
        <p:nvSpPr>
          <p:cNvPr id="132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0231B6-01C5-4B36-84FD-179880A10DB5}" type="slidenum">
              <a:rPr lang="en-US"/>
              <a:pPr/>
              <a:t>45</a:t>
            </a:fld>
            <a:endParaRPr lang="en-US"/>
          </a:p>
        </p:txBody>
      </p:sp>
      <p:sp>
        <p:nvSpPr>
          <p:cNvPr id="134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F7C82B-0FB2-4734-A00A-F17B3BF8A4AD}" type="slidenum">
              <a:rPr lang="en-US"/>
              <a:pPr/>
              <a:t>46</a:t>
            </a:fld>
            <a:endParaRPr lang="en-US"/>
          </a:p>
        </p:txBody>
      </p:sp>
      <p:sp>
        <p:nvSpPr>
          <p:cNvPr id="136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23D153-312C-4537-AAC0-09C2F61D5107}" type="slidenum">
              <a:rPr lang="en-US"/>
              <a:pPr/>
              <a:t>47</a:t>
            </a:fld>
            <a:endParaRPr lang="en-US"/>
          </a:p>
        </p:txBody>
      </p:sp>
      <p:sp>
        <p:nvSpPr>
          <p:cNvPr id="137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4B85ED-1639-4507-988E-2F9287FE6725}" type="slidenum">
              <a:rPr lang="en-US"/>
              <a:pPr/>
              <a:t>48</a:t>
            </a:fld>
            <a:endParaRPr lang="en-US"/>
          </a:p>
        </p:txBody>
      </p:sp>
      <p:sp>
        <p:nvSpPr>
          <p:cNvPr id="138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2DB471-2A43-434E-943D-C17930FD97C3}" type="slidenum">
              <a:rPr lang="en-US"/>
              <a:pPr/>
              <a:t>49</a:t>
            </a:fld>
            <a:endParaRPr lang="en-US"/>
          </a:p>
        </p:txBody>
      </p:sp>
      <p:sp>
        <p:nvSpPr>
          <p:cNvPr id="139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91C61B-0EF7-4170-A771-599FF0063EAE}" type="slidenum">
              <a:rPr lang="en-US"/>
              <a:pPr/>
              <a:t>5</a:t>
            </a:fld>
            <a:endParaRPr lang="en-US"/>
          </a:p>
        </p:txBody>
      </p:sp>
      <p:sp>
        <p:nvSpPr>
          <p:cNvPr id="849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5BD6E4-BAA2-43BE-B972-53A9B8083FF7}" type="slidenum">
              <a:rPr lang="en-US"/>
              <a:pPr/>
              <a:t>50</a:t>
            </a:fld>
            <a:endParaRPr lang="en-US"/>
          </a:p>
        </p:txBody>
      </p:sp>
      <p:sp>
        <p:nvSpPr>
          <p:cNvPr id="140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FC354F-3B2D-4E28-BA80-FE242F617817}" type="slidenum">
              <a:rPr lang="en-US"/>
              <a:pPr/>
              <a:t>51</a:t>
            </a:fld>
            <a:endParaRPr lang="en-US"/>
          </a:p>
        </p:txBody>
      </p:sp>
      <p:sp>
        <p:nvSpPr>
          <p:cNvPr id="141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44DF368-B560-49C9-A1F8-CFBD19A6C43E}" type="slidenum">
              <a:rPr lang="en-US"/>
              <a:pPr/>
              <a:t>52</a:t>
            </a:fld>
            <a:endParaRPr lang="en-US"/>
          </a:p>
        </p:txBody>
      </p:sp>
      <p:sp>
        <p:nvSpPr>
          <p:cNvPr id="142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2388A1-C078-4FE4-93FC-3C197EFD9909}" type="slidenum">
              <a:rPr lang="en-US"/>
              <a:pPr/>
              <a:t>53</a:t>
            </a:fld>
            <a:endParaRPr lang="en-US"/>
          </a:p>
        </p:txBody>
      </p:sp>
      <p:sp>
        <p:nvSpPr>
          <p:cNvPr id="143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061BE0-609B-4667-9BA6-EBACE8AC3EAF}" type="slidenum">
              <a:rPr lang="en-US"/>
              <a:pPr/>
              <a:t>54</a:t>
            </a:fld>
            <a:endParaRPr lang="en-US"/>
          </a:p>
        </p:txBody>
      </p:sp>
      <p:sp>
        <p:nvSpPr>
          <p:cNvPr id="144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E7619B-40CB-4BF1-8FEE-178DA32A8158}" type="slidenum">
              <a:rPr lang="en-US"/>
              <a:pPr/>
              <a:t>55</a:t>
            </a:fld>
            <a:endParaRPr lang="en-US"/>
          </a:p>
        </p:txBody>
      </p:sp>
      <p:sp>
        <p:nvSpPr>
          <p:cNvPr id="145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B08965-B305-4172-8A43-1F4F5912FAD0}" type="slidenum">
              <a:rPr lang="en-US"/>
              <a:pPr/>
              <a:t>56</a:t>
            </a:fld>
            <a:endParaRPr lang="en-US"/>
          </a:p>
        </p:txBody>
      </p:sp>
      <p:sp>
        <p:nvSpPr>
          <p:cNvPr id="150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BD084C-A1B5-41D7-A192-2170FEC63BCB}" type="slidenum">
              <a:rPr lang="en-US"/>
              <a:pPr/>
              <a:t>57</a:t>
            </a:fld>
            <a:endParaRPr lang="en-US"/>
          </a:p>
        </p:txBody>
      </p:sp>
      <p:sp>
        <p:nvSpPr>
          <p:cNvPr id="151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FABF95-6777-4035-9C82-832F949471C9}" type="slidenum">
              <a:rPr lang="en-US"/>
              <a:pPr/>
              <a:t>58</a:t>
            </a:fld>
            <a:endParaRPr lang="en-US"/>
          </a:p>
        </p:txBody>
      </p:sp>
      <p:sp>
        <p:nvSpPr>
          <p:cNvPr id="152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485E76-E27B-45D6-81C1-8590A738D18B}" type="slidenum">
              <a:rPr lang="en-US"/>
              <a:pPr/>
              <a:t>59</a:t>
            </a:fld>
            <a:endParaRPr lang="en-US"/>
          </a:p>
        </p:txBody>
      </p:sp>
      <p:sp>
        <p:nvSpPr>
          <p:cNvPr id="153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7034B5-C162-4FEB-80FA-85F109942209}" type="slidenum">
              <a:rPr lang="en-US"/>
              <a:pPr/>
              <a:t>6</a:t>
            </a:fld>
            <a:endParaRPr lang="en-US"/>
          </a:p>
        </p:txBody>
      </p:sp>
      <p:sp>
        <p:nvSpPr>
          <p:cNvPr id="860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446E37-6B37-4E8E-99B9-FB176DE07AB4}" type="slidenum">
              <a:rPr lang="en-US"/>
              <a:pPr/>
              <a:t>60</a:t>
            </a:fld>
            <a:endParaRPr lang="en-US"/>
          </a:p>
        </p:txBody>
      </p:sp>
      <p:sp>
        <p:nvSpPr>
          <p:cNvPr id="154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99FAE9-EBC0-42E4-84A3-84B502152889}" type="slidenum">
              <a:rPr lang="en-US"/>
              <a:pPr/>
              <a:t>61</a:t>
            </a:fld>
            <a:endParaRPr lang="en-US"/>
          </a:p>
        </p:txBody>
      </p:sp>
      <p:sp>
        <p:nvSpPr>
          <p:cNvPr id="155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57DB23-982D-4206-B376-04168587E6DC}" type="slidenum">
              <a:rPr lang="en-US"/>
              <a:pPr/>
              <a:t>62</a:t>
            </a:fld>
            <a:endParaRPr lang="en-US"/>
          </a:p>
        </p:txBody>
      </p:sp>
      <p:sp>
        <p:nvSpPr>
          <p:cNvPr id="156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22A260-BD60-4F2A-AF2C-80CBE5DA72C6}" type="slidenum">
              <a:rPr lang="en-US"/>
              <a:pPr/>
              <a:t>7</a:t>
            </a:fld>
            <a:endParaRPr lang="en-US"/>
          </a:p>
        </p:txBody>
      </p:sp>
      <p:sp>
        <p:nvSpPr>
          <p:cNvPr id="870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A990CA-BDBA-4C8B-89E7-991D1D10244E}" type="slidenum">
              <a:rPr lang="en-US"/>
              <a:pPr/>
              <a:t>8</a:t>
            </a:fld>
            <a:endParaRPr lang="en-US"/>
          </a:p>
        </p:txBody>
      </p:sp>
      <p:sp>
        <p:nvSpPr>
          <p:cNvPr id="880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D3E576-C987-453C-8FD7-8428505DD6EA}" type="slidenum">
              <a:rPr lang="en-US"/>
              <a:pPr/>
              <a:t>9</a:t>
            </a:fld>
            <a:endParaRPr lang="en-US"/>
          </a:p>
        </p:txBody>
      </p:sp>
      <p:sp>
        <p:nvSpPr>
          <p:cNvPr id="890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EA8BF1-8C04-4CA7-A6E0-6AB9432E19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98645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D31017-5E9E-4101-BBDB-C8E0A2D2E9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26681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B6D5E7-66C3-4DC6-A14B-E1F6B0496C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34813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14150D-6076-4105-921B-E1465C09A3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55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B945C9-5846-46DC-B541-EF7B36ACF0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77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ED108D-7DD6-4440-9751-916A7FE5A2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7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43738E-2FB7-4A56-9663-ED9BB4C03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2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FF92B9-8356-4D70-B926-0FB33709A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48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530156-97AF-4D7B-94A7-65F9F28752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61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101355-C46F-4BC1-9C73-7E7DC3B2C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15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DBDAB8-3137-4564-8CCF-D634D544E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5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1506FD-1A85-4563-8BF8-D0452FE3E7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2280607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D4CCC0-B692-40FD-A9F4-9055845F59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16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77EF00-B4C9-48D0-8669-A2D0CA1B8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36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2CACEE-0CE8-4236-AF8D-E228E8E307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4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7798571-80EF-488B-8932-EF161C2C35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392152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4FDB70-8CC2-4C22-94C2-B86B86D96F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296515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184CF4-F71B-4E81-B9E6-E40BFDDF1D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48680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5055D7-11D9-4F7F-8EAD-4D41984B41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290072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02D2D1-6E49-4AFC-AA8B-410160725D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232386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F9CBE18-8A78-487C-948A-A62AEC1844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197765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2687B6-85BD-47DE-9729-83F20A6A2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126709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5157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CE73E2A0-17CD-405D-97FA-78EDCF4E7649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A3A9978A-F0DB-4FD2-90ED-C96971C87DF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36063" cy="6845300"/>
            <a:chOff x="0" y="0"/>
            <a:chExt cx="5755" cy="4312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1728" y="2230"/>
              <a:ext cx="4024" cy="2082"/>
              <a:chOff x="1728" y="2230"/>
              <a:chExt cx="4024" cy="2082"/>
            </a:xfrm>
          </p:grpSpPr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79" cy="1668"/>
              </a:xfrm>
              <a:custGeom>
                <a:avLst/>
                <a:gdLst>
                  <a:gd name="G0" fmla="+- 1 0 0"/>
                  <a:gd name="G1" fmla="+- 1 0 0"/>
                  <a:gd name="G2" fmla="*/ 1 18193 49664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+- 1 0 0"/>
                  <a:gd name="G32" fmla="+- 1 0 0"/>
                  <a:gd name="G33" fmla="+- 1 0 0"/>
                  <a:gd name="G34" fmla="+- 353 0 0"/>
                  <a:gd name="G35" fmla="+- 1 0 0"/>
                  <a:gd name="G36" fmla="+- 1 0 0"/>
                  <a:gd name="G37" fmla="+- 1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1 0 0"/>
                  <a:gd name="G44" fmla="+- 1 0 0"/>
                  <a:gd name="G45" fmla="+- 1 0 0"/>
                  <a:gd name="G46" fmla="+- 1 0 0"/>
                  <a:gd name="G47" fmla="+- 1 0 0"/>
                  <a:gd name="G48" fmla="+- 1 0 0"/>
                  <a:gd name="G49" fmla="+- 1 0 0"/>
                  <a:gd name="G50" fmla="+- 1 0 0"/>
                  <a:gd name="G51" fmla="+- 1 0 0"/>
                  <a:gd name="G52" fmla="+- 1 0 0"/>
                  <a:gd name="G53" fmla="+- 1 0 0"/>
                  <a:gd name="G54" fmla="+- 1 0 0"/>
                  <a:gd name="G55" fmla="+- 1 0 0"/>
                  <a:gd name="G56" fmla="+- 1 0 0"/>
                  <a:gd name="G57" fmla="+- 1 0 0"/>
                  <a:gd name="G58" fmla="+- 1 0 0"/>
                  <a:gd name="G59" fmla="+- 1 0 0"/>
                  <a:gd name="G60" fmla="+- 1 0 0"/>
                  <a:gd name="G61" fmla="+- 1 0 0"/>
                  <a:gd name="G62" fmla="+- 1 0 0"/>
                  <a:gd name="G63" fmla="+- 1 0 0"/>
                  <a:gd name="G64" fmla="+- 1 0 0"/>
                  <a:gd name="G65" fmla="+- 1 0 0"/>
                  <a:gd name="G66" fmla="+- 1 0 0"/>
                  <a:gd name="G67" fmla="+- 1 0 0"/>
                  <a:gd name="G68" fmla="+- 1 0 0"/>
                  <a:gd name="G69" fmla="+- 1 0 0"/>
                  <a:gd name="G70" fmla="+- 1 0 0"/>
                  <a:gd name="G71" fmla="+- 1 0 0"/>
                  <a:gd name="G72" fmla="+- 1 0 0"/>
                  <a:gd name="G73" fmla="+- 1 0 0"/>
                  <a:gd name="G74" fmla="*/ 1 28087 100"/>
                  <a:gd name="G75" fmla="+- 1 0 0"/>
                  <a:gd name="G76" fmla="+- 1 0 0"/>
                  <a:gd name="G77" fmla="+- 1 0 0"/>
                  <a:gd name="G78" fmla="+- 1 0 0"/>
                  <a:gd name="G79" fmla="+- 1 0 0"/>
                  <a:gd name="G80" fmla="+- 1 0 0"/>
                  <a:gd name="G81" fmla="+- 1 0 0"/>
                  <a:gd name="G82" fmla="+- 1 0 0"/>
                  <a:gd name="G83" fmla="+- 1 0 0"/>
                  <a:gd name="G84" fmla="+- 1 0 0"/>
                  <a:gd name="G85" fmla="+- 1 0 0"/>
                  <a:gd name="G86" fmla="+- 1557 0 0"/>
                  <a:gd name="G87" fmla="+- 1 0 0"/>
                  <a:gd name="G88" fmla="+- 1 0 0"/>
                  <a:gd name="G89" fmla="+- 1 0 0"/>
                  <a:gd name="G90" fmla="+- 1 0 0"/>
                  <a:gd name="G91" fmla="+- 1 0 0"/>
                  <a:gd name="G92" fmla="+- 1 0 0"/>
                  <a:gd name="G93" fmla="+- 1 0 0"/>
                  <a:gd name="G94" fmla="+- 1 0 0"/>
                  <a:gd name="G95" fmla="+- 1 0 0"/>
                  <a:gd name="G96" fmla="+- 1 0 0"/>
                  <a:gd name="G97" fmla="+- 1 0 0"/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  <a:gd name="T98" fmla="*/ 0 w 2882"/>
                  <a:gd name="T99" fmla="*/ 0 h 1671"/>
                  <a:gd name="T100" fmla="*/ 2882 w 2882"/>
                  <a:gd name="T101" fmla="*/ 1671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T98" t="T99" r="T100" b="T101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B"/>
                  </a:gs>
                  <a:gs pos="100000">
                    <a:srgbClr val="003399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4170" y="2671"/>
                <a:ext cx="1256" cy="80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*/ 1 47907 11520"/>
                  <a:gd name="G10" fmla="+- 65530 0 0"/>
                  <a:gd name="G11" fmla="+- 65509 0 0"/>
                  <a:gd name="G12" fmla="+- 60 0 0"/>
                  <a:gd name="G13" fmla="+- 1 0 0"/>
                  <a:gd name="G14" fmla="+- 1 0 0"/>
                  <a:gd name="G15" fmla="+- 1 0 0"/>
                  <a:gd name="G16" fmla="+- 1 0 0"/>
                  <a:gd name="G17" fmla="+- 624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*/ 1 16385 2"/>
                  <a:gd name="G32" fmla="+- 1 0 0"/>
                  <a:gd name="G33" fmla="+- 1 0 0"/>
                  <a:gd name="G34" fmla="+- 1 0 0"/>
                  <a:gd name="G35" fmla="+- 1 0 0"/>
                  <a:gd name="G36" fmla="+- 1 0 0"/>
                  <a:gd name="G37" fmla="+- 1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1 0 0"/>
                  <a:gd name="G44" fmla="+- 1 0 0"/>
                  <a:gd name="G45" fmla="+- 1 0 0"/>
                  <a:gd name="G46" fmla="*/ 1 50009 48160"/>
                  <a:gd name="G47" fmla="+- 1 0 0"/>
                  <a:gd name="G48" fmla="+- 64903 0 0"/>
                  <a:gd name="G49" fmla="+- 64887 0 0"/>
                  <a:gd name="G50" fmla="+- 64886 0 0"/>
                  <a:gd name="G51" fmla="+- 64887 0 0"/>
                  <a:gd name="G52" fmla="+- 64930 0 0"/>
                  <a:gd name="G53" fmla="+- 64973 0 0"/>
                  <a:gd name="G54" fmla="+- 65033 0 0"/>
                  <a:gd name="G55" fmla="+- 65103 0 0"/>
                  <a:gd name="G56" fmla="+- 65190 0 0"/>
                  <a:gd name="G57" fmla="+- 65271 0 0"/>
                  <a:gd name="G58" fmla="+- 65358 0 0"/>
                  <a:gd name="G59" fmla="+- 65439 0 0"/>
                  <a:gd name="G60" fmla="+- 65509 0 0"/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  <a:gd name="T122" fmla="*/ 0 w 1259"/>
                  <a:gd name="T123" fmla="*/ 0 h 811"/>
                  <a:gd name="T124" fmla="*/ 1259 w 1259"/>
                  <a:gd name="T125" fmla="*/ 811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T122" t="T123" r="T124" b="T125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B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>
                <a:off x="2900" y="3346"/>
                <a:ext cx="2846" cy="96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*/ 1 19925 57600"/>
                  <a:gd name="G11" fmla="+- 1 0 0"/>
                  <a:gd name="G12" fmla="*/ 1 24063 25856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*/ 1 16385 2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*/ 1 50009 48160"/>
                  <a:gd name="G32" fmla="+- 1 0 0"/>
                  <a:gd name="G33" fmla="+- 958 0 0"/>
                  <a:gd name="G34" fmla="+- 578 0 0"/>
                  <a:gd name="G35" fmla="+- 535 0 0"/>
                  <a:gd name="G36" fmla="+- 464 0 0"/>
                  <a:gd name="G37" fmla="+- 360 0 0"/>
                  <a:gd name="G38" fmla="+- 241 0 0"/>
                  <a:gd name="G39" fmla="+- 111 0 0"/>
                  <a:gd name="G40" fmla="+- 65494 0 0"/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  <a:gd name="T82" fmla="*/ 0 w 2849"/>
                  <a:gd name="T83" fmla="*/ 0 h 969"/>
                  <a:gd name="T84" fmla="*/ 2849 w 2849"/>
                  <a:gd name="T85" fmla="*/ 969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T82" t="T83" r="T84" b="T85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>
                <a:off x="2748" y="2230"/>
                <a:ext cx="3004" cy="208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52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+- 1 0 0"/>
                  <a:gd name="G32" fmla="+- 1 0 0"/>
                  <a:gd name="G33" fmla="+- 1 0 0"/>
                  <a:gd name="G34" fmla="+- 1 0 0"/>
                  <a:gd name="G35" fmla="*/ 1 25309 51712"/>
                  <a:gd name="G36" fmla="+- 1 0 0"/>
                  <a:gd name="G37" fmla="+- 1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267 0 0"/>
                  <a:gd name="G44" fmla="cos 55025 G43"/>
                  <a:gd name="G45" fmla="+- 267 0 0"/>
                  <a:gd name="G46" fmla="sin 56722 G45"/>
                  <a:gd name="G47" fmla="+- G44 G46 0"/>
                  <a:gd name="G48" fmla="+- G47 10800 0"/>
                  <a:gd name="G49" fmla="+- 2165 0 0"/>
                  <a:gd name="G50" fmla="+- 1 0 0"/>
                  <a:gd name="G51" fmla="+- 1 0 0"/>
                  <a:gd name="G52" fmla="+- 1 0 0"/>
                  <a:gd name="G53" fmla="+- 1 0 0"/>
                  <a:gd name="G54" fmla="+- 1 0 0"/>
                  <a:gd name="G55" fmla="+- 1 0 0"/>
                  <a:gd name="G56" fmla="+- 1 0 0"/>
                  <a:gd name="G57" fmla="+- 1 0 0"/>
                  <a:gd name="G58" fmla="+- 1 0 0"/>
                  <a:gd name="G59" fmla="+- 1 0 0"/>
                  <a:gd name="G60" fmla="+- 1 0 0"/>
                  <a:gd name="G61" fmla="+- 1 0 0"/>
                  <a:gd name="G62" fmla="+- 1 0 0"/>
                  <a:gd name="G63" fmla="*/ 1 16385 2"/>
                  <a:gd name="G64" fmla="+- 1 0 0"/>
                  <a:gd name="G65" fmla="+- 1 0 0"/>
                  <a:gd name="G66" fmla="+- 1 0 0"/>
                  <a:gd name="G67" fmla="+- 1 0 0"/>
                  <a:gd name="G68" fmla="+- 1 0 0"/>
                  <a:gd name="G69" fmla="+- 1 0 0"/>
                  <a:gd name="G70" fmla="+- 1 0 0"/>
                  <a:gd name="G71" fmla="+- 1 0 0"/>
                  <a:gd name="G72" fmla="+- 1 0 0"/>
                  <a:gd name="G73" fmla="+- 1 0 0"/>
                  <a:gd name="G74" fmla="+- 1 0 0"/>
                  <a:gd name="G75" fmla="+- 1 0 0"/>
                  <a:gd name="G76" fmla="+- 1 0 0"/>
                  <a:gd name="G77" fmla="+- 1 0 0"/>
                  <a:gd name="G78" fmla="+- 1 0 0"/>
                  <a:gd name="G79" fmla="+- 1 0 0"/>
                  <a:gd name="G80" fmla="+- 1 0 0"/>
                  <a:gd name="G81" fmla="+- 1 0 0"/>
                  <a:gd name="G82" fmla="+- 1 0 0"/>
                  <a:gd name="G83" fmla="+- 1 0 0"/>
                  <a:gd name="G84" fmla="+- 1 0 0"/>
                  <a:gd name="G85" fmla="+- 1 0 0"/>
                  <a:gd name="G86" fmla="+- 1 0 0"/>
                  <a:gd name="G87" fmla="+- 1 0 0"/>
                  <a:gd name="G88" fmla="+- 1 0 0"/>
                  <a:gd name="G89" fmla="+- 1 0 0"/>
                  <a:gd name="G90" fmla="+- 1 0 0"/>
                  <a:gd name="G91" fmla="+- 1 0 0"/>
                  <a:gd name="G92" fmla="+- 1 0 0"/>
                  <a:gd name="G93" fmla="*/ 1 63095 51712"/>
                  <a:gd name="G94" fmla="*/ G93 1 180"/>
                  <a:gd name="G95" fmla="*/ 0 1 G94"/>
                  <a:gd name="G96" fmla="+- 932 0 0"/>
                  <a:gd name="G97" fmla="+- 948 0 0"/>
                  <a:gd name="G98" fmla="+- 1045 0 0"/>
                  <a:gd name="G99" fmla="+- 1192 0 0"/>
                  <a:gd name="G100" fmla="+- 1366 0 0"/>
                  <a:gd name="G101" fmla="+- 1523 0 0"/>
                  <a:gd name="G102" fmla="+- 1631 0 0"/>
                  <a:gd name="G103" fmla="+- 1658 0 0"/>
                  <a:gd name="G104" fmla="+- 1647 0 0"/>
                  <a:gd name="G105" fmla="+- 1598 0 0"/>
                  <a:gd name="G106" fmla="+- 1538 0 0"/>
                  <a:gd name="G107" fmla="+- 1446 0 0"/>
                  <a:gd name="G108" fmla="+- 1337 0 0"/>
                  <a:gd name="G109" fmla="+- 1207 0 0"/>
                  <a:gd name="G110" fmla="+- 1054 0 0"/>
                  <a:gd name="G111" fmla="+- 778 0 0"/>
                  <a:gd name="G112" fmla="+- 321 0 0"/>
                  <a:gd name="G113" fmla="+- 65304 0 0"/>
                  <a:gd name="G114" fmla="+- 64647 0 0"/>
                  <a:gd name="G115" fmla="+- 63875 0 0"/>
                  <a:gd name="G116" fmla="+- 63603 0 0"/>
                  <a:gd name="G117" fmla="+- 63930 0 0"/>
                  <a:gd name="G118" fmla="+- 64402 0 0"/>
                  <a:gd name="G119" fmla="+- 64907 0 0"/>
                  <a:gd name="G120" fmla="+- 164 0 0"/>
                  <a:gd name="G121" fmla="+- 403 0 0"/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w 3007"/>
                  <a:gd name="T115" fmla="*/ 0 h 2085"/>
                  <a:gd name="T116" fmla="*/ 3007 w 3007"/>
                  <a:gd name="T117" fmla="*/ 2085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T114" t="T115" r="T116" b="T117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>
                <a:off x="4501" y="2317"/>
                <a:ext cx="1245" cy="536"/>
              </a:xfrm>
              <a:custGeom>
                <a:avLst/>
                <a:gdLst>
                  <a:gd name="G0" fmla="+- 65508 0 0"/>
                  <a:gd name="G1" fmla="+- 387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+- 1 0 0"/>
                  <a:gd name="G32" fmla="+- 1 0 0"/>
                  <a:gd name="G33" fmla="*/ 1 1773 45696"/>
                  <a:gd name="G34" fmla="+- 1 0 0"/>
                  <a:gd name="G35" fmla="+- 332 0 0"/>
                  <a:gd name="G36" fmla="+- 360 0 0"/>
                  <a:gd name="G37" fmla="+- 387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1 0 0"/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  <a:gd name="T88" fmla="*/ 0 w 1248"/>
                  <a:gd name="T89" fmla="*/ 0 h 539"/>
                  <a:gd name="T90" fmla="*/ 1248 w 1248"/>
                  <a:gd name="T91" fmla="*/ 53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T88" t="T89" r="T90" b="T91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D86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3322" y="1341"/>
              <a:ext cx="1822" cy="1534"/>
            </a:xfrm>
            <a:custGeom>
              <a:avLst/>
              <a:gdLst>
                <a:gd name="G0" fmla="+- 1088 0 0"/>
                <a:gd name="G1" fmla="+- 1 0 0"/>
                <a:gd name="G2" fmla="+- 1 0 0"/>
                <a:gd name="G3" fmla="+- 930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498 0 0"/>
                <a:gd name="G14" fmla="+- 1 0 0"/>
                <a:gd name="G15" fmla="+- 1 0 0"/>
                <a:gd name="G16" fmla="+- 1 0 0"/>
                <a:gd name="G17" fmla="*/ 1 2001 51712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*/ 1 62325 49664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*/ 1 51789 51712"/>
                <a:gd name="G36" fmla="+- 1 0 0"/>
                <a:gd name="G37" fmla="+- 1 0 0"/>
                <a:gd name="G38" fmla="+- 1447 0 0"/>
                <a:gd name="G39" fmla="+- 217 0 0"/>
                <a:gd name="G40" fmla="cos 1442 G39"/>
                <a:gd name="G41" fmla="+- 1 0 0"/>
                <a:gd name="G42" fmla="+- 1 0 0"/>
                <a:gd name="G43" fmla="+- 1 0 0"/>
                <a:gd name="G44" fmla="+- 1 0 0"/>
                <a:gd name="G45" fmla="*/ 1 5534 15625"/>
                <a:gd name="G46" fmla="+- 1 0 0"/>
                <a:gd name="G47" fmla="+- 1088 0 0"/>
                <a:gd name="G48" fmla="cos 55840 G47"/>
                <a:gd name="G49" fmla="+- 1088 0 0"/>
                <a:gd name="G50" fmla="sin 55507 G49"/>
                <a:gd name="G51" fmla="+- G48 G50 0"/>
                <a:gd name="G52" fmla="+- G51 10800 0"/>
                <a:gd name="G53" fmla="+- 1088 0 0"/>
                <a:gd name="G54" fmla="*/ 1 16385 2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+- 1 0 0"/>
                <a:gd name="G74" fmla="+- 1 0 0"/>
                <a:gd name="G75" fmla="+- 1 0 0"/>
                <a:gd name="G76" fmla="+- 1 0 0"/>
                <a:gd name="G77" fmla="+- 1 0 0"/>
                <a:gd name="G78" fmla="+- 1 0 0"/>
                <a:gd name="G79" fmla="*/ 1 63095 51712"/>
                <a:gd name="G80" fmla="*/ G79 1 180"/>
                <a:gd name="G81" fmla="*/ 0 1 G80"/>
                <a:gd name="G82" fmla="+- 345 0 0"/>
                <a:gd name="G83" fmla="+- 709 0 0"/>
                <a:gd name="G84" fmla="+- 1019 0 0"/>
                <a:gd name="G85" fmla="+- 1268 0 0"/>
                <a:gd name="G86" fmla="+- 1464 0 0"/>
                <a:gd name="G87" fmla="+- 1616 0 0"/>
                <a:gd name="G88" fmla="+- 1730 0 0"/>
                <a:gd name="G89" fmla="+- 1784 0 0"/>
                <a:gd name="G90" fmla="+- 1780 0 0"/>
                <a:gd name="G91" fmla="+- 1731 0 0"/>
                <a:gd name="G92" fmla="+- 1612 0 0"/>
                <a:gd name="G93" fmla="+- 1520 0 0"/>
                <a:gd name="G94" fmla="+- 1433 0 0"/>
                <a:gd name="G95" fmla="+- 1374 0 0"/>
                <a:gd name="G96" fmla="+- 1346 0 0"/>
                <a:gd name="G97" fmla="+- 1536 0 0"/>
                <a:gd name="G98" fmla="+- 1693 0 0"/>
                <a:gd name="G99" fmla="+- 1742 0 0"/>
                <a:gd name="G100" fmla="+- 1769 0 0"/>
                <a:gd name="G101" fmla="+- 1758 0 0"/>
                <a:gd name="G102" fmla="+- 1703 0 0"/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  <a:gd name="T94" fmla="*/ 0 w 2296"/>
                <a:gd name="T95" fmla="*/ 0 h 1469"/>
                <a:gd name="T96" fmla="*/ 2296 w 2296"/>
                <a:gd name="T97" fmla="*/ 1469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2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0" y="0"/>
              <a:ext cx="5755" cy="1773"/>
            </a:xfrm>
            <a:custGeom>
              <a:avLst/>
              <a:gdLst>
                <a:gd name="G0" fmla="+- 63630 0 0"/>
                <a:gd name="G1" fmla="+- 1 0 0"/>
                <a:gd name="G2" fmla="+- 1 0 0"/>
                <a:gd name="G3" fmla="*/ 1 10851 51712"/>
                <a:gd name="G4" fmla="*/ 1 63095 51712"/>
                <a:gd name="G5" fmla="*/ G4 1 180"/>
                <a:gd name="G6" fmla="*/ G3 1 G5"/>
                <a:gd name="G7" fmla="+- 1 0 0"/>
                <a:gd name="G8" fmla="*/ 1 10923 10"/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w 5740"/>
                <a:gd name="T13" fmla="*/ 0 h 1906"/>
                <a:gd name="T14" fmla="*/ 5740 w 5740"/>
                <a:gd name="T15" fmla="*/ 1906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36063" cy="6845300"/>
            <a:chOff x="0" y="0"/>
            <a:chExt cx="5755" cy="4312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1728" y="2230"/>
              <a:ext cx="4024" cy="2082"/>
              <a:chOff x="1728" y="2230"/>
              <a:chExt cx="4024" cy="2082"/>
            </a:xfrm>
          </p:grpSpPr>
          <p:sp>
            <p:nvSpPr>
              <p:cNvPr id="2051" name="AutoShape 3"/>
              <p:cNvSpPr>
                <a:spLocks noChangeArrowheads="1"/>
              </p:cNvSpPr>
              <p:nvPr/>
            </p:nvSpPr>
            <p:spPr bwMode="auto">
              <a:xfrm>
                <a:off x="1728" y="2644"/>
                <a:ext cx="2879" cy="1668"/>
              </a:xfrm>
              <a:custGeom>
                <a:avLst/>
                <a:gdLst>
                  <a:gd name="G0" fmla="+- 1 0 0"/>
                  <a:gd name="G1" fmla="+- 1 0 0"/>
                  <a:gd name="G2" fmla="*/ 1 18193 49664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+- 1 0 0"/>
                  <a:gd name="G32" fmla="+- 1 0 0"/>
                  <a:gd name="G33" fmla="+- 1 0 0"/>
                  <a:gd name="G34" fmla="+- 353 0 0"/>
                  <a:gd name="G35" fmla="+- 1 0 0"/>
                  <a:gd name="G36" fmla="+- 1 0 0"/>
                  <a:gd name="G37" fmla="+- 1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1 0 0"/>
                  <a:gd name="G44" fmla="+- 1 0 0"/>
                  <a:gd name="G45" fmla="+- 1 0 0"/>
                  <a:gd name="G46" fmla="+- 1 0 0"/>
                  <a:gd name="G47" fmla="+- 1 0 0"/>
                  <a:gd name="G48" fmla="+- 1 0 0"/>
                  <a:gd name="G49" fmla="+- 1 0 0"/>
                  <a:gd name="G50" fmla="+- 1 0 0"/>
                  <a:gd name="G51" fmla="+- 1 0 0"/>
                  <a:gd name="G52" fmla="+- 1 0 0"/>
                  <a:gd name="G53" fmla="+- 1 0 0"/>
                  <a:gd name="G54" fmla="+- 1 0 0"/>
                  <a:gd name="G55" fmla="+- 1 0 0"/>
                  <a:gd name="G56" fmla="+- 1 0 0"/>
                  <a:gd name="G57" fmla="+- 1 0 0"/>
                  <a:gd name="G58" fmla="+- 1 0 0"/>
                  <a:gd name="G59" fmla="+- 1 0 0"/>
                  <a:gd name="G60" fmla="+- 1 0 0"/>
                  <a:gd name="G61" fmla="+- 1 0 0"/>
                  <a:gd name="G62" fmla="+- 1 0 0"/>
                  <a:gd name="G63" fmla="+- 1 0 0"/>
                  <a:gd name="G64" fmla="+- 1 0 0"/>
                  <a:gd name="G65" fmla="+- 1 0 0"/>
                  <a:gd name="G66" fmla="+- 1 0 0"/>
                  <a:gd name="G67" fmla="+- 1 0 0"/>
                  <a:gd name="G68" fmla="+- 1 0 0"/>
                  <a:gd name="G69" fmla="+- 1 0 0"/>
                  <a:gd name="G70" fmla="+- 1 0 0"/>
                  <a:gd name="G71" fmla="+- 1 0 0"/>
                  <a:gd name="G72" fmla="+- 1 0 0"/>
                  <a:gd name="G73" fmla="+- 1 0 0"/>
                  <a:gd name="G74" fmla="*/ 1 28087 100"/>
                  <a:gd name="G75" fmla="+- 1 0 0"/>
                  <a:gd name="G76" fmla="+- 1 0 0"/>
                  <a:gd name="G77" fmla="+- 1 0 0"/>
                  <a:gd name="G78" fmla="+- 1 0 0"/>
                  <a:gd name="G79" fmla="+- 1 0 0"/>
                  <a:gd name="G80" fmla="+- 1 0 0"/>
                  <a:gd name="G81" fmla="+- 1 0 0"/>
                  <a:gd name="G82" fmla="+- 1 0 0"/>
                  <a:gd name="G83" fmla="+- 1 0 0"/>
                  <a:gd name="G84" fmla="+- 1 0 0"/>
                  <a:gd name="G85" fmla="+- 1 0 0"/>
                  <a:gd name="G86" fmla="+- 1557 0 0"/>
                  <a:gd name="G87" fmla="+- 1 0 0"/>
                  <a:gd name="G88" fmla="+- 1 0 0"/>
                  <a:gd name="G89" fmla="+- 1 0 0"/>
                  <a:gd name="G90" fmla="+- 1 0 0"/>
                  <a:gd name="G91" fmla="+- 1 0 0"/>
                  <a:gd name="G92" fmla="+- 1 0 0"/>
                  <a:gd name="G93" fmla="+- 1 0 0"/>
                  <a:gd name="G94" fmla="+- 1 0 0"/>
                  <a:gd name="G95" fmla="+- 1 0 0"/>
                  <a:gd name="G96" fmla="+- 1 0 0"/>
                  <a:gd name="G97" fmla="+- 1 0 0"/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  <a:gd name="T98" fmla="*/ 0 w 2882"/>
                  <a:gd name="T99" fmla="*/ 0 h 1671"/>
                  <a:gd name="T100" fmla="*/ 2882 w 2882"/>
                  <a:gd name="T101" fmla="*/ 1671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T98" t="T99" r="T100" b="T101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B"/>
                  </a:gs>
                  <a:gs pos="100000">
                    <a:srgbClr val="003399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>
                <a:off x="4170" y="2671"/>
                <a:ext cx="1256" cy="808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*/ 1 47907 11520"/>
                  <a:gd name="G10" fmla="+- 65530 0 0"/>
                  <a:gd name="G11" fmla="+- 65509 0 0"/>
                  <a:gd name="G12" fmla="+- 60 0 0"/>
                  <a:gd name="G13" fmla="+- 1 0 0"/>
                  <a:gd name="G14" fmla="+- 1 0 0"/>
                  <a:gd name="G15" fmla="+- 1 0 0"/>
                  <a:gd name="G16" fmla="+- 1 0 0"/>
                  <a:gd name="G17" fmla="+- 624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*/ 1 16385 2"/>
                  <a:gd name="G32" fmla="+- 1 0 0"/>
                  <a:gd name="G33" fmla="+- 1 0 0"/>
                  <a:gd name="G34" fmla="+- 1 0 0"/>
                  <a:gd name="G35" fmla="+- 1 0 0"/>
                  <a:gd name="G36" fmla="+- 1 0 0"/>
                  <a:gd name="G37" fmla="+- 1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1 0 0"/>
                  <a:gd name="G44" fmla="+- 1 0 0"/>
                  <a:gd name="G45" fmla="+- 1 0 0"/>
                  <a:gd name="G46" fmla="*/ 1 50009 48160"/>
                  <a:gd name="G47" fmla="+- 1 0 0"/>
                  <a:gd name="G48" fmla="+- 64903 0 0"/>
                  <a:gd name="G49" fmla="+- 64887 0 0"/>
                  <a:gd name="G50" fmla="+- 64886 0 0"/>
                  <a:gd name="G51" fmla="+- 64887 0 0"/>
                  <a:gd name="G52" fmla="+- 64930 0 0"/>
                  <a:gd name="G53" fmla="+- 64973 0 0"/>
                  <a:gd name="G54" fmla="+- 65033 0 0"/>
                  <a:gd name="G55" fmla="+- 65103 0 0"/>
                  <a:gd name="G56" fmla="+- 65190 0 0"/>
                  <a:gd name="G57" fmla="+- 65271 0 0"/>
                  <a:gd name="G58" fmla="+- 65358 0 0"/>
                  <a:gd name="G59" fmla="+- 65439 0 0"/>
                  <a:gd name="G60" fmla="+- 65509 0 0"/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  <a:gd name="T122" fmla="*/ 0 w 1259"/>
                  <a:gd name="T123" fmla="*/ 0 h 811"/>
                  <a:gd name="T124" fmla="*/ 1259 w 1259"/>
                  <a:gd name="T125" fmla="*/ 811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T122" t="T123" r="T124" b="T125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B"/>
                  </a:gs>
                  <a:gs pos="100000">
                    <a:srgbClr val="003399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AutoShape 5"/>
              <p:cNvSpPr>
                <a:spLocks noChangeArrowheads="1"/>
              </p:cNvSpPr>
              <p:nvPr/>
            </p:nvSpPr>
            <p:spPr bwMode="auto">
              <a:xfrm>
                <a:off x="2900" y="3346"/>
                <a:ext cx="2846" cy="96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*/ 1 19925 57600"/>
                  <a:gd name="G11" fmla="+- 1 0 0"/>
                  <a:gd name="G12" fmla="*/ 1 24063 25856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*/ 1 16385 2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*/ 1 50009 48160"/>
                  <a:gd name="G32" fmla="+- 1 0 0"/>
                  <a:gd name="G33" fmla="+- 958 0 0"/>
                  <a:gd name="G34" fmla="+- 578 0 0"/>
                  <a:gd name="G35" fmla="+- 535 0 0"/>
                  <a:gd name="G36" fmla="+- 464 0 0"/>
                  <a:gd name="G37" fmla="+- 360 0 0"/>
                  <a:gd name="G38" fmla="+- 241 0 0"/>
                  <a:gd name="G39" fmla="+- 111 0 0"/>
                  <a:gd name="G40" fmla="+- 65494 0 0"/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  <a:gd name="T82" fmla="*/ 0 w 2849"/>
                  <a:gd name="T83" fmla="*/ 0 h 969"/>
                  <a:gd name="T84" fmla="*/ 2849 w 2849"/>
                  <a:gd name="T85" fmla="*/ 969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T82" t="T83" r="T84" b="T85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AutoShape 6"/>
              <p:cNvSpPr>
                <a:spLocks noChangeArrowheads="1"/>
              </p:cNvSpPr>
              <p:nvPr/>
            </p:nvSpPr>
            <p:spPr bwMode="auto">
              <a:xfrm>
                <a:off x="2748" y="2230"/>
                <a:ext cx="3004" cy="2082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52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+- 1 0 0"/>
                  <a:gd name="G32" fmla="+- 1 0 0"/>
                  <a:gd name="G33" fmla="+- 1 0 0"/>
                  <a:gd name="G34" fmla="+- 1 0 0"/>
                  <a:gd name="G35" fmla="*/ 1 25309 51712"/>
                  <a:gd name="G36" fmla="+- 1 0 0"/>
                  <a:gd name="G37" fmla="+- 1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267 0 0"/>
                  <a:gd name="G44" fmla="cos 55025 G43"/>
                  <a:gd name="G45" fmla="+- 267 0 0"/>
                  <a:gd name="G46" fmla="sin 56722 G45"/>
                  <a:gd name="G47" fmla="+- G44 G46 0"/>
                  <a:gd name="G48" fmla="+- G47 10800 0"/>
                  <a:gd name="G49" fmla="+- 2165 0 0"/>
                  <a:gd name="G50" fmla="+- 1 0 0"/>
                  <a:gd name="G51" fmla="+- 1 0 0"/>
                  <a:gd name="G52" fmla="+- 1 0 0"/>
                  <a:gd name="G53" fmla="+- 1 0 0"/>
                  <a:gd name="G54" fmla="+- 1 0 0"/>
                  <a:gd name="G55" fmla="+- 1 0 0"/>
                  <a:gd name="G56" fmla="+- 1 0 0"/>
                  <a:gd name="G57" fmla="+- 1 0 0"/>
                  <a:gd name="G58" fmla="+- 1 0 0"/>
                  <a:gd name="G59" fmla="+- 1 0 0"/>
                  <a:gd name="G60" fmla="+- 1 0 0"/>
                  <a:gd name="G61" fmla="+- 1 0 0"/>
                  <a:gd name="G62" fmla="+- 1 0 0"/>
                  <a:gd name="G63" fmla="*/ 1 16385 2"/>
                  <a:gd name="G64" fmla="+- 1 0 0"/>
                  <a:gd name="G65" fmla="+- 1 0 0"/>
                  <a:gd name="G66" fmla="+- 1 0 0"/>
                  <a:gd name="G67" fmla="+- 1 0 0"/>
                  <a:gd name="G68" fmla="+- 1 0 0"/>
                  <a:gd name="G69" fmla="+- 1 0 0"/>
                  <a:gd name="G70" fmla="+- 1 0 0"/>
                  <a:gd name="G71" fmla="+- 1 0 0"/>
                  <a:gd name="G72" fmla="+- 1 0 0"/>
                  <a:gd name="G73" fmla="+- 1 0 0"/>
                  <a:gd name="G74" fmla="+- 1 0 0"/>
                  <a:gd name="G75" fmla="+- 1 0 0"/>
                  <a:gd name="G76" fmla="+- 1 0 0"/>
                  <a:gd name="G77" fmla="+- 1 0 0"/>
                  <a:gd name="G78" fmla="+- 1 0 0"/>
                  <a:gd name="G79" fmla="+- 1 0 0"/>
                  <a:gd name="G80" fmla="+- 1 0 0"/>
                  <a:gd name="G81" fmla="+- 1 0 0"/>
                  <a:gd name="G82" fmla="+- 1 0 0"/>
                  <a:gd name="G83" fmla="+- 1 0 0"/>
                  <a:gd name="G84" fmla="+- 1 0 0"/>
                  <a:gd name="G85" fmla="+- 1 0 0"/>
                  <a:gd name="G86" fmla="+- 1 0 0"/>
                  <a:gd name="G87" fmla="+- 1 0 0"/>
                  <a:gd name="G88" fmla="+- 1 0 0"/>
                  <a:gd name="G89" fmla="+- 1 0 0"/>
                  <a:gd name="G90" fmla="+- 1 0 0"/>
                  <a:gd name="G91" fmla="+- 1 0 0"/>
                  <a:gd name="G92" fmla="+- 1 0 0"/>
                  <a:gd name="G93" fmla="*/ 1 63095 51712"/>
                  <a:gd name="G94" fmla="*/ G93 1 180"/>
                  <a:gd name="G95" fmla="*/ 0 1 G94"/>
                  <a:gd name="G96" fmla="+- 932 0 0"/>
                  <a:gd name="G97" fmla="+- 948 0 0"/>
                  <a:gd name="G98" fmla="+- 1045 0 0"/>
                  <a:gd name="G99" fmla="+- 1192 0 0"/>
                  <a:gd name="G100" fmla="+- 1366 0 0"/>
                  <a:gd name="G101" fmla="+- 1523 0 0"/>
                  <a:gd name="G102" fmla="+- 1631 0 0"/>
                  <a:gd name="G103" fmla="+- 1658 0 0"/>
                  <a:gd name="G104" fmla="+- 1647 0 0"/>
                  <a:gd name="G105" fmla="+- 1598 0 0"/>
                  <a:gd name="G106" fmla="+- 1538 0 0"/>
                  <a:gd name="G107" fmla="+- 1446 0 0"/>
                  <a:gd name="G108" fmla="+- 1337 0 0"/>
                  <a:gd name="G109" fmla="+- 1207 0 0"/>
                  <a:gd name="G110" fmla="+- 1054 0 0"/>
                  <a:gd name="G111" fmla="+- 778 0 0"/>
                  <a:gd name="G112" fmla="+- 321 0 0"/>
                  <a:gd name="G113" fmla="+- 65304 0 0"/>
                  <a:gd name="G114" fmla="+- 64647 0 0"/>
                  <a:gd name="G115" fmla="+- 63875 0 0"/>
                  <a:gd name="G116" fmla="+- 63603 0 0"/>
                  <a:gd name="G117" fmla="+- 63930 0 0"/>
                  <a:gd name="G118" fmla="+- 64402 0 0"/>
                  <a:gd name="G119" fmla="+- 64907 0 0"/>
                  <a:gd name="G120" fmla="+- 164 0 0"/>
                  <a:gd name="G121" fmla="+- 403 0 0"/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w 3007"/>
                  <a:gd name="T115" fmla="*/ 0 h 2085"/>
                  <a:gd name="T116" fmla="*/ 3007 w 3007"/>
                  <a:gd name="T117" fmla="*/ 2085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T114" t="T115" r="T116" b="T117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AutoShape 7"/>
              <p:cNvSpPr>
                <a:spLocks noChangeArrowheads="1"/>
              </p:cNvSpPr>
              <p:nvPr/>
            </p:nvSpPr>
            <p:spPr bwMode="auto">
              <a:xfrm>
                <a:off x="4501" y="2317"/>
                <a:ext cx="1245" cy="536"/>
              </a:xfrm>
              <a:custGeom>
                <a:avLst/>
                <a:gdLst>
                  <a:gd name="G0" fmla="+- 65508 0 0"/>
                  <a:gd name="G1" fmla="+- 387 0 0"/>
                  <a:gd name="G2" fmla="+- 1 0 0"/>
                  <a:gd name="G3" fmla="+- 1 0 0"/>
                  <a:gd name="G4" fmla="+- 1 0 0"/>
                  <a:gd name="G5" fmla="+- 1 0 0"/>
                  <a:gd name="G6" fmla="+- 1 0 0"/>
                  <a:gd name="G7" fmla="+- 1 0 0"/>
                  <a:gd name="G8" fmla="+- 1 0 0"/>
                  <a:gd name="G9" fmla="+- 1 0 0"/>
                  <a:gd name="G10" fmla="+- 1 0 0"/>
                  <a:gd name="G11" fmla="+- 1 0 0"/>
                  <a:gd name="G12" fmla="+- 1 0 0"/>
                  <a:gd name="G13" fmla="+- 1 0 0"/>
                  <a:gd name="G14" fmla="+- 1 0 0"/>
                  <a:gd name="G15" fmla="+- 1 0 0"/>
                  <a:gd name="G16" fmla="+- 1 0 0"/>
                  <a:gd name="G17" fmla="+- 1 0 0"/>
                  <a:gd name="G18" fmla="+- 1 0 0"/>
                  <a:gd name="G19" fmla="+- 1 0 0"/>
                  <a:gd name="G20" fmla="+- 1 0 0"/>
                  <a:gd name="G21" fmla="+- 1 0 0"/>
                  <a:gd name="G22" fmla="+- 1 0 0"/>
                  <a:gd name="G23" fmla="+- 1 0 0"/>
                  <a:gd name="G24" fmla="+- 1 0 0"/>
                  <a:gd name="G25" fmla="+- 1 0 0"/>
                  <a:gd name="G26" fmla="+- 1 0 0"/>
                  <a:gd name="G27" fmla="+- 1 0 0"/>
                  <a:gd name="G28" fmla="+- 1 0 0"/>
                  <a:gd name="G29" fmla="+- 1 0 0"/>
                  <a:gd name="G30" fmla="+- 1 0 0"/>
                  <a:gd name="G31" fmla="+- 1 0 0"/>
                  <a:gd name="G32" fmla="+- 1 0 0"/>
                  <a:gd name="G33" fmla="*/ 1 1773 45696"/>
                  <a:gd name="G34" fmla="+- 1 0 0"/>
                  <a:gd name="G35" fmla="+- 332 0 0"/>
                  <a:gd name="G36" fmla="+- 360 0 0"/>
                  <a:gd name="G37" fmla="+- 387 0 0"/>
                  <a:gd name="G38" fmla="+- 1 0 0"/>
                  <a:gd name="G39" fmla="+- 1 0 0"/>
                  <a:gd name="G40" fmla="+- 1 0 0"/>
                  <a:gd name="G41" fmla="+- 1 0 0"/>
                  <a:gd name="G42" fmla="+- 1 0 0"/>
                  <a:gd name="G43" fmla="+- 1 0 0"/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  <a:gd name="T88" fmla="*/ 0 w 1248"/>
                  <a:gd name="T89" fmla="*/ 0 h 539"/>
                  <a:gd name="T90" fmla="*/ 1248 w 1248"/>
                  <a:gd name="T91" fmla="*/ 53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T88" t="T89" r="T90" b="T91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D86"/>
                  </a:gs>
                </a:gsLst>
                <a:lin ang="135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3322" y="1341"/>
              <a:ext cx="1822" cy="1534"/>
            </a:xfrm>
            <a:custGeom>
              <a:avLst/>
              <a:gdLst>
                <a:gd name="G0" fmla="+- 1088 0 0"/>
                <a:gd name="G1" fmla="+- 1 0 0"/>
                <a:gd name="G2" fmla="+- 1 0 0"/>
                <a:gd name="G3" fmla="+- 930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498 0 0"/>
                <a:gd name="G14" fmla="+- 1 0 0"/>
                <a:gd name="G15" fmla="+- 1 0 0"/>
                <a:gd name="G16" fmla="+- 1 0 0"/>
                <a:gd name="G17" fmla="*/ 1 2001 51712"/>
                <a:gd name="G18" fmla="+- 1 0 0"/>
                <a:gd name="G19" fmla="+- 1 0 0"/>
                <a:gd name="G20" fmla="+- 1 0 0"/>
                <a:gd name="G21" fmla="+- 1 0 0"/>
                <a:gd name="G22" fmla="+- 1 0 0"/>
                <a:gd name="G23" fmla="+- 1 0 0"/>
                <a:gd name="G24" fmla="+- 1 0 0"/>
                <a:gd name="G25" fmla="+- 1 0 0"/>
                <a:gd name="G26" fmla="+- 1 0 0"/>
                <a:gd name="G27" fmla="*/ 1 62325 49664"/>
                <a:gd name="G28" fmla="+- 1 0 0"/>
                <a:gd name="G29" fmla="+- 1 0 0"/>
                <a:gd name="G30" fmla="+- 1 0 0"/>
                <a:gd name="G31" fmla="+- 1 0 0"/>
                <a:gd name="G32" fmla="+- 1 0 0"/>
                <a:gd name="G33" fmla="+- 1 0 0"/>
                <a:gd name="G34" fmla="+- 1 0 0"/>
                <a:gd name="G35" fmla="*/ 1 51789 51712"/>
                <a:gd name="G36" fmla="+- 1 0 0"/>
                <a:gd name="G37" fmla="+- 1 0 0"/>
                <a:gd name="G38" fmla="+- 1447 0 0"/>
                <a:gd name="G39" fmla="+- 217 0 0"/>
                <a:gd name="G40" fmla="cos 1442 G39"/>
                <a:gd name="G41" fmla="+- 1 0 0"/>
                <a:gd name="G42" fmla="+- 1 0 0"/>
                <a:gd name="G43" fmla="+- 1 0 0"/>
                <a:gd name="G44" fmla="+- 1 0 0"/>
                <a:gd name="G45" fmla="*/ 1 5534 15625"/>
                <a:gd name="G46" fmla="+- 1 0 0"/>
                <a:gd name="G47" fmla="+- 1088 0 0"/>
                <a:gd name="G48" fmla="cos 55840 G47"/>
                <a:gd name="G49" fmla="+- 1088 0 0"/>
                <a:gd name="G50" fmla="sin 55507 G49"/>
                <a:gd name="G51" fmla="+- G48 G50 0"/>
                <a:gd name="G52" fmla="+- G51 10800 0"/>
                <a:gd name="G53" fmla="+- 1088 0 0"/>
                <a:gd name="G54" fmla="*/ 1 16385 2"/>
                <a:gd name="G55" fmla="+- 1 0 0"/>
                <a:gd name="G56" fmla="+- 1 0 0"/>
                <a:gd name="G57" fmla="+- 1 0 0"/>
                <a:gd name="G58" fmla="+- 1 0 0"/>
                <a:gd name="G59" fmla="+- 1 0 0"/>
                <a:gd name="G60" fmla="+- 1 0 0"/>
                <a:gd name="G61" fmla="+- 1 0 0"/>
                <a:gd name="G62" fmla="+- 1 0 0"/>
                <a:gd name="G63" fmla="+- 1 0 0"/>
                <a:gd name="G64" fmla="+- 1 0 0"/>
                <a:gd name="G65" fmla="+- 1 0 0"/>
                <a:gd name="G66" fmla="+- 1 0 0"/>
                <a:gd name="G67" fmla="+- 1 0 0"/>
                <a:gd name="G68" fmla="+- 1 0 0"/>
                <a:gd name="G69" fmla="+- 1 0 0"/>
                <a:gd name="G70" fmla="+- 1 0 0"/>
                <a:gd name="G71" fmla="+- 1 0 0"/>
                <a:gd name="G72" fmla="+- 1 0 0"/>
                <a:gd name="G73" fmla="+- 1 0 0"/>
                <a:gd name="G74" fmla="+- 1 0 0"/>
                <a:gd name="G75" fmla="+- 1 0 0"/>
                <a:gd name="G76" fmla="+- 1 0 0"/>
                <a:gd name="G77" fmla="+- 1 0 0"/>
                <a:gd name="G78" fmla="+- 1 0 0"/>
                <a:gd name="G79" fmla="*/ 1 63095 51712"/>
                <a:gd name="G80" fmla="*/ G79 1 180"/>
                <a:gd name="G81" fmla="*/ 0 1 G80"/>
                <a:gd name="G82" fmla="+- 345 0 0"/>
                <a:gd name="G83" fmla="+- 709 0 0"/>
                <a:gd name="G84" fmla="+- 1019 0 0"/>
                <a:gd name="G85" fmla="+- 1268 0 0"/>
                <a:gd name="G86" fmla="+- 1464 0 0"/>
                <a:gd name="G87" fmla="+- 1616 0 0"/>
                <a:gd name="G88" fmla="+- 1730 0 0"/>
                <a:gd name="G89" fmla="+- 1784 0 0"/>
                <a:gd name="G90" fmla="+- 1780 0 0"/>
                <a:gd name="G91" fmla="+- 1731 0 0"/>
                <a:gd name="G92" fmla="+- 1612 0 0"/>
                <a:gd name="G93" fmla="+- 1520 0 0"/>
                <a:gd name="G94" fmla="+- 1433 0 0"/>
                <a:gd name="G95" fmla="+- 1374 0 0"/>
                <a:gd name="G96" fmla="+- 1346 0 0"/>
                <a:gd name="G97" fmla="+- 1536 0 0"/>
                <a:gd name="G98" fmla="+- 1693 0 0"/>
                <a:gd name="G99" fmla="+- 1742 0 0"/>
                <a:gd name="G100" fmla="+- 1769 0 0"/>
                <a:gd name="G101" fmla="+- 1758 0 0"/>
                <a:gd name="G102" fmla="+- 1703 0 0"/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  <a:gd name="T94" fmla="*/ 0 w 2296"/>
                <a:gd name="T95" fmla="*/ 0 h 1469"/>
                <a:gd name="T96" fmla="*/ 2296 w 2296"/>
                <a:gd name="T97" fmla="*/ 1469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2"/>
                </a:gs>
              </a:gsLst>
              <a:lin ang="135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5755" cy="1773"/>
            </a:xfrm>
            <a:custGeom>
              <a:avLst/>
              <a:gdLst>
                <a:gd name="G0" fmla="+- 63630 0 0"/>
                <a:gd name="G1" fmla="+- 1 0 0"/>
                <a:gd name="G2" fmla="+- 1 0 0"/>
                <a:gd name="G3" fmla="*/ 1 10851 51712"/>
                <a:gd name="G4" fmla="*/ 1 63095 51712"/>
                <a:gd name="G5" fmla="*/ G4 1 180"/>
                <a:gd name="G6" fmla="*/ G3 1 G5"/>
                <a:gd name="G7" fmla="+- 1 0 0"/>
                <a:gd name="G8" fmla="*/ 1 10923 10"/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w 5740"/>
                <a:gd name="T13" fmla="*/ 0 h 1906"/>
                <a:gd name="T14" fmla="*/ 5740 w 5740"/>
                <a:gd name="T15" fmla="*/ 1906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FFFFFF"/>
                </a:solidFill>
                <a:latin typeface="Arial" charset="0"/>
                <a:cs typeface="Segoe UI" charset="0"/>
              </a:defRPr>
            </a:lvl1pPr>
          </a:lstStyle>
          <a:p>
            <a:fld id="{D5C61BEA-847C-4FC7-99D5-6A2F596FD4DA}" type="datetime1">
              <a:rPr lang="en-US"/>
              <a:pPr/>
              <a:t>10/13/2017</a:t>
            </a:fld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51575"/>
            <a:ext cx="2890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FFFFFF"/>
                </a:solidFill>
                <a:latin typeface="Arial" charset="0"/>
                <a:cs typeface="Segoe UI" charset="0"/>
              </a:defRPr>
            </a:lvl1pPr>
          </a:lstStyle>
          <a:p>
            <a:r>
              <a:rPr lang="en-US"/>
              <a:t>John 3:16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54750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FFFFFF"/>
                </a:solidFill>
                <a:latin typeface="Arial" charset="0"/>
                <a:cs typeface="Segoe UI" charset="0"/>
              </a:defRPr>
            </a:lvl1pPr>
          </a:lstStyle>
          <a:p>
            <a:fld id="{50D51F2A-12B8-4B7A-96E1-82D26BD94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2pPr>
      <a:lvl3pPr marL="1143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3pPr>
      <a:lvl4pPr marL="1600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4pPr>
      <a:lvl5pPr marL="20574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E5E5FF"/>
          </a:solidFill>
          <a:latin typeface="Garamond" pitchFamily="16" charset="0"/>
          <a:ea typeface="Microsoft YaHei" pitchFamily="34" charset="-12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1736725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5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Eighteenth Century: An Age of Enlightenment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553200" y="6254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55284CC-8C9B-47C8-86C6-66E2361C2672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24200" y="625157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 Question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What innovations in art, music, and literature occurred in the 18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century? </a:t>
            </a: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5D95EC0F-F989-4F59-A189-1353F047B6C7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B8E3DEE-38BD-404B-977C-6EDCC74C8902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105400" y="5638800"/>
            <a:ext cx="35575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 eaLnBrk="1" hangingPunct="1"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Wollstonecraft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00200"/>
            <a:ext cx="3200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 Question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How did popular culture differ form high culture in the 18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century?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878C09DE-871E-4C91-9DEA-EA2124E3EBCE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B0950D0-5B0F-4CCD-8DBC-3003EA75FF6A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 Question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How did popular religion differ from institutional religion in the 18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century?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7E2BD6C5-8715-4F53-9463-113E6F1B00EC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2FDD258-9E2C-4A76-B571-91F39CBD0261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Critical Thinking Question 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relationship between the Scientific Revolution and the Enlightenment?</a:t>
            </a: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2667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0F40A54E-EADA-43A9-87B8-FAFF8D9A2BA1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5144A84-5C2A-4639-A426-EA2CE95B96BF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181600" y="5522913"/>
            <a:ext cx="31559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 eaLnBrk="1" hangingPunct="1"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Locke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685800" y="1736725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6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Enlightenment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ts val="800"/>
              </a:spcBef>
              <a:buClrTx/>
              <a:buSzPct val="70000"/>
              <a:buFontTx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BFA6F28D-A82F-4CEB-ADF8-F217D83B5169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553200" y="6254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099E0A-B114-460C-923A-59752C5A7274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German philosopher Emmanuel Kant defined Enlightenment as “man’s leaving his self-caused immaturity”</a:t>
            </a:r>
          </a:p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Kant: “Dare to know! Have the courage to use your own intelligence.”</a:t>
            </a:r>
          </a:p>
          <a:p>
            <a:pPr marL="342900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371600"/>
            <a:ext cx="3190875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7107E8BB-8F13-47E3-9513-194BA9820B8B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B1BC406-DD91-448B-9280-2407CDDB5979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724400" y="5715000"/>
            <a:ext cx="42132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Emmanuel Kant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8644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As laws were discovered regulating nature, then laws could be found to regulate human society</a:t>
            </a:r>
          </a:p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Buzz words: reason, natural law, hope, progress</a:t>
            </a: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7A6777A3-3202-427F-AA24-20BD792AFBA9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5C741F9-1D6B-48EA-85BB-FBBD047B850F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9549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Philosophers and scientists thought that if only people could throw off the shackles of old beliefs, particularly religious, the world be a better place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01287754-232F-40E7-89AE-834B1D3B1214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12F78CC-3818-4981-A906-61C7CFEBDDD4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74072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If Newton can discover the natural laws of science that govern the universe, the laws of how to govern a society could be discovered as well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8D67CDC1-6EB4-4E3A-999D-FDB06F2B43B5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4BF8A94-468C-485B-B327-A4405C2C7B1D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685800" y="1736725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6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Paths to Enlightenment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ts val="700"/>
              </a:spcBef>
              <a:buClrTx/>
              <a:buSzPct val="70000"/>
              <a:buFontTx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Influenced by 17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century thinkers, what changes occurred with 18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century thinkers that culminated in the Enlightenment?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68A2D7A1-ED4E-43DF-AFD4-3244E804AC9B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553200" y="6254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C46606B-62D7-44BE-BFEE-F135716699CC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Scientific Revolution’s “natural philosophers” effected but a small elite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But a group of intellectuals used the discoveries to examine all aspects of life</a:t>
            </a:r>
          </a:p>
          <a:p>
            <a:pPr marL="341313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Voltaire</a:t>
            </a:r>
          </a:p>
          <a:p>
            <a:pPr marL="342900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0"/>
            <a:ext cx="2362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55F094E-E7A7-4F61-B156-863CF7FBB41D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sz="1200">
              <a:latin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181600" y="5270500"/>
            <a:ext cx="3055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Voltaire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Popularization of Science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Spread of scientific information was not direct from scientist to people.  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Books were tough to read—written by the best brains of the time—and tough to get 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Much was done through education by “popularizers” or philosophers themselves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link to the people is the scientific discoveries of the philosophers</a:t>
            </a:r>
          </a:p>
          <a:p>
            <a:pPr lvl="1" indent="-276225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9F8CEB8-EA92-4C61-B40D-B56C639873C5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B08E41F-DAA1-4A64-828E-30E955A51A7B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New Skepticism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As scientific discoveries spread, more men and women questioned long-held religious truths and values</a:t>
            </a:r>
          </a:p>
          <a:p>
            <a:pPr marL="341313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0" y="1447800"/>
            <a:ext cx="3175000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E4A50A5-C557-44E8-92E0-84087B4223C0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3C9EA46-70BC-42C6-971A-0AF5D3364DCA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New Skepticism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Skepticism and secularism was evident in the works of Pierre Bayle (1647-1706)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Attacked religious intolerance, superstition, and dogmatism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Compelling people to believe a certain set of religious ideas was wrong—as Louis XIV was doing at that time </a:t>
            </a: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048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257800" y="5791200"/>
            <a:ext cx="33321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Pierre Bayle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C60A971A-DA43-4C35-8288-96987E63D8DD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EEEFC7A-0F37-4DC2-AEA0-F57DC7B2222C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New Skepticism (cont)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Bayle believed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that individual conscious should determine one’s action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existence of many religions would benefit rather than harm a state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Bible should not be exempt from criticism </a:t>
            </a:r>
          </a:p>
          <a:p>
            <a:pPr marL="741363" lvl="1" eaLnBrk="1" hangingPunct="1">
              <a:lnSpc>
                <a:spcPct val="80000"/>
              </a:lnSpc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76225" eaLnBrk="1" hangingPunct="1">
              <a:lnSpc>
                <a:spcPct val="80000"/>
              </a:lnSpc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47800"/>
            <a:ext cx="2819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876800" y="5486400"/>
            <a:ext cx="3889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lvl="1" indent="-280988" eaLnBrk="1" hangingPunct="1">
              <a:lnSpc>
                <a:spcPct val="80000"/>
              </a:lnSpc>
              <a:spcBef>
                <a:spcPts val="600"/>
              </a:spcBef>
              <a:buClrTx/>
              <a:buSzPct val="70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Pierre Bayle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B09444BE-9E60-4C0D-ADF1-D6E61028A386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981FD9F-D3E5-4989-A7E9-08A69A89EBEC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New Skepticism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 Bayle’s most famous work,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Historical and Critical Dictionary,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he wrote of King David in a very different way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David was portrayed as a sensual, cruel, treacherous, and evil man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“Dictionary” attacked traditional religious practices and heroes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One critic of 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Dictionary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called it the “Bible of the eighteenth century”</a:t>
            </a:r>
          </a:p>
          <a:p>
            <a:pPr marL="341313" eaLnBrk="1" hangingPunct="1">
              <a:spcBef>
                <a:spcPts val="800"/>
              </a:spcBef>
              <a:buClrTx/>
              <a:buSzPct val="70000"/>
              <a:buFontTx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8678FC6F-7303-4231-8402-D536548C5A7E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D6AE3F6-9F60-48D9-87D6-763B629C8A7C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24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Impact of Travel Literature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Skepticism about religion and European culture was nourished by travel reports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Traders, missionaries, medical practitioner, and explorers—all wrote travel books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Geographical discoveries, e.g. Tahiti, New Zealand, and Australia by James Cook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Aroused much enthusiasm</a:t>
            </a:r>
          </a:p>
          <a:p>
            <a:pPr marL="741363" lvl="1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2D8DC12D-7AD8-4E68-B8BC-E4E94DADC1E6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D5590A8-4BD3-4163-970E-B59ABC61D774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Impact of Travel Literature 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Exotic peoples, such as natives from Tahiti, presented an image of “natural man”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idea of the “noble savage” would impact the work of some philosophers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191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162D9DA4-D06C-4CD2-A25D-C245C9CE560B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6FAECF8-192E-45E7-ABFB-6141F3391B88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Impact of Travel Literature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literature also demonstrated there were highly developed cultures in other parts of the world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China and Confucian morality were singled out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Europeans began to evaluate their culture compared to others</a:t>
            </a:r>
          </a:p>
          <a:p>
            <a:pPr marL="342900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200400" cy="436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876800" y="5867400"/>
            <a:ext cx="3517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 eaLnBrk="1" hangingPunct="1"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Confucius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2230CA88-8FF8-4218-A670-EAA6A2CA6F5E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0C75A1A-EF94-4264-A975-F035D358CC24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Legacy of Locke and Newton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intellectual inspiration for the Enlightenment were Locke and Newton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Intellectuals believed that by following Newton’s laws of reasoning, they could discover the natural laws that governed politics, economics, justice, religion, and art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0A112838-F3EF-4462-8B75-E1C8D86617B3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23B6C80-B4E1-4AC7-A28A-0D1C7537600E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Legacy of Locke and Newton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Newton frequently singled out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“the greatest and rarest genius that ever rose for the ornament and instruction of the species”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“God said, ‘Let Newton be, and all is light’”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Philosophers enchanted by Newton’s world machine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4A12451A-F7E5-44DB-B1EB-27BE18033162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0B8299D-4B67-41CD-97ED-F2253A011ECE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29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Paris was the cultural capital of Europe</a:t>
            </a:r>
          </a:p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Parisian women took a lead in bringing together thinkers of many disciplines to cross-talk discoveries and new philosophies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2971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53441CE-BD3E-4889-B4B3-DC5BCD064707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Legacy of Locke and Newton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Lock denied Descartes’ belief in innate ideas.  Locke argued that every person was born with a tabula rasa, a blank mind</a:t>
            </a: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524000"/>
            <a:ext cx="30099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7C6D82FA-365A-43BB-BFBC-8E16632D9AC2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6D41EAB-E16C-49DB-81D4-E0993E0069E0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Legacy of Locke and Newton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Our mind is developed from our environment, not from heredity; from reason, not from faith</a:t>
            </a:r>
          </a:p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People molded through experiences they received through their senses from their surrounding world</a:t>
            </a:r>
          </a:p>
          <a:p>
            <a:pPr marL="342900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2971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181600" y="5486400"/>
            <a:ext cx="33067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 eaLnBrk="1" hangingPunct="1"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John Locke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A17A7EB9-4D81-487D-AD4E-19C08FBE5DC3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50A46F7-AC25-456E-A7C6-5AA9A422CE78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Legacy of Locke and Newton 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By changing the environment, peoples and societies can be changed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Reason enabled enlightened people to discover natural laws to which all institutions should conform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philosophers were enamored with Locke and Newton.  Taken together, their ideas seem to offer the hope of a “brave new world” built on reason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2A635B5-E10A-4ACA-BBF5-08BC920AC4FC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13031F1-823A-46E5-B9BF-EB8B279957AF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32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Philosophers and Their Ideas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Philosophs were intellectuals and not all philosophers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Literary people, professors, journalists, statesmen, economists, political scientists, and social reformers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Came from the nobility and middle class, some poor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International and cosmopolitan movement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Dominated by French culture and Paris considered the capital of the Enlightenment 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2D7FFFBF-CF29-498B-BD28-AA991A5BD521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80B4A41-FCA4-4C85-A20A-327012CB859A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Philosophers and Their Ideas 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Philosophers had different circumstances, but the many common threads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role of philosophy was to change the world, not just discuss it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Reason was scientific method, an appeal to facts and experiences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Rational criticism was to be applied to everything, including religion and politics</a:t>
            </a:r>
          </a:p>
          <a:p>
            <a:pPr marL="741363" lvl="1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76225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11C9C1F3-12C5-44C8-A44D-7EBF74F4DD5B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78A0DAE-BEF2-4590-BEE4-EF1862B39712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34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Philosophers and Their Ideas 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Philosophers had to deal with censorship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State censors were ever present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Seizure of books and imprisonment of authors, publishers and sellers was very possible 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FA67C25F-FC7D-42AF-9E1A-4F1AB7A96195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9D580BB-1EB8-47C4-AA45-3EF62A47D1F5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35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Philosophers and Their Ideas (cont)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Although bound together by common bonds, philosophers often disagreed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Each succeeding generation became more radical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 few people tended to dominate the landscape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Three French giants stood out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Montesquieu, Voltaire, and Diderot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F0FB17D8-81B5-4092-B682-DC26053D49CB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E67DBB6-B9C6-4C5E-B7F9-CFA26A8891EA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36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Montesquieu and Political Thought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Charles de Secondat, the Baron de Montesquieu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From French nobility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Received a classical education then studied law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His first book, “Persian Letters”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Two Persians traveling in Paris and criticizing French institutions, especially Catholic Church and French monarchy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Much of French Enlightenment: attack on traditional religion, advocating religious toleration, denunciation of slavery, use of reason to liberate humans beings</a:t>
            </a:r>
          </a:p>
          <a:p>
            <a:pPr marL="741363" lvl="1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817E0031-0635-4593-8B9C-FFD16ECD68F4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B1B84EA-9BAD-4E7B-9CB2-D72E5F61DAEC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Montesquieu and Political Thought 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 indent="-225425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“The Spirit of the Laws” distinguished three basic kinds of governments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Republics, suitable for small states and based on citizen involvement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Monarchy, appropriate for the middle-size states and grounded in the ruling class’s adherence to law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Despotism, apt for large empires and dependent on fear to inspire obedience</a:t>
            </a:r>
          </a:p>
          <a:p>
            <a:pPr marL="342900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lvl="1" indent="-276225" eaLnBrk="1" hangingPunct="1">
              <a:lnSpc>
                <a:spcPct val="90000"/>
              </a:lnSpc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76225" eaLnBrk="1" hangingPunct="1">
              <a:lnSpc>
                <a:spcPct val="90000"/>
              </a:lnSpc>
              <a:spcBef>
                <a:spcPts val="600"/>
              </a:spcBef>
              <a:buClrTx/>
              <a:buSzPct val="70000"/>
              <a:buFontTx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88D0F922-048F-40A8-BCE4-F29B913AF98B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33098A0-A387-43B1-9391-86C78A23BD6D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Montesquieu and Political Thought (cont)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Praised England’s constitution which led to his most lasting contribution to political thought, the importance of checks and balances created through the “separation of Powers”</a:t>
            </a:r>
          </a:p>
          <a:p>
            <a:pPr lvl="1" eaLnBrk="1" hangingPunct="1"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England had separate executive, legislative, and judicial powers</a:t>
            </a:r>
          </a:p>
          <a:p>
            <a:pPr lvl="1" eaLnBrk="1" hangingPunct="1"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Limited control of each other</a:t>
            </a:r>
          </a:p>
          <a:p>
            <a:pPr lvl="1" eaLnBrk="1" hangingPunct="1"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Served as greatest freedom and security for a state</a:t>
            </a:r>
          </a:p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He wanted the nobility of France to play and active role in the running of the French government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E3DE3896-7723-4C7E-A75A-F74942CBF059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B9DBB8F-E154-4E18-94A6-1C91E6CD2A71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39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Marie-Therese de Geoffrin hosted distinguished foreigners, philosophers, and artists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These gatherings stimulated wide-ranging discussions and ideas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Ideas generated were so significant that historians refer to the 18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century as the Age of Enlightenment</a:t>
            </a:r>
          </a:p>
          <a:p>
            <a:pPr marL="341313" eaLnBrk="1" hangingPunct="1">
              <a:spcBef>
                <a:spcPts val="8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48E7A31-456D-4788-994E-3C0580EBF62E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Voltaire and the Enlightenment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Francois-Marie Arouet known as Voltaire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Greatest figure of the Enlightenment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Classical education in Jesuit school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Hailed as successor to Racine for his tragedy CEdipe and his epic on King IV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Well liked by Parisian intellectuals, a quarrel with a nobleman forced him abroad to England for 2 years  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14DF2AF4-51D2-4FD9-9D49-F4A0EC6F8423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4DE2DE7-6C21-4546-8CC6-7EF108BB2D92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Voltaire and the Enlightenment 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Very impressed with England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His “Philosophic Letters on the English” (1733) 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Expressed deep admiration for English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Liked freedom of press, political freedom, and religious toleration….”there are thirty religions and they live together peacefully and happily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Indirectly, he criticized France, especially absolute royalty, lack of religious toleration, and freedom of thought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D98BFC8B-5C98-4B88-AC33-6922149A9ECF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E539E47-0C55-4919-9E7F-82BFB9CADCB2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Voltaire and the Enlightenment 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Voltaire returned to France but, at this point, had to live near the eastern border for security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Lived with his mistress the marquise de Chatelet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 early philosopher, she had published a translation of Newton’s “Principia”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two collaborated about a book on the natural philosophy of Newton   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2C818C09-CBC1-4415-807D-F26EC044F840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C0F6103-5E01-4D8E-8313-07AD29086E96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42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Voltaire and the Enlightenment 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Eventually settled on magnificent estate in Ferney, in France near the Swiss border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Had become wealthy through writing, investments, and inheritance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Had the leisure time to write pamphlets, novels, plays, letters, and histories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He was especially well known for his criticism of traditional religion and strong support of religious toleration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F9345833-8354-409A-B16D-FB484D7E11C4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9014F90-F1CF-44E0-9BB2-EF0DF1EB0C92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Voltaire and the Enlightenment 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Accepted Deism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Accepted by most philosophers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Built on the Newtonian world machine theory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mechanic—God—created the universe 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God had no direct involvement in the world and let it run according to its own natural laws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God did not extend grace nor answer prayers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Jesus might be a “good fellow,” as Voltaire called Him but he was not divine as Christianity claimed</a:t>
            </a:r>
          </a:p>
          <a:p>
            <a:pPr marL="741363" lvl="1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1363" lvl="1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1363" lvl="1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2C18E8B0-76D4-4308-8FDB-968878978A09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6B458A5-39DC-4F3F-BD0C-DAA4A6427890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44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Diderot and the Encyclopedia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Condemned Christianity as fanatical and unreasonable—considered it the worst religion</a:t>
            </a:r>
          </a:p>
          <a:p>
            <a:pPr lvl="1" eaLnBrk="1" hangingPunct="1"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“the most absurd and…atrocious in its dogma” </a:t>
            </a:r>
          </a:p>
          <a:p>
            <a:pPr marL="741363" lvl="1" eaLnBrk="1" hangingPunct="1"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76225" eaLnBrk="1" hangingPunct="1"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>
              <a:spcBef>
                <a:spcPts val="7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0" y="1716088"/>
            <a:ext cx="2755900" cy="380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17EC0C25-328D-4E36-852B-EF9BA80C3602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E0E9743-1B3E-429B-A5C0-67CC849AC8B8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45</a:t>
            </a:fld>
            <a:endParaRPr lang="en-US" sz="1200">
              <a:latin typeface="Arial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181600" y="5565775"/>
            <a:ext cx="3435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lvl="1" indent="-280988" eaLnBrk="1" hangingPunct="1">
              <a:spcBef>
                <a:spcPts val="600"/>
              </a:spcBef>
              <a:buClrTx/>
              <a:buSzPct val="70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Diderot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Diderot and the Encyclopedia (cont)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305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purpose of the encyclopedia was to “change the general way of thinking”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Became a weapon against the old French society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Attacked religious superstition and promoted toleration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Sought social, legal, and political improvements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Sought more cosmopolitan, tolerant, humane, and reasonable society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Ideas of the Enlightenment spread even further  </a:t>
            </a:r>
          </a:p>
          <a:p>
            <a:pPr marL="741363" lvl="1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4F4DA579-2EB5-48F2-A2E8-409F05FE2F98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963742B-126D-4A0A-94FA-86E279BDA1DA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46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“Science of Man”</a:t>
            </a: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Newton’s scientific methods were thought to be useful to address the natural laws of social man 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Could the scientific process be used to solve the inherent problems and challenges of society?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Eighteenth century movement called the “science of man” or the “social sciences”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Philosophers arrived at natural laws they believed to be universal </a:t>
            </a:r>
          </a:p>
          <a:p>
            <a:pPr marL="341313" eaLnBrk="1" hangingPunct="1">
              <a:spcBef>
                <a:spcPts val="800"/>
              </a:spcBef>
              <a:buClrTx/>
              <a:buSzPct val="70000"/>
              <a:buFontTx/>
              <a:buNone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8BE92B9E-11A7-4D95-83D0-0E6376242BC0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3328885-DB26-41E9-B857-56A835E51A5A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 dirty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“Science of Man</a:t>
            </a:r>
            <a:r>
              <a:rPr lang="en-US" sz="4000" b="1" dirty="0" smtClean="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endParaRPr lang="en-US" sz="4000" b="1" dirty="0">
              <a:solidFill>
                <a:srgbClr val="E5E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Scottish philosopher David Hume thought that a science of man was possible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“A Pioneering social scientist”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Wrote </a:t>
            </a:r>
            <a:r>
              <a:rPr 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“Treatise on Human Nature”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Experimental method of reasoning with reference to moral subjects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Observation and reflection grounded in “systemized common sense” made conceivable a science of man 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C9A999B7-C92A-4446-B497-D6625318837E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410CABB-B8BD-4217-81B9-0C53112E4396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</a:t>
            </a:r>
            <a:r>
              <a:rPr lang="en-US" sz="4400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“Science of Man”</a:t>
            </a: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Physiocrats and Adam Smith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Founders of economics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Physiocrat leader was Francois Quesnay, French court physician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Claimed they could discover natural economic laws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Land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constituted only source of wealth,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their first principle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Agriculture was only means to increase wealth—all other activities were sterile and unproductive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Revenues should come from a single tax on the land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Rejected mercantilism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their second principle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and the idea of money—gold and silver</a:t>
            </a:r>
          </a:p>
          <a:p>
            <a:pPr lvl="2" indent="-225425" eaLnBrk="1" hangingPunct="1">
              <a:lnSpc>
                <a:spcPct val="90000"/>
              </a:lnSpc>
              <a:spcBef>
                <a:spcPts val="500"/>
              </a:spcBef>
              <a:buClrTx/>
              <a:buSzPct val="70000"/>
              <a:buFontTx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 indent="-225425" eaLnBrk="1" hangingPunct="1">
              <a:lnSpc>
                <a:spcPct val="90000"/>
              </a:lnSpc>
              <a:spcBef>
                <a:spcPts val="500"/>
              </a:spcBef>
              <a:buClrTx/>
              <a:buSzPct val="70000"/>
              <a:buFontTx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76225" eaLnBrk="1" hangingPunct="1">
              <a:lnSpc>
                <a:spcPct val="90000"/>
              </a:lnSpc>
              <a:spcBef>
                <a:spcPts val="600"/>
              </a:spcBef>
              <a:buClrTx/>
              <a:buSzPct val="70000"/>
              <a:buFontTx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		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7B85FFAF-FE0C-4818-A7B1-41894604C472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B2784BD-F50B-4336-99A3-AC00625B9C90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49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 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“Enlightenment” included a rejection of traditional Christianity</a:t>
            </a:r>
          </a:p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Religious wars and intolerance of 16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and 17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centuries alienated intellectuals</a:t>
            </a: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71600"/>
            <a:ext cx="4572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26900A0-BFA0-40FA-B238-5FB7CD7749F3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“Science of Man” </a:t>
            </a: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32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second principle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of the physiocrats was the rejection of mercantilism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Emphasized the natural economic forces of the </a:t>
            </a:r>
            <a:r>
              <a:rPr lang="en-US" sz="32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supply and demand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Individuals should pursue their own economic self interests—all society will benefit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Government should leave the system alone.  Don’t regulate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Doctrine became known as 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laissez-faire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(noninterference—let people do as they choose)</a:t>
            </a:r>
          </a:p>
          <a:p>
            <a:pPr marL="741363" lvl="1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1363" lvl="1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1363" lvl="1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76225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F6F60C80-34C4-49D2-A005-411E6DCCB645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9E5AC4-5AD1-47C2-B715-6928CF78A12A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“Science of Man”</a:t>
            </a:r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Wrote 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Wealth of Nations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Three basic principles of economics, including an attack on mercantilism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First principle--condemned the use of tariffs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  Better to purchase a product from another nation rather than try to produce it if the other nation produces it cheaper </a:t>
            </a:r>
          </a:p>
          <a:p>
            <a:pPr marL="341313">
              <a:spcBef>
                <a:spcPts val="8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677B0E79-5815-478E-B9F5-4104E030658B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0563B87-B2B3-4FD7-9983-D25C4B670834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“Science of Man </a:t>
            </a: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Second principle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labor theory of value</a:t>
            </a:r>
          </a:p>
          <a:p>
            <a:pPr lvl="1" eaLnBrk="1" hangingPunct="1"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Gold and silver do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constitute true wealth</a:t>
            </a:r>
          </a:p>
          <a:p>
            <a:pPr lvl="1" eaLnBrk="1" hangingPunct="1"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Labor of individuals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—farmers, artisans, merchants, etc., constitute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true wealth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 nations</a:t>
            </a:r>
          </a:p>
          <a:p>
            <a:pPr lvl="1" indent="-276225" eaLnBrk="1" hangingPunct="1"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indent="-276225" eaLnBrk="1" hangingPunct="1"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1258888"/>
            <a:ext cx="2606675" cy="484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FC938AB9-888D-482C-A54C-B75494B639F1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42FEF0D-1E0D-4918-BB6C-B40F5FA6901E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52</a:t>
            </a:fld>
            <a:endParaRPr lang="en-US" sz="1200">
              <a:latin typeface="Arial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257800" y="5638800"/>
            <a:ext cx="36687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lvl="1" indent="-280988" eaLnBrk="1" hangingPunct="1">
              <a:spcBef>
                <a:spcPts val="600"/>
              </a:spcBef>
              <a:buClrTx/>
              <a:buSzPct val="70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Adam Smith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“Science of Man”</a:t>
            </a:r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Third Principle, Government should not interfere with economic management</a:t>
            </a:r>
          </a:p>
          <a:p>
            <a:pPr marL="341313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0"/>
            <a:ext cx="2209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70C9366B-84F0-4A69-8192-A3CEC6B988E3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0C41731-3B8B-4AF0-909F-3A0E1FF86B6E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53</a:t>
            </a:fld>
            <a:endParaRPr lang="en-US" sz="1200">
              <a:latin typeface="Arial" charset="0"/>
            </a:endParaRP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5410200" y="5591175"/>
            <a:ext cx="30305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Adam Smith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“Science of Man” 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Adam Smith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Principle three (cont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)—government only has three jobs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To protect society from invasion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To defend individuals from injustice and oppression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To keep up certain public works, such as roads and canals, that private individuals could not afford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5E59F2BB-E577-4D8B-B02E-9BDF087477D6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A2D2068-1F3C-452D-BABA-16397CC12A3B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54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New “Science of Man”</a:t>
            </a:r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Between the Physiocrats and Adam Smith, they laid the foundation of 19th century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economic liberalism </a:t>
            </a:r>
          </a:p>
          <a:p>
            <a:pPr lvl="1"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Government: stay out</a:t>
            </a:r>
          </a:p>
          <a:p>
            <a:pPr lvl="1"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Economic liberty   </a:t>
            </a:r>
          </a:p>
          <a:p>
            <a:pPr marL="341313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25146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6BB9A503-A6F8-47AA-B34E-8AB0F0EC66C9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577BB7D-F577-47EC-BDE1-CDA514E5986A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55</a:t>
            </a:fld>
            <a:endParaRPr lang="en-US" sz="1200">
              <a:latin typeface="Arial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5257800" y="5659438"/>
            <a:ext cx="34861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Adam Smith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Rousseau and the Social Contract </a:t>
            </a: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41363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Rousseau’s political beliefs in two major works, 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Discourse on the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Origins of the Inequality of Mankind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Social Contract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1313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95927896-3477-49B6-9743-1EC01BD05607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6F97983-A96A-4CE3-AEF2-10695ABFD29B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56</a:t>
            </a:fld>
            <a:endParaRPr lang="en-US" sz="1200">
              <a:latin typeface="Arial" charset="0"/>
            </a:endParaRPr>
          </a:p>
        </p:txBody>
      </p:sp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13" y="1295400"/>
            <a:ext cx="36607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648200" y="5638800"/>
            <a:ext cx="4025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Jean-Jacques Rousseau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Rousseau and the Social Contract</a:t>
            </a:r>
          </a:p>
        </p:txBody>
      </p:sp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Discourse…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Humans were happy in their primitive state—no laws, judges, equality--but then they made changes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To preserve private property, people adopted laws and governments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“…rushed headlong not to liberty but into chains”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Government is an evil, but a necessary one</a:t>
            </a:r>
          </a:p>
          <a:p>
            <a:pPr marL="341313">
              <a:spcBef>
                <a:spcPts val="8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C0094AD0-1FF5-406A-ADC8-5394718DBA92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AAD0F5D-4F39-42B9-85FC-74EE1A7845FB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Rousseau and the Social Contract 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He wrote, </a:t>
            </a:r>
            <a:r>
              <a:rPr 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The Social Contract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Tried to harmonize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individual liberty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with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government authority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Society agrees to be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governed by their general will 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Individuals compelled to abide by the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general will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People should be forced to be free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General will is community’s highest aspirations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What is good for all is good for each individual</a:t>
            </a:r>
          </a:p>
          <a:p>
            <a:pPr lvl="2" indent="-225425" eaLnBrk="1" hangingPunct="1">
              <a:lnSpc>
                <a:spcPct val="90000"/>
              </a:lnSpc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1313" eaLnBrk="1" hangingPunct="1">
              <a:lnSpc>
                <a:spcPct val="90000"/>
              </a:lnSpc>
              <a:spcBef>
                <a:spcPts val="8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98F66890-6651-4EB2-BB76-451084A30432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A0A0FDD-BB9C-4A17-A2C8-052FE02A5F89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Rousseau and the Social Contract</a:t>
            </a: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“This means nothing less than that he will be forced to be free”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What was best for all was best for the individual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True freedom is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adherence to laws that one has imposed on oneself </a:t>
            </a:r>
            <a:r>
              <a:rPr lang="en-US" sz="28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1313">
              <a:spcBef>
                <a:spcPts val="800"/>
              </a:spcBef>
              <a:buClrTx/>
              <a:buSzPct val="70000"/>
              <a:buFontTx/>
              <a:buNone/>
            </a:pPr>
            <a:endParaRPr lang="en-US" sz="2800" b="1" i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27F8E2B3-9E47-451B-A315-C0741C73D26C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CC15626-6E22-477B-B67B-4A6B4F044E6B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59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Intellectuals and scientists of the 17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century were open to new ideas of science.   Both saw science as exalting God 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The 18</a:t>
            </a:r>
            <a:r>
              <a:rPr lang="en-US" sz="3200" u="sng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US" sz="32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century intellectuals saw it differently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Rejected Christian orthodoxy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and secularism emerged as dominant mentality in Western mentality ever since </a:t>
            </a:r>
          </a:p>
          <a:p>
            <a:pPr marL="341313" eaLnBrk="1" hangingPunct="1">
              <a:spcBef>
                <a:spcPts val="8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AB0CF-6E62-4244-A13E-B48089CC2701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Rousseau and the Social Contract  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creation of laws could never be delegated to a parliamentary institution—or legislature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“Any law which the people has not ratified in person is void; it is not law at all”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“…as soon as Members are elected, the people is enslaved; it is nothing.”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The ultimate statement of </a:t>
            </a:r>
            <a:r>
              <a:rPr lang="en-US" sz="32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participatory democracy </a:t>
            </a:r>
          </a:p>
          <a:p>
            <a:pPr marL="342900" eaLnBrk="1" hangingPunct="1">
              <a:spcBef>
                <a:spcPts val="800"/>
              </a:spcBef>
              <a:buClrTx/>
              <a:buSzPct val="70000"/>
              <a:buFontTx/>
              <a:buNone/>
            </a:pPr>
            <a:endParaRPr lang="en-US" sz="32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427C184D-21E3-42D8-A1DF-13C8EEE6A0D1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ED4F01E-5EAD-477D-BB6F-31FB2B96B516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60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Rousseau and the Social Contract </a:t>
            </a: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He wrote, </a:t>
            </a:r>
            <a:r>
              <a:rPr lang="en-US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Emile 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Important work on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education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Education should foster children’s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natural instincts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Saw a necessary balance between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feelings and reason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Importance of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promptings of the heart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Precursor of the intellectual movement called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Romanticism—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emphasis on the heart, that dominated Europe at the beginning of the nineteenth century</a:t>
            </a:r>
          </a:p>
          <a:p>
            <a:pPr marL="741363" lvl="1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75751128-1C65-4D02-9D02-CF65D0A3BA73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18FD323-04BF-4955-89F9-4C6A311043E6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61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0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Rousseau and the Social Contract 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Rousseau was described in three ways: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father of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romanticism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 prophet of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democracy</a:t>
            </a:r>
          </a:p>
          <a:p>
            <a:pPr lvl="1" eaLnBrk="1" hangingPunct="1">
              <a:spcBef>
                <a:spcPts val="7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 apologist for </a:t>
            </a:r>
            <a:r>
              <a:rPr lang="en-US" sz="2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totalitarianism</a:t>
            </a:r>
          </a:p>
          <a:p>
            <a:pPr eaLnBrk="1" hangingPunct="1">
              <a:spcBef>
                <a:spcPts val="8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Which was he? 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3303149D-E322-4126-B2DA-0909162A6FB1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58055EC-BA73-42C2-8903-6159C3B28BCE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62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Overview 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 marL="738188" indent="-28098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Reason and materialism were beginning to replace faith and reason</a:t>
            </a:r>
          </a:p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Although, there was an outburst of religious sensibility manifested in art and music</a:t>
            </a:r>
          </a:p>
          <a:p>
            <a:pPr lvl="1" eaLnBrk="1" hangingPunct="1">
              <a:spcBef>
                <a:spcPts val="600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Not all artistic and intellectual hearts were captured by secularism</a:t>
            </a:r>
          </a:p>
          <a:p>
            <a:pPr lvl="1" indent="-276225" eaLnBrk="1" hangingPunct="1">
              <a:spcBef>
                <a:spcPts val="600"/>
              </a:spcBef>
              <a:buClrTx/>
              <a:buSzPct val="70000"/>
              <a:buFontTx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0"/>
            <a:ext cx="2438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A22A5ED-E645-4520-8DD8-2361BFDAAAEE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410200" y="5094288"/>
            <a:ext cx="34242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lvl="1" indent="-280988" eaLnBrk="1" hangingPunct="1">
              <a:spcBef>
                <a:spcPts val="600"/>
              </a:spcBef>
              <a:buClrTx/>
              <a:buSzPct val="70000"/>
              <a:buFontTx/>
              <a:buNone/>
              <a:tabLst>
                <a:tab pos="742950" algn="l"/>
                <a:tab pos="1200150" algn="l"/>
                <a:tab pos="1657350" algn="l"/>
                <a:tab pos="2114550" algn="l"/>
                <a:tab pos="2571750" algn="l"/>
                <a:tab pos="3028950" algn="l"/>
                <a:tab pos="3486150" algn="l"/>
                <a:tab pos="3943350" algn="l"/>
                <a:tab pos="4400550" algn="l"/>
                <a:tab pos="4857750" algn="l"/>
                <a:tab pos="5314950" algn="l"/>
                <a:tab pos="5772150" algn="l"/>
                <a:tab pos="6229350" algn="l"/>
                <a:tab pos="6686550" algn="l"/>
                <a:tab pos="7143750" algn="l"/>
                <a:tab pos="7600950" algn="l"/>
                <a:tab pos="8058150" algn="l"/>
                <a:tab pos="8515350" algn="l"/>
                <a:tab pos="8972550" algn="l"/>
                <a:tab pos="9429750" algn="l"/>
                <a:tab pos="9886950" algn="l"/>
              </a:tabLst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Montesquieu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 Questions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Who were the leading figures of the Enlightenment, and what were their main contributions? </a:t>
            </a: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2514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DC8C746-2911-47A3-9451-310B2EC2F5A4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34000" y="5202238"/>
            <a:ext cx="31702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 eaLnBrk="1" hangingPunct="1"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Diderot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b="1">
                <a:solidFill>
                  <a:srgbClr val="E5E5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 Questions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 what type of social environment did the philosophers thrive, and what role did women play in that environment?</a:t>
            </a:r>
          </a:p>
          <a:p>
            <a:pPr marL="341313" eaLnBrk="1" hangingPunct="1">
              <a:spcBef>
                <a:spcPts val="700"/>
              </a:spcBef>
              <a:buClrTx/>
              <a:buSzPct val="70000"/>
              <a:buFontTx/>
              <a:buNone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eaLnBrk="1" hangingPunct="1">
              <a:spcBef>
                <a:spcPts val="700"/>
              </a:spcBef>
              <a:buClrTx/>
              <a:buSzPct val="70000"/>
              <a:buFontTx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40386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AC0319FF-78A9-4547-9400-8D22607505DC}" type="datetime1">
              <a:rPr lang="en-US" sz="1200">
                <a:latin typeface="Arial" charset="0"/>
              </a:rPr>
              <a:pPr eaLnBrk="1" hangingPunct="1">
                <a:buClrTx/>
                <a:buFontTx/>
                <a:buNone/>
              </a:pPr>
              <a:t>10/13/2017</a:t>
            </a:fld>
            <a:endParaRPr lang="en-US" sz="1200"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Garamond" pitchFamily="16" charset="0"/>
                <a:ea typeface="Microsoft YaHei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C866493-5806-4CB1-9C5B-340A1D15E5D5}" type="slidenum">
              <a:rPr lang="en-US" sz="1200">
                <a:latin typeface="Arial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419600" y="5867400"/>
            <a:ext cx="41957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342900" indent="-338138" eaLnBrk="1" hangingPunct="1">
              <a:spcBef>
                <a:spcPts val="700"/>
              </a:spcBef>
              <a:buClrTx/>
              <a:buSzPct val="70000"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Rousseau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Microsoft YaHei"/>
        <a:cs typeface=""/>
      </a:majorFont>
      <a:minorFont>
        <a:latin typeface="Garamon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6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6" charset="0"/>
            <a:ea typeface="Microsoft YaHei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Microsoft YaHei"/>
        <a:cs typeface=""/>
      </a:majorFont>
      <a:minorFont>
        <a:latin typeface="Garamon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6" charset="0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aramond" pitchFamily="16" charset="0"/>
            <a:ea typeface="Microsoft YaHei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12239</TotalTime>
  <Words>2761</Words>
  <Application>Microsoft Office PowerPoint</Application>
  <PresentationFormat>On-screen Show (4:3)</PresentationFormat>
  <Paragraphs>471</Paragraphs>
  <Slides>62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Times New Roman</vt:lpstr>
      <vt:lpstr>Garamond</vt:lpstr>
      <vt:lpstr>Microsoft YaHei</vt:lpstr>
      <vt:lpstr>Arial</vt:lpstr>
      <vt:lpstr>Segoe UI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Eighteenth Century: An Age of Enlightenment</dc:title>
  <dc:creator>Customer</dc:creator>
  <cp:lastModifiedBy>Kenneth Groh</cp:lastModifiedBy>
  <cp:revision>242</cp:revision>
  <cp:lastPrinted>1601-01-01T00:00:00Z</cp:lastPrinted>
  <dcterms:created xsi:type="dcterms:W3CDTF">2006-11-16T03:41:28Z</dcterms:created>
  <dcterms:modified xsi:type="dcterms:W3CDTF">2017-10-16T10:53:59Z</dcterms:modified>
</cp:coreProperties>
</file>