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761" r:id="rId10"/>
    <p:sldMasterId id="2147483773" r:id="rId11"/>
  </p:sldMasterIdLst>
  <p:notesMasterIdLst>
    <p:notesMasterId r:id="rId91"/>
  </p:notesMasterIdLst>
  <p:sldIdLst>
    <p:sldId id="256" r:id="rId12"/>
    <p:sldId id="258" r:id="rId13"/>
    <p:sldId id="262" r:id="rId14"/>
    <p:sldId id="259" r:id="rId15"/>
    <p:sldId id="260" r:id="rId16"/>
    <p:sldId id="261" r:id="rId17"/>
    <p:sldId id="263" r:id="rId18"/>
    <p:sldId id="264" r:id="rId19"/>
    <p:sldId id="265" r:id="rId20"/>
    <p:sldId id="266" r:id="rId21"/>
    <p:sldId id="267" r:id="rId22"/>
    <p:sldId id="269" r:id="rId23"/>
    <p:sldId id="270" r:id="rId24"/>
    <p:sldId id="271" r:id="rId25"/>
    <p:sldId id="272" r:id="rId26"/>
    <p:sldId id="273" r:id="rId27"/>
    <p:sldId id="274" r:id="rId28"/>
    <p:sldId id="275"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48" r:id="rId47"/>
    <p:sldId id="349" r:id="rId48"/>
    <p:sldId id="350" r:id="rId49"/>
    <p:sldId id="351" r:id="rId50"/>
    <p:sldId id="352" r:id="rId51"/>
    <p:sldId id="353" r:id="rId52"/>
    <p:sldId id="354" r:id="rId53"/>
    <p:sldId id="355" r:id="rId54"/>
    <p:sldId id="356" r:id="rId55"/>
    <p:sldId id="357" r:id="rId56"/>
    <p:sldId id="304" r:id="rId57"/>
    <p:sldId id="358" r:id="rId58"/>
    <p:sldId id="359" r:id="rId59"/>
    <p:sldId id="360" r:id="rId60"/>
    <p:sldId id="361" r:id="rId61"/>
    <p:sldId id="362" r:id="rId62"/>
    <p:sldId id="363" r:id="rId63"/>
    <p:sldId id="364" r:id="rId64"/>
    <p:sldId id="365" r:id="rId65"/>
    <p:sldId id="366" r:id="rId66"/>
    <p:sldId id="367" r:id="rId67"/>
    <p:sldId id="305" r:id="rId68"/>
    <p:sldId id="306" r:id="rId69"/>
    <p:sldId id="307" r:id="rId70"/>
    <p:sldId id="368" r:id="rId71"/>
    <p:sldId id="369" r:id="rId72"/>
    <p:sldId id="309" r:id="rId73"/>
    <p:sldId id="370" r:id="rId74"/>
    <p:sldId id="315" r:id="rId75"/>
    <p:sldId id="316" r:id="rId76"/>
    <p:sldId id="317" r:id="rId77"/>
    <p:sldId id="318" r:id="rId78"/>
    <p:sldId id="319" r:id="rId79"/>
    <p:sldId id="320" r:id="rId80"/>
    <p:sldId id="321" r:id="rId81"/>
    <p:sldId id="322" r:id="rId82"/>
    <p:sldId id="323" r:id="rId83"/>
    <p:sldId id="324" r:id="rId84"/>
    <p:sldId id="325" r:id="rId85"/>
    <p:sldId id="326" r:id="rId86"/>
    <p:sldId id="327" r:id="rId87"/>
    <p:sldId id="328" r:id="rId88"/>
    <p:sldId id="329" r:id="rId89"/>
    <p:sldId id="330" r:id="rId90"/>
  </p:sldIdLst>
  <p:sldSz cx="9144000" cy="6858000" type="screen4x3"/>
  <p:notesSz cx="6858000" cy="9294813"/>
  <p:defaultTextStyle>
    <a:defPPr>
      <a:defRPr lang="en-GB"/>
    </a:defPPr>
    <a:lvl1pPr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1pPr>
    <a:lvl2pPr marL="742950" indent="-28575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2pPr>
    <a:lvl3pPr marL="11430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3pPr>
    <a:lvl4pPr marL="16002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4pPr>
    <a:lvl5pPr marL="2057400" indent="-228600" algn="l" defTabSz="457200"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5pPr>
    <a:lvl6pPr marL="2286000" algn="l" defTabSz="914400" rtl="0" eaLnBrk="1" latinLnBrk="0" hangingPunct="1">
      <a:defRPr kern="1200">
        <a:solidFill>
          <a:schemeClr val="bg1"/>
        </a:solidFill>
        <a:latin typeface="Arial" charset="0"/>
        <a:ea typeface="Microsoft YaHei" charset="-122"/>
        <a:cs typeface="+mn-cs"/>
      </a:defRPr>
    </a:lvl6pPr>
    <a:lvl7pPr marL="2743200" algn="l" defTabSz="914400" rtl="0" eaLnBrk="1" latinLnBrk="0" hangingPunct="1">
      <a:defRPr kern="1200">
        <a:solidFill>
          <a:schemeClr val="bg1"/>
        </a:solidFill>
        <a:latin typeface="Arial" charset="0"/>
        <a:ea typeface="Microsoft YaHei" charset="-122"/>
        <a:cs typeface="+mn-cs"/>
      </a:defRPr>
    </a:lvl7pPr>
    <a:lvl8pPr marL="3200400" algn="l" defTabSz="914400" rtl="0" eaLnBrk="1" latinLnBrk="0" hangingPunct="1">
      <a:defRPr kern="1200">
        <a:solidFill>
          <a:schemeClr val="bg1"/>
        </a:solidFill>
        <a:latin typeface="Arial" charset="0"/>
        <a:ea typeface="Microsoft YaHei" charset="-122"/>
        <a:cs typeface="+mn-cs"/>
      </a:defRPr>
    </a:lvl8pPr>
    <a:lvl9pPr marL="3657600" algn="l" defTabSz="914400" rtl="0" eaLnBrk="1" latinLnBrk="0" hangingPunct="1">
      <a:defRPr kern="1200">
        <a:solidFill>
          <a:schemeClr val="bg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1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slide" Target="slides/slide78.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tableStyles" Target="tableStyle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AutoShape 1"/>
          <p:cNvSpPr>
            <a:spLocks noChangeArrowheads="1"/>
          </p:cNvSpPr>
          <p:nvPr/>
        </p:nvSpPr>
        <p:spPr bwMode="auto">
          <a:xfrm>
            <a:off x="0" y="0"/>
            <a:ext cx="6858000" cy="9294813"/>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2" name="AutoShape 2"/>
          <p:cNvSpPr>
            <a:spLocks noChangeArrowheads="1"/>
          </p:cNvSpPr>
          <p:nvPr/>
        </p:nvSpPr>
        <p:spPr bwMode="auto">
          <a:xfrm>
            <a:off x="0" y="0"/>
            <a:ext cx="6858000" cy="9294813"/>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243" name="Rectangle 3"/>
          <p:cNvSpPr>
            <a:spLocks noGrp="1" noChangeArrowheads="1"/>
          </p:cNvSpPr>
          <p:nvPr>
            <p:ph type="hdr"/>
          </p:nvPr>
        </p:nvSpPr>
        <p:spPr bwMode="auto">
          <a:xfrm>
            <a:off x="0" y="0"/>
            <a:ext cx="296862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endParaRPr lang="en-US"/>
          </a:p>
        </p:txBody>
      </p:sp>
      <p:sp>
        <p:nvSpPr>
          <p:cNvPr id="10244" name="Rectangle 4"/>
          <p:cNvSpPr>
            <a:spLocks noGrp="1" noChangeArrowheads="1"/>
          </p:cNvSpPr>
          <p:nvPr>
            <p:ph type="dt"/>
          </p:nvPr>
        </p:nvSpPr>
        <p:spPr bwMode="auto">
          <a:xfrm>
            <a:off x="3884613" y="0"/>
            <a:ext cx="296862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endParaRPr lang="en-US"/>
          </a:p>
        </p:txBody>
      </p:sp>
      <p:sp>
        <p:nvSpPr>
          <p:cNvPr id="10245" name="Rectangle 5"/>
          <p:cNvSpPr>
            <a:spLocks noGrp="1" noRot="1" noChangeAspect="1" noChangeArrowheads="1"/>
          </p:cNvSpPr>
          <p:nvPr>
            <p:ph type="sldImg"/>
          </p:nvPr>
        </p:nvSpPr>
        <p:spPr bwMode="auto">
          <a:xfrm>
            <a:off x="1104900" y="696913"/>
            <a:ext cx="4645025" cy="3482975"/>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10246" name="Rectangle 6"/>
          <p:cNvSpPr>
            <a:spLocks noGrp="1" noChangeArrowheads="1"/>
          </p:cNvSpPr>
          <p:nvPr>
            <p:ph type="body"/>
          </p:nvPr>
        </p:nvSpPr>
        <p:spPr bwMode="auto">
          <a:xfrm>
            <a:off x="685800" y="4416425"/>
            <a:ext cx="5483225" cy="417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n-US" smtClean="0"/>
          </a:p>
        </p:txBody>
      </p:sp>
      <p:sp>
        <p:nvSpPr>
          <p:cNvPr id="10247" name="Rectangle 7"/>
          <p:cNvSpPr>
            <a:spLocks noGrp="1" noChangeArrowheads="1"/>
          </p:cNvSpPr>
          <p:nvPr>
            <p:ph type="ftr"/>
          </p:nvPr>
        </p:nvSpPr>
        <p:spPr bwMode="auto">
          <a:xfrm>
            <a:off x="0" y="8829675"/>
            <a:ext cx="296862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endParaRPr lang="en-US"/>
          </a:p>
        </p:txBody>
      </p:sp>
      <p:sp>
        <p:nvSpPr>
          <p:cNvPr id="10248" name="Rectangle 8"/>
          <p:cNvSpPr>
            <a:spLocks noGrp="1" noChangeArrowheads="1"/>
          </p:cNvSpPr>
          <p:nvPr>
            <p:ph type="sldNum"/>
          </p:nvPr>
        </p:nvSpPr>
        <p:spPr bwMode="auto">
          <a:xfrm>
            <a:off x="3884613" y="8829675"/>
            <a:ext cx="296862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fld id="{82AD6593-FF30-460F-942F-96AF43BB2B92}" type="slidenum">
              <a:rPr lang="en-US"/>
              <a:pPr/>
              <a:t>‹#›</a:t>
            </a:fld>
            <a:endParaRPr lang="en-US"/>
          </a:p>
        </p:txBody>
      </p:sp>
    </p:spTree>
    <p:extLst>
      <p:ext uri="{BB962C8B-B14F-4D97-AF65-F5344CB8AC3E}">
        <p14:creationId xmlns:p14="http://schemas.microsoft.com/office/powerpoint/2010/main" val="325312187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BBB4168-6463-45AC-938D-01F766DE21E7}" type="slidenum">
              <a:rPr lang="en-US"/>
              <a:pPr/>
              <a:t>1</a:t>
            </a:fld>
            <a:endParaRPr lang="en-US"/>
          </a:p>
        </p:txBody>
      </p:sp>
      <p:sp>
        <p:nvSpPr>
          <p:cNvPr id="88065"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3F48A93E-2819-45BA-BF4B-66A76E7CD756}" type="slidenum">
              <a:rPr lang="en-US"/>
              <a:pPr/>
              <a:t>10</a:t>
            </a:fld>
            <a:endParaRPr lang="en-US"/>
          </a:p>
        </p:txBody>
      </p:sp>
      <p:sp>
        <p:nvSpPr>
          <p:cNvPr id="98305"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9F62D17-DA97-4F81-9162-F94A1F68A6C0}" type="slidenum">
              <a:rPr lang="en-US"/>
              <a:pPr/>
              <a:t>11</a:t>
            </a:fld>
            <a:endParaRPr lang="en-US"/>
          </a:p>
        </p:txBody>
      </p:sp>
      <p:sp>
        <p:nvSpPr>
          <p:cNvPr id="99329"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E8BF5E58-B1F2-4434-BEC4-D4932F3C07EA}" type="slidenum">
              <a:rPr lang="en-US"/>
              <a:pPr/>
              <a:t>12</a:t>
            </a:fld>
            <a:endParaRPr lang="en-US"/>
          </a:p>
        </p:txBody>
      </p:sp>
      <p:sp>
        <p:nvSpPr>
          <p:cNvPr id="101377"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F386A6DE-0897-4038-B037-054321CB80CC}" type="slidenum">
              <a:rPr lang="en-US"/>
              <a:pPr/>
              <a:t>13</a:t>
            </a:fld>
            <a:endParaRPr lang="en-US"/>
          </a:p>
        </p:txBody>
      </p:sp>
      <p:sp>
        <p:nvSpPr>
          <p:cNvPr id="102401"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9AA4BC71-8B3F-4BF6-B31D-73266E38962A}" type="slidenum">
              <a:rPr lang="en-US"/>
              <a:pPr/>
              <a:t>14</a:t>
            </a:fld>
            <a:endParaRPr lang="en-US"/>
          </a:p>
        </p:txBody>
      </p:sp>
      <p:sp>
        <p:nvSpPr>
          <p:cNvPr id="103425"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208EBA85-61BE-4C1B-85FC-A196E038DB13}" type="slidenum">
              <a:rPr lang="en-US"/>
              <a:pPr/>
              <a:t>15</a:t>
            </a:fld>
            <a:endParaRPr lang="en-US"/>
          </a:p>
        </p:txBody>
      </p:sp>
      <p:sp>
        <p:nvSpPr>
          <p:cNvPr id="104449"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0B74C33-C231-4E38-B008-7491937781F8}" type="slidenum">
              <a:rPr lang="en-US"/>
              <a:pPr/>
              <a:t>16</a:t>
            </a:fld>
            <a:endParaRPr lang="en-US"/>
          </a:p>
        </p:txBody>
      </p:sp>
      <p:sp>
        <p:nvSpPr>
          <p:cNvPr id="105473"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FF27A77-104E-4EA7-B2D5-875003CE90D3}" type="slidenum">
              <a:rPr lang="en-US"/>
              <a:pPr/>
              <a:t>17</a:t>
            </a:fld>
            <a:endParaRPr lang="en-US"/>
          </a:p>
        </p:txBody>
      </p:sp>
      <p:sp>
        <p:nvSpPr>
          <p:cNvPr id="106497"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FD99A4DC-1A45-4111-81D7-38A2480F46EB}" type="slidenum">
              <a:rPr lang="en-US"/>
              <a:pPr/>
              <a:t>18</a:t>
            </a:fld>
            <a:endParaRPr lang="en-US"/>
          </a:p>
        </p:txBody>
      </p:sp>
      <p:sp>
        <p:nvSpPr>
          <p:cNvPr id="107521"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B05DD230-E897-4495-9555-0C0410909EC4}" type="slidenum">
              <a:rPr lang="en-US">
                <a:solidFill>
                  <a:prstClr val="white"/>
                </a:solidFill>
              </a:rPr>
              <a:pPr/>
              <a:t>19</a:t>
            </a:fld>
            <a:endParaRPr lang="en-US">
              <a:solidFill>
                <a:prstClr val="white"/>
              </a:solidFill>
            </a:endParaRPr>
          </a:p>
        </p:txBody>
      </p:sp>
      <p:sp>
        <p:nvSpPr>
          <p:cNvPr id="108545"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E8795ED-6096-4767-AA97-9A7F4DC995DB}" type="slidenum">
              <a:rPr lang="en-US"/>
              <a:pPr/>
              <a:t>2</a:t>
            </a:fld>
            <a:endParaRPr lang="en-US"/>
          </a:p>
        </p:txBody>
      </p:sp>
      <p:sp>
        <p:nvSpPr>
          <p:cNvPr id="90113"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9B05C06-714F-4BEA-9FC5-4A0169260F19}" type="slidenum">
              <a:rPr lang="en-US">
                <a:solidFill>
                  <a:prstClr val="white"/>
                </a:solidFill>
              </a:rPr>
              <a:pPr/>
              <a:t>20</a:t>
            </a:fld>
            <a:endParaRPr lang="en-US">
              <a:solidFill>
                <a:prstClr val="white"/>
              </a:solidFill>
            </a:endParaRPr>
          </a:p>
        </p:txBody>
      </p:sp>
      <p:sp>
        <p:nvSpPr>
          <p:cNvPr id="109569"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D60DF22-9733-4CF2-9FB6-5FE6142370F8}" type="slidenum">
              <a:rPr lang="en-US">
                <a:solidFill>
                  <a:prstClr val="white"/>
                </a:solidFill>
              </a:rPr>
              <a:pPr/>
              <a:t>21</a:t>
            </a:fld>
            <a:endParaRPr lang="en-US">
              <a:solidFill>
                <a:prstClr val="white"/>
              </a:solidFill>
            </a:endParaRPr>
          </a:p>
        </p:txBody>
      </p:sp>
      <p:sp>
        <p:nvSpPr>
          <p:cNvPr id="110593"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54FA440-1D87-4E2B-A877-D917D688EEAD}" type="slidenum">
              <a:rPr lang="en-US">
                <a:solidFill>
                  <a:prstClr val="white"/>
                </a:solidFill>
              </a:rPr>
              <a:pPr/>
              <a:t>22</a:t>
            </a:fld>
            <a:endParaRPr lang="en-US">
              <a:solidFill>
                <a:prstClr val="white"/>
              </a:solidFill>
            </a:endParaRPr>
          </a:p>
        </p:txBody>
      </p:sp>
      <p:sp>
        <p:nvSpPr>
          <p:cNvPr id="111617"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18"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88B8F11-1C63-4A12-AC4E-D202B425BD1B}" type="slidenum">
              <a:rPr lang="en-US">
                <a:solidFill>
                  <a:prstClr val="white"/>
                </a:solidFill>
              </a:rPr>
              <a:pPr/>
              <a:t>23</a:t>
            </a:fld>
            <a:endParaRPr lang="en-US">
              <a:solidFill>
                <a:prstClr val="white"/>
              </a:solidFill>
            </a:endParaRPr>
          </a:p>
        </p:txBody>
      </p:sp>
      <p:sp>
        <p:nvSpPr>
          <p:cNvPr id="112641"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BD1D4E7E-AF61-4859-9B0B-7E9110127FB9}" type="slidenum">
              <a:rPr lang="en-US">
                <a:solidFill>
                  <a:prstClr val="white"/>
                </a:solidFill>
              </a:rPr>
              <a:pPr/>
              <a:t>24</a:t>
            </a:fld>
            <a:endParaRPr lang="en-US">
              <a:solidFill>
                <a:prstClr val="white"/>
              </a:solidFill>
            </a:endParaRPr>
          </a:p>
        </p:txBody>
      </p:sp>
      <p:sp>
        <p:nvSpPr>
          <p:cNvPr id="113665"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6"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697CF370-6F56-498F-B583-4E5B02C55D54}" type="slidenum">
              <a:rPr lang="en-US">
                <a:solidFill>
                  <a:prstClr val="white"/>
                </a:solidFill>
              </a:rPr>
              <a:pPr/>
              <a:t>25</a:t>
            </a:fld>
            <a:endParaRPr lang="en-US">
              <a:solidFill>
                <a:prstClr val="white"/>
              </a:solidFill>
            </a:endParaRPr>
          </a:p>
        </p:txBody>
      </p:sp>
      <p:sp>
        <p:nvSpPr>
          <p:cNvPr id="114689"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0"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BA3A4AE0-0400-4F40-81A8-9BD9EE5A668A}" type="slidenum">
              <a:rPr lang="en-US">
                <a:solidFill>
                  <a:prstClr val="white"/>
                </a:solidFill>
              </a:rPr>
              <a:pPr/>
              <a:t>26</a:t>
            </a:fld>
            <a:endParaRPr lang="en-US">
              <a:solidFill>
                <a:prstClr val="white"/>
              </a:solidFill>
            </a:endParaRPr>
          </a:p>
        </p:txBody>
      </p:sp>
      <p:sp>
        <p:nvSpPr>
          <p:cNvPr id="115713"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405D20C-139D-4CE0-9668-0C4D608123D6}" type="slidenum">
              <a:rPr lang="en-US">
                <a:solidFill>
                  <a:prstClr val="white"/>
                </a:solidFill>
              </a:rPr>
              <a:pPr/>
              <a:t>27</a:t>
            </a:fld>
            <a:endParaRPr lang="en-US">
              <a:solidFill>
                <a:prstClr val="white"/>
              </a:solidFill>
            </a:endParaRPr>
          </a:p>
        </p:txBody>
      </p:sp>
      <p:sp>
        <p:nvSpPr>
          <p:cNvPr id="116737"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38"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ABB6A44-4410-4CA1-B26D-4F5CF0799F70}" type="slidenum">
              <a:rPr lang="en-US">
                <a:solidFill>
                  <a:prstClr val="white"/>
                </a:solidFill>
              </a:rPr>
              <a:pPr/>
              <a:t>28</a:t>
            </a:fld>
            <a:endParaRPr lang="en-US">
              <a:solidFill>
                <a:prstClr val="white"/>
              </a:solidFill>
            </a:endParaRPr>
          </a:p>
        </p:txBody>
      </p:sp>
      <p:sp>
        <p:nvSpPr>
          <p:cNvPr id="117761"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2"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7572FA8-6A3C-4849-AF29-ED4FB163DE58}" type="slidenum">
              <a:rPr lang="en-US">
                <a:solidFill>
                  <a:prstClr val="white"/>
                </a:solidFill>
              </a:rPr>
              <a:pPr/>
              <a:t>29</a:t>
            </a:fld>
            <a:endParaRPr lang="en-US">
              <a:solidFill>
                <a:prstClr val="white"/>
              </a:solidFill>
            </a:endParaRPr>
          </a:p>
        </p:txBody>
      </p:sp>
      <p:sp>
        <p:nvSpPr>
          <p:cNvPr id="118785"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6"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72B39D0-40B7-49B4-8FE2-19070AD470AE}" type="slidenum">
              <a:rPr lang="en-US"/>
              <a:pPr/>
              <a:t>3</a:t>
            </a:fld>
            <a:endParaRPr lang="en-US"/>
          </a:p>
        </p:txBody>
      </p:sp>
      <p:sp>
        <p:nvSpPr>
          <p:cNvPr id="94209"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93B4CE86-E3B7-4FCD-AD16-C17A5F270B46}" type="slidenum">
              <a:rPr lang="en-US">
                <a:solidFill>
                  <a:prstClr val="white"/>
                </a:solidFill>
              </a:rPr>
              <a:pPr/>
              <a:t>30</a:t>
            </a:fld>
            <a:endParaRPr lang="en-US">
              <a:solidFill>
                <a:prstClr val="white"/>
              </a:solidFill>
            </a:endParaRPr>
          </a:p>
        </p:txBody>
      </p:sp>
      <p:sp>
        <p:nvSpPr>
          <p:cNvPr id="119809"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0"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87BF3CD-C6C3-4DEE-A85D-563EB52978FB}" type="slidenum">
              <a:rPr lang="en-US">
                <a:solidFill>
                  <a:prstClr val="white"/>
                </a:solidFill>
              </a:rPr>
              <a:pPr/>
              <a:t>31</a:t>
            </a:fld>
            <a:endParaRPr lang="en-US">
              <a:solidFill>
                <a:prstClr val="white"/>
              </a:solidFill>
            </a:endParaRPr>
          </a:p>
        </p:txBody>
      </p:sp>
      <p:sp>
        <p:nvSpPr>
          <p:cNvPr id="120833"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4"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0F8B546-1214-476A-A00A-8CEAE8C3C069}" type="slidenum">
              <a:rPr lang="en-US">
                <a:solidFill>
                  <a:prstClr val="white"/>
                </a:solidFill>
              </a:rPr>
              <a:pPr/>
              <a:t>32</a:t>
            </a:fld>
            <a:endParaRPr lang="en-US">
              <a:solidFill>
                <a:prstClr val="white"/>
              </a:solidFill>
            </a:endParaRPr>
          </a:p>
        </p:txBody>
      </p:sp>
      <p:sp>
        <p:nvSpPr>
          <p:cNvPr id="121857"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58"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D564D13D-2E9B-43B6-B7A8-6658DA174EAB}" type="slidenum">
              <a:rPr lang="en-US">
                <a:solidFill>
                  <a:prstClr val="white"/>
                </a:solidFill>
              </a:rPr>
              <a:pPr/>
              <a:t>33</a:t>
            </a:fld>
            <a:endParaRPr lang="en-US">
              <a:solidFill>
                <a:prstClr val="white"/>
              </a:solidFill>
            </a:endParaRPr>
          </a:p>
        </p:txBody>
      </p:sp>
      <p:sp>
        <p:nvSpPr>
          <p:cNvPr id="136193"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6194"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387AC73B-9037-4CE2-823E-A441394299C1}" type="slidenum">
              <a:rPr lang="en-US">
                <a:solidFill>
                  <a:prstClr val="white"/>
                </a:solidFill>
              </a:rPr>
              <a:pPr/>
              <a:t>34</a:t>
            </a:fld>
            <a:endParaRPr lang="en-US">
              <a:solidFill>
                <a:prstClr val="white"/>
              </a:solidFill>
            </a:endParaRPr>
          </a:p>
        </p:txBody>
      </p:sp>
      <p:sp>
        <p:nvSpPr>
          <p:cNvPr id="122881" name="Rectangle 1"/>
          <p:cNvSpPr txBox="1">
            <a:spLocks noGrp="1" noRot="1" noChangeAspect="1" noChangeArrowheads="1"/>
          </p:cNvSpPr>
          <p:nvPr>
            <p:ph type="sldImg"/>
          </p:nvPr>
        </p:nvSpPr>
        <p:spPr bwMode="auto">
          <a:xfrm>
            <a:off x="1104900" y="698500"/>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2" name="Rectangle 2"/>
          <p:cNvSpPr txBox="1">
            <a:spLocks noGrp="1" noChangeArrowheads="1"/>
          </p:cNvSpPr>
          <p:nvPr>
            <p:ph type="body" idx="1"/>
          </p:nvPr>
        </p:nvSpPr>
        <p:spPr bwMode="auto">
          <a:xfrm>
            <a:off x="914400" y="4416425"/>
            <a:ext cx="50292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EA4CD8C3-FA32-46A9-995F-E1BAA855CDBD}" type="slidenum">
              <a:rPr lang="en-US">
                <a:solidFill>
                  <a:prstClr val="white"/>
                </a:solidFill>
              </a:rPr>
              <a:pPr/>
              <a:t>35</a:t>
            </a:fld>
            <a:endParaRPr lang="en-US">
              <a:solidFill>
                <a:prstClr val="white"/>
              </a:solidFill>
            </a:endParaRPr>
          </a:p>
        </p:txBody>
      </p:sp>
      <p:sp>
        <p:nvSpPr>
          <p:cNvPr id="123905" name="Rectangle 1"/>
          <p:cNvSpPr txBox="1">
            <a:spLocks noGrp="1" noRot="1" noChangeAspect="1" noChangeArrowheads="1"/>
          </p:cNvSpPr>
          <p:nvPr>
            <p:ph type="sldImg"/>
          </p:nvPr>
        </p:nvSpPr>
        <p:spPr bwMode="auto">
          <a:xfrm>
            <a:off x="1104900" y="698500"/>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3906" name="Rectangle 2"/>
          <p:cNvSpPr txBox="1">
            <a:spLocks noGrp="1" noChangeArrowheads="1"/>
          </p:cNvSpPr>
          <p:nvPr>
            <p:ph type="body" idx="1"/>
          </p:nvPr>
        </p:nvSpPr>
        <p:spPr bwMode="auto">
          <a:xfrm>
            <a:off x="914400" y="4416425"/>
            <a:ext cx="50292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347A8272-F094-4FA2-91ED-A60311CB97D5}" type="slidenum">
              <a:rPr lang="en-US">
                <a:solidFill>
                  <a:prstClr val="white"/>
                </a:solidFill>
              </a:rPr>
              <a:pPr/>
              <a:t>36</a:t>
            </a:fld>
            <a:endParaRPr lang="en-US">
              <a:solidFill>
                <a:prstClr val="white"/>
              </a:solidFill>
            </a:endParaRPr>
          </a:p>
        </p:txBody>
      </p:sp>
      <p:sp>
        <p:nvSpPr>
          <p:cNvPr id="124929" name="Rectangle 1"/>
          <p:cNvSpPr txBox="1">
            <a:spLocks noGrp="1" noRot="1" noChangeAspect="1" noChangeArrowheads="1"/>
          </p:cNvSpPr>
          <p:nvPr>
            <p:ph type="sldImg"/>
          </p:nvPr>
        </p:nvSpPr>
        <p:spPr bwMode="auto">
          <a:xfrm>
            <a:off x="1104900" y="698500"/>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0" name="Rectangle 2"/>
          <p:cNvSpPr txBox="1">
            <a:spLocks noGrp="1" noChangeArrowheads="1"/>
          </p:cNvSpPr>
          <p:nvPr>
            <p:ph type="body" idx="1"/>
          </p:nvPr>
        </p:nvSpPr>
        <p:spPr bwMode="auto">
          <a:xfrm>
            <a:off x="914400" y="4416425"/>
            <a:ext cx="50292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625FD77-B994-4FF6-9551-DEC792581878}" type="slidenum">
              <a:rPr lang="en-US">
                <a:solidFill>
                  <a:prstClr val="white"/>
                </a:solidFill>
              </a:rPr>
              <a:pPr/>
              <a:t>37</a:t>
            </a:fld>
            <a:endParaRPr lang="en-US">
              <a:solidFill>
                <a:prstClr val="white"/>
              </a:solidFill>
            </a:endParaRPr>
          </a:p>
        </p:txBody>
      </p:sp>
      <p:sp>
        <p:nvSpPr>
          <p:cNvPr id="125953" name="Rectangle 1"/>
          <p:cNvSpPr txBox="1">
            <a:spLocks noGrp="1" noRot="1" noChangeAspect="1" noChangeArrowheads="1"/>
          </p:cNvSpPr>
          <p:nvPr>
            <p:ph type="sldImg"/>
          </p:nvPr>
        </p:nvSpPr>
        <p:spPr bwMode="auto">
          <a:xfrm>
            <a:off x="1104900" y="698500"/>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4" name="Rectangle 2"/>
          <p:cNvSpPr txBox="1">
            <a:spLocks noGrp="1" noChangeArrowheads="1"/>
          </p:cNvSpPr>
          <p:nvPr>
            <p:ph type="body" idx="1"/>
          </p:nvPr>
        </p:nvSpPr>
        <p:spPr bwMode="auto">
          <a:xfrm>
            <a:off x="914400" y="4416425"/>
            <a:ext cx="50292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6ECFA5FB-0F43-438E-A303-C34F68009289}" type="slidenum">
              <a:rPr lang="en-US">
                <a:solidFill>
                  <a:prstClr val="white"/>
                </a:solidFill>
              </a:rPr>
              <a:pPr/>
              <a:t>38</a:t>
            </a:fld>
            <a:endParaRPr lang="en-US">
              <a:solidFill>
                <a:prstClr val="white"/>
              </a:solidFill>
            </a:endParaRPr>
          </a:p>
        </p:txBody>
      </p:sp>
      <p:sp>
        <p:nvSpPr>
          <p:cNvPr id="126977" name="Rectangle 1"/>
          <p:cNvSpPr txBox="1">
            <a:spLocks noGrp="1" noRot="1" noChangeAspect="1" noChangeArrowheads="1"/>
          </p:cNvSpPr>
          <p:nvPr>
            <p:ph type="sldImg"/>
          </p:nvPr>
        </p:nvSpPr>
        <p:spPr bwMode="auto">
          <a:xfrm>
            <a:off x="1104900" y="698500"/>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78" name="Rectangle 2"/>
          <p:cNvSpPr txBox="1">
            <a:spLocks noGrp="1" noChangeArrowheads="1"/>
          </p:cNvSpPr>
          <p:nvPr>
            <p:ph type="body" idx="1"/>
          </p:nvPr>
        </p:nvSpPr>
        <p:spPr bwMode="auto">
          <a:xfrm>
            <a:off x="914400" y="4416425"/>
            <a:ext cx="50292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6EBA028B-66B7-4429-BA24-AF73F28F29F7}" type="slidenum">
              <a:rPr lang="en-US">
                <a:solidFill>
                  <a:prstClr val="white"/>
                </a:solidFill>
              </a:rPr>
              <a:pPr/>
              <a:t>39</a:t>
            </a:fld>
            <a:endParaRPr lang="en-US">
              <a:solidFill>
                <a:prstClr val="white"/>
              </a:solidFill>
            </a:endParaRPr>
          </a:p>
        </p:txBody>
      </p:sp>
      <p:sp>
        <p:nvSpPr>
          <p:cNvPr id="128001" name="Rectangle 1"/>
          <p:cNvSpPr txBox="1">
            <a:spLocks noGrp="1" noRot="1" noChangeAspect="1" noChangeArrowheads="1"/>
          </p:cNvSpPr>
          <p:nvPr>
            <p:ph type="sldImg"/>
          </p:nvPr>
        </p:nvSpPr>
        <p:spPr bwMode="auto">
          <a:xfrm>
            <a:off x="1104900" y="698500"/>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2" name="Rectangle 2"/>
          <p:cNvSpPr txBox="1">
            <a:spLocks noGrp="1" noChangeArrowheads="1"/>
          </p:cNvSpPr>
          <p:nvPr>
            <p:ph type="body" idx="1"/>
          </p:nvPr>
        </p:nvSpPr>
        <p:spPr bwMode="auto">
          <a:xfrm>
            <a:off x="914400" y="4416425"/>
            <a:ext cx="50292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3DCCC37D-391E-4A14-BC87-93A46BC4DDD4}" type="slidenum">
              <a:rPr lang="en-US"/>
              <a:pPr/>
              <a:t>4</a:t>
            </a:fld>
            <a:endParaRPr lang="en-US"/>
          </a:p>
        </p:txBody>
      </p:sp>
      <p:sp>
        <p:nvSpPr>
          <p:cNvPr id="91137"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0467669-F309-4C8E-A6E4-3FACF6963631}" type="slidenum">
              <a:rPr lang="en-US">
                <a:solidFill>
                  <a:prstClr val="white"/>
                </a:solidFill>
              </a:rPr>
              <a:pPr/>
              <a:t>40</a:t>
            </a:fld>
            <a:endParaRPr lang="en-US">
              <a:solidFill>
                <a:prstClr val="white"/>
              </a:solidFill>
            </a:endParaRPr>
          </a:p>
        </p:txBody>
      </p:sp>
      <p:sp>
        <p:nvSpPr>
          <p:cNvPr id="129025" name="Rectangle 1"/>
          <p:cNvSpPr txBox="1">
            <a:spLocks noGrp="1" noRot="1" noChangeAspect="1" noChangeArrowheads="1"/>
          </p:cNvSpPr>
          <p:nvPr>
            <p:ph type="sldImg"/>
          </p:nvPr>
        </p:nvSpPr>
        <p:spPr bwMode="auto">
          <a:xfrm>
            <a:off x="1104900" y="698500"/>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9026" name="Rectangle 2"/>
          <p:cNvSpPr txBox="1">
            <a:spLocks noGrp="1" noChangeArrowheads="1"/>
          </p:cNvSpPr>
          <p:nvPr>
            <p:ph type="body" idx="1"/>
          </p:nvPr>
        </p:nvSpPr>
        <p:spPr bwMode="auto">
          <a:xfrm>
            <a:off x="914400" y="4416425"/>
            <a:ext cx="50292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B7B1C858-6E1C-4A97-8A24-E4928AD406B4}" type="slidenum">
              <a:rPr lang="en-US">
                <a:solidFill>
                  <a:prstClr val="white"/>
                </a:solidFill>
              </a:rPr>
              <a:pPr/>
              <a:t>41</a:t>
            </a:fld>
            <a:endParaRPr lang="en-US">
              <a:solidFill>
                <a:prstClr val="white"/>
              </a:solidFill>
            </a:endParaRPr>
          </a:p>
        </p:txBody>
      </p:sp>
      <p:sp>
        <p:nvSpPr>
          <p:cNvPr id="130049" name="Rectangle 1"/>
          <p:cNvSpPr txBox="1">
            <a:spLocks noGrp="1" noRot="1" noChangeAspect="1" noChangeArrowheads="1"/>
          </p:cNvSpPr>
          <p:nvPr>
            <p:ph type="sldImg"/>
          </p:nvPr>
        </p:nvSpPr>
        <p:spPr bwMode="auto">
          <a:xfrm>
            <a:off x="1104900" y="698500"/>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0" name="Rectangle 2"/>
          <p:cNvSpPr txBox="1">
            <a:spLocks noGrp="1" noChangeArrowheads="1"/>
          </p:cNvSpPr>
          <p:nvPr>
            <p:ph type="body" idx="1"/>
          </p:nvPr>
        </p:nvSpPr>
        <p:spPr bwMode="auto">
          <a:xfrm>
            <a:off x="914400" y="4416425"/>
            <a:ext cx="50292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0ED6B75-958F-471F-AEB7-377027F5F082}" type="slidenum">
              <a:rPr lang="en-US">
                <a:solidFill>
                  <a:prstClr val="white"/>
                </a:solidFill>
              </a:rPr>
              <a:pPr/>
              <a:t>42</a:t>
            </a:fld>
            <a:endParaRPr lang="en-US">
              <a:solidFill>
                <a:prstClr val="white"/>
              </a:solidFill>
            </a:endParaRPr>
          </a:p>
        </p:txBody>
      </p:sp>
      <p:sp>
        <p:nvSpPr>
          <p:cNvPr id="131073" name="Rectangle 1"/>
          <p:cNvSpPr txBox="1">
            <a:spLocks noGrp="1" noRot="1" noChangeAspect="1" noChangeArrowheads="1"/>
          </p:cNvSpPr>
          <p:nvPr>
            <p:ph type="sldImg"/>
          </p:nvPr>
        </p:nvSpPr>
        <p:spPr bwMode="auto">
          <a:xfrm>
            <a:off x="1104900" y="698500"/>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4" name="Rectangle 2"/>
          <p:cNvSpPr txBox="1">
            <a:spLocks noGrp="1" noChangeArrowheads="1"/>
          </p:cNvSpPr>
          <p:nvPr>
            <p:ph type="body" idx="1"/>
          </p:nvPr>
        </p:nvSpPr>
        <p:spPr bwMode="auto">
          <a:xfrm>
            <a:off x="914400" y="4416425"/>
            <a:ext cx="50292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B21A0EF2-C11B-4822-8197-F2A6F4A46F4D}" type="slidenum">
              <a:rPr lang="en-US">
                <a:solidFill>
                  <a:prstClr val="white"/>
                </a:solidFill>
              </a:rPr>
              <a:pPr/>
              <a:t>43</a:t>
            </a:fld>
            <a:endParaRPr lang="en-US">
              <a:solidFill>
                <a:prstClr val="white"/>
              </a:solidFill>
            </a:endParaRPr>
          </a:p>
        </p:txBody>
      </p:sp>
      <p:sp>
        <p:nvSpPr>
          <p:cNvPr id="132097" name="Rectangle 1"/>
          <p:cNvSpPr txBox="1">
            <a:spLocks noGrp="1" noRot="1" noChangeAspect="1" noChangeArrowheads="1"/>
          </p:cNvSpPr>
          <p:nvPr>
            <p:ph type="sldImg"/>
          </p:nvPr>
        </p:nvSpPr>
        <p:spPr bwMode="auto">
          <a:xfrm>
            <a:off x="1104900" y="698500"/>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2098" name="Rectangle 2"/>
          <p:cNvSpPr txBox="1">
            <a:spLocks noGrp="1" noChangeArrowheads="1"/>
          </p:cNvSpPr>
          <p:nvPr>
            <p:ph type="body" idx="1"/>
          </p:nvPr>
        </p:nvSpPr>
        <p:spPr bwMode="auto">
          <a:xfrm>
            <a:off x="914400" y="4416425"/>
            <a:ext cx="50292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F456A2E9-F69C-442A-B409-F12971A9469B}" type="slidenum">
              <a:rPr lang="en-US">
                <a:solidFill>
                  <a:prstClr val="white"/>
                </a:solidFill>
              </a:rPr>
              <a:pPr/>
              <a:t>44</a:t>
            </a:fld>
            <a:endParaRPr lang="en-US">
              <a:solidFill>
                <a:prstClr val="white"/>
              </a:solidFill>
            </a:endParaRPr>
          </a:p>
        </p:txBody>
      </p:sp>
      <p:sp>
        <p:nvSpPr>
          <p:cNvPr id="135169" name="Rectangle 1"/>
          <p:cNvSpPr txBox="1">
            <a:spLocks noGrp="1" noRot="1" noChangeAspect="1" noChangeArrowheads="1"/>
          </p:cNvSpPr>
          <p:nvPr>
            <p:ph type="sldImg"/>
          </p:nvPr>
        </p:nvSpPr>
        <p:spPr bwMode="auto">
          <a:xfrm>
            <a:off x="1104900" y="698500"/>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5170" name="Rectangle 2"/>
          <p:cNvSpPr txBox="1">
            <a:spLocks noGrp="1" noChangeArrowheads="1"/>
          </p:cNvSpPr>
          <p:nvPr>
            <p:ph type="body" idx="1"/>
          </p:nvPr>
        </p:nvSpPr>
        <p:spPr bwMode="auto">
          <a:xfrm>
            <a:off x="914400" y="4416425"/>
            <a:ext cx="5029200" cy="41814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D601CBD3-CA35-46C6-AA42-781E33D930B4}" type="slidenum">
              <a:rPr lang="en-US"/>
              <a:pPr/>
              <a:t>46</a:t>
            </a:fld>
            <a:endParaRPr lang="en-US"/>
          </a:p>
        </p:txBody>
      </p:sp>
      <p:sp>
        <p:nvSpPr>
          <p:cNvPr id="137217"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18"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A3FE7B2E-AEAB-488E-8A2F-D70416C22774}" type="slidenum">
              <a:rPr lang="en-US"/>
              <a:pPr/>
              <a:t>57</a:t>
            </a:fld>
            <a:endParaRPr lang="en-US"/>
          </a:p>
        </p:txBody>
      </p:sp>
      <p:sp>
        <p:nvSpPr>
          <p:cNvPr id="138241"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8242"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93E8B7C-F771-439E-B21E-507818EFEE68}" type="slidenum">
              <a:rPr lang="en-US"/>
              <a:pPr/>
              <a:t>58</a:t>
            </a:fld>
            <a:endParaRPr lang="en-US"/>
          </a:p>
        </p:txBody>
      </p:sp>
      <p:sp>
        <p:nvSpPr>
          <p:cNvPr id="139265"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9266"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B61716E3-72E3-4807-8259-5B9D1D092200}" type="slidenum">
              <a:rPr lang="en-US"/>
              <a:pPr/>
              <a:t>59</a:t>
            </a:fld>
            <a:endParaRPr lang="en-US"/>
          </a:p>
        </p:txBody>
      </p:sp>
      <p:sp>
        <p:nvSpPr>
          <p:cNvPr id="140289"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0290"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7DEE79F-619E-41A9-9ABE-5D5083BCBF28}" type="slidenum">
              <a:rPr lang="en-US"/>
              <a:pPr/>
              <a:t>62</a:t>
            </a:fld>
            <a:endParaRPr lang="en-US"/>
          </a:p>
        </p:txBody>
      </p:sp>
      <p:sp>
        <p:nvSpPr>
          <p:cNvPr id="142337"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2338"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6E5A858C-74B7-4E9D-9DC4-8C516C052A32}" type="slidenum">
              <a:rPr lang="en-US"/>
              <a:pPr/>
              <a:t>5</a:t>
            </a:fld>
            <a:endParaRPr lang="en-US"/>
          </a:p>
        </p:txBody>
      </p:sp>
      <p:sp>
        <p:nvSpPr>
          <p:cNvPr id="92161"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6D55BC17-EAE6-401A-BA88-5916BBCD26E6}" type="slidenum">
              <a:rPr lang="en-US"/>
              <a:pPr/>
              <a:t>64</a:t>
            </a:fld>
            <a:endParaRPr lang="en-US"/>
          </a:p>
        </p:txBody>
      </p:sp>
      <p:sp>
        <p:nvSpPr>
          <p:cNvPr id="148481"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2"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DE0F45E-7B3D-40B9-A41D-16970C088353}" type="slidenum">
              <a:rPr lang="en-US"/>
              <a:pPr/>
              <a:t>65</a:t>
            </a:fld>
            <a:endParaRPr lang="en-US"/>
          </a:p>
        </p:txBody>
      </p:sp>
      <p:sp>
        <p:nvSpPr>
          <p:cNvPr id="149505" name="Rectangle 1"/>
          <p:cNvSpPr txBox="1">
            <a:spLocks noGrp="1" noRot="1" noChangeAspect="1" noChangeArrowheads="1"/>
          </p:cNvSpPr>
          <p:nvPr>
            <p:ph type="sldImg"/>
          </p:nvPr>
        </p:nvSpPr>
        <p:spPr bwMode="auto">
          <a:xfrm>
            <a:off x="1104900" y="706438"/>
            <a:ext cx="4645025" cy="34845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9506" name="Rectangle 2"/>
          <p:cNvSpPr txBox="1">
            <a:spLocks noGrp="1" noChangeArrowheads="1"/>
          </p:cNvSpPr>
          <p:nvPr>
            <p:ph type="body" idx="1"/>
          </p:nvPr>
        </p:nvSpPr>
        <p:spPr bwMode="auto">
          <a:xfrm>
            <a:off x="685800" y="4414838"/>
            <a:ext cx="5486400" cy="41830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6BBA16FB-322D-483E-BD07-4B4E13FF31E4}" type="slidenum">
              <a:rPr lang="en-US"/>
              <a:pPr/>
              <a:t>66</a:t>
            </a:fld>
            <a:endParaRPr lang="en-US"/>
          </a:p>
        </p:txBody>
      </p:sp>
      <p:sp>
        <p:nvSpPr>
          <p:cNvPr id="150529"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0530"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615E3FEA-279B-433B-A245-09B18BE8F7C7}" type="slidenum">
              <a:rPr lang="en-US"/>
              <a:pPr/>
              <a:t>67</a:t>
            </a:fld>
            <a:endParaRPr lang="en-US"/>
          </a:p>
        </p:txBody>
      </p:sp>
      <p:sp>
        <p:nvSpPr>
          <p:cNvPr id="151553"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4"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39F27E43-9252-4CD1-BA94-5AC8EF3F59D1}" type="slidenum">
              <a:rPr lang="en-US"/>
              <a:pPr/>
              <a:t>68</a:t>
            </a:fld>
            <a:endParaRPr lang="en-US"/>
          </a:p>
        </p:txBody>
      </p:sp>
      <p:sp>
        <p:nvSpPr>
          <p:cNvPr id="152577"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2578"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7C8F4C66-7A36-4E70-B9D0-167E57FBCB3C}" type="slidenum">
              <a:rPr lang="en-US"/>
              <a:pPr/>
              <a:t>69</a:t>
            </a:fld>
            <a:endParaRPr lang="en-US"/>
          </a:p>
        </p:txBody>
      </p:sp>
      <p:sp>
        <p:nvSpPr>
          <p:cNvPr id="153601"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02"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E44201C-EB0C-4EB2-96B2-A40B6D33F0C8}" type="slidenum">
              <a:rPr lang="en-US"/>
              <a:pPr/>
              <a:t>70</a:t>
            </a:fld>
            <a:endParaRPr lang="en-US"/>
          </a:p>
        </p:txBody>
      </p:sp>
      <p:sp>
        <p:nvSpPr>
          <p:cNvPr id="154625"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6"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25BC3E20-8188-4D8D-90F4-485DD38BF8A6}" type="slidenum">
              <a:rPr lang="en-US"/>
              <a:pPr/>
              <a:t>71</a:t>
            </a:fld>
            <a:endParaRPr lang="en-US"/>
          </a:p>
        </p:txBody>
      </p:sp>
      <p:sp>
        <p:nvSpPr>
          <p:cNvPr id="155649"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5650"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6173AF5D-3636-470D-8C87-16B6A4BA08C8}" type="slidenum">
              <a:rPr lang="en-US"/>
              <a:pPr/>
              <a:t>72</a:t>
            </a:fld>
            <a:endParaRPr lang="en-US"/>
          </a:p>
        </p:txBody>
      </p:sp>
      <p:sp>
        <p:nvSpPr>
          <p:cNvPr id="156673"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6674"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04B5D66-9EC9-4D0C-83CF-46562323C288}" type="slidenum">
              <a:rPr lang="en-US"/>
              <a:pPr/>
              <a:t>73</a:t>
            </a:fld>
            <a:endParaRPr lang="en-US"/>
          </a:p>
        </p:txBody>
      </p:sp>
      <p:sp>
        <p:nvSpPr>
          <p:cNvPr id="157697"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7698"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737AC18-11E4-43AB-A2E2-80EDD5D359C4}" type="slidenum">
              <a:rPr lang="en-US"/>
              <a:pPr/>
              <a:t>6</a:t>
            </a:fld>
            <a:endParaRPr lang="en-US"/>
          </a:p>
        </p:txBody>
      </p:sp>
      <p:sp>
        <p:nvSpPr>
          <p:cNvPr id="93185"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372570C7-EF4E-4D32-AA67-CBC975BEBA67}" type="slidenum">
              <a:rPr lang="en-US"/>
              <a:pPr/>
              <a:t>74</a:t>
            </a:fld>
            <a:endParaRPr lang="en-US"/>
          </a:p>
        </p:txBody>
      </p:sp>
      <p:sp>
        <p:nvSpPr>
          <p:cNvPr id="158721"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8722"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ED12378A-21B3-4687-9CEB-B977BE6DE8C3}" type="slidenum">
              <a:rPr lang="en-US"/>
              <a:pPr/>
              <a:t>75</a:t>
            </a:fld>
            <a:endParaRPr lang="en-US"/>
          </a:p>
        </p:txBody>
      </p:sp>
      <p:sp>
        <p:nvSpPr>
          <p:cNvPr id="159745"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9746"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D7A07C4-898D-4CBF-88EE-EEE34251A01F}" type="slidenum">
              <a:rPr lang="en-US"/>
              <a:pPr/>
              <a:t>76</a:t>
            </a:fld>
            <a:endParaRPr lang="en-US"/>
          </a:p>
        </p:txBody>
      </p:sp>
      <p:sp>
        <p:nvSpPr>
          <p:cNvPr id="160769"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0770"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2A8B4472-9FA2-4D27-8046-59B9D8D158DC}" type="slidenum">
              <a:rPr lang="en-US"/>
              <a:pPr/>
              <a:t>77</a:t>
            </a:fld>
            <a:endParaRPr lang="en-US"/>
          </a:p>
        </p:txBody>
      </p:sp>
      <p:sp>
        <p:nvSpPr>
          <p:cNvPr id="161793"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1794"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D4C02752-FB43-4A84-BF5A-31967C8DBF2D}" type="slidenum">
              <a:rPr lang="en-US"/>
              <a:pPr/>
              <a:t>78</a:t>
            </a:fld>
            <a:endParaRPr lang="en-US"/>
          </a:p>
        </p:txBody>
      </p:sp>
      <p:sp>
        <p:nvSpPr>
          <p:cNvPr id="162817"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18"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FEB725A6-0473-4867-B7DB-ED6A82D92D93}" type="slidenum">
              <a:rPr lang="en-US"/>
              <a:pPr/>
              <a:t>79</a:t>
            </a:fld>
            <a:endParaRPr lang="en-US"/>
          </a:p>
        </p:txBody>
      </p:sp>
      <p:sp>
        <p:nvSpPr>
          <p:cNvPr id="163841"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42"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BB8090C-E7AA-4F80-9F53-A7D3F0A8C19B}" type="slidenum">
              <a:rPr lang="en-US"/>
              <a:pPr/>
              <a:t>7</a:t>
            </a:fld>
            <a:endParaRPr lang="en-US"/>
          </a:p>
        </p:txBody>
      </p:sp>
      <p:sp>
        <p:nvSpPr>
          <p:cNvPr id="95233"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A9DE052-870C-458F-A301-9EFC38AA712C}" type="slidenum">
              <a:rPr lang="en-US"/>
              <a:pPr/>
              <a:t>8</a:t>
            </a:fld>
            <a:endParaRPr lang="en-US"/>
          </a:p>
        </p:txBody>
      </p:sp>
      <p:sp>
        <p:nvSpPr>
          <p:cNvPr id="96257"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B5DDBC06-71EC-4A18-9F6E-CA5F574ACE1F}" type="slidenum">
              <a:rPr lang="en-US"/>
              <a:pPr/>
              <a:t>9</a:t>
            </a:fld>
            <a:endParaRPr lang="en-US"/>
          </a:p>
        </p:txBody>
      </p:sp>
      <p:sp>
        <p:nvSpPr>
          <p:cNvPr id="97281" name="Rectangle 1"/>
          <p:cNvSpPr txBox="1">
            <a:spLocks noGrp="1" noRot="1" noChangeAspect="1" noChangeArrowheads="1"/>
          </p:cNvSpPr>
          <p:nvPr>
            <p:ph type="sldImg"/>
          </p:nvPr>
        </p:nvSpPr>
        <p:spPr bwMode="auto">
          <a:xfrm>
            <a:off x="1104900" y="696913"/>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p:cNvSpPr txBox="1">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4D52E46-3B7A-4FE8-9CE5-4531DBB12128}" type="slidenum">
              <a:rPr lang="en-US"/>
              <a:pPr/>
              <a:t>‹#›</a:t>
            </a:fld>
            <a:endParaRPr lang="en-US"/>
          </a:p>
        </p:txBody>
      </p:sp>
    </p:spTree>
    <p:extLst>
      <p:ext uri="{BB962C8B-B14F-4D97-AF65-F5344CB8AC3E}">
        <p14:creationId xmlns:p14="http://schemas.microsoft.com/office/powerpoint/2010/main" val="2012747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F5BE91B-2F51-4336-A39C-0D1E86D69137}" type="slidenum">
              <a:rPr lang="en-US"/>
              <a:pPr/>
              <a:t>‹#›</a:t>
            </a:fld>
            <a:endParaRPr lang="en-US"/>
          </a:p>
        </p:txBody>
      </p:sp>
    </p:spTree>
    <p:extLst>
      <p:ext uri="{BB962C8B-B14F-4D97-AF65-F5344CB8AC3E}">
        <p14:creationId xmlns:p14="http://schemas.microsoft.com/office/powerpoint/2010/main" val="170886188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DDE3196D-2DE0-4B8A-95FD-4AFE76EC26DF}" type="slidenum">
              <a:rPr lang="en-US"/>
              <a:pPr/>
              <a:t>‹#›</a:t>
            </a:fld>
            <a:endParaRPr lang="en-US"/>
          </a:p>
        </p:txBody>
      </p:sp>
    </p:spTree>
    <p:extLst>
      <p:ext uri="{BB962C8B-B14F-4D97-AF65-F5344CB8AC3E}">
        <p14:creationId xmlns:p14="http://schemas.microsoft.com/office/powerpoint/2010/main" val="3352044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90E91794-47C9-4464-A040-F0E4F5826B58}" type="slidenum">
              <a:rPr lang="en-US"/>
              <a:pPr/>
              <a:t>‹#›</a:t>
            </a:fld>
            <a:endParaRPr lang="en-US"/>
          </a:p>
        </p:txBody>
      </p:sp>
    </p:spTree>
    <p:extLst>
      <p:ext uri="{BB962C8B-B14F-4D97-AF65-F5344CB8AC3E}">
        <p14:creationId xmlns:p14="http://schemas.microsoft.com/office/powerpoint/2010/main" val="10383551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CA4C3BC-78C0-43C8-8A78-97ED8625526D}" type="slidenum">
              <a:rPr lang="en-US"/>
              <a:pPr/>
              <a:t>‹#›</a:t>
            </a:fld>
            <a:endParaRPr lang="en-US"/>
          </a:p>
        </p:txBody>
      </p:sp>
    </p:spTree>
    <p:extLst>
      <p:ext uri="{BB962C8B-B14F-4D97-AF65-F5344CB8AC3E}">
        <p14:creationId xmlns:p14="http://schemas.microsoft.com/office/powerpoint/2010/main" val="16366256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306388"/>
            <a:ext cx="2055812" cy="54054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6388"/>
            <a:ext cx="6018213" cy="5405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EE286204-2041-4ED3-B98E-F30769366ECD}" type="slidenum">
              <a:rPr lang="en-US"/>
              <a:pPr/>
              <a:t>‹#›</a:t>
            </a:fld>
            <a:endParaRPr lang="en-US"/>
          </a:p>
        </p:txBody>
      </p:sp>
    </p:spTree>
    <p:extLst>
      <p:ext uri="{BB962C8B-B14F-4D97-AF65-F5344CB8AC3E}">
        <p14:creationId xmlns:p14="http://schemas.microsoft.com/office/powerpoint/2010/main" val="23061240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6388"/>
            <a:ext cx="8226425" cy="114141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106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6613" y="1604963"/>
            <a:ext cx="4037012" cy="4106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7200" y="6051550"/>
            <a:ext cx="2127250" cy="469900"/>
          </a:xfrm>
        </p:spPr>
        <p:txBody>
          <a:bodyPr/>
          <a:lstStyle>
            <a:lvl1pPr>
              <a:defRPr/>
            </a:lvl1pPr>
          </a:lstStyle>
          <a:p>
            <a:endParaRPr lang="en-US"/>
          </a:p>
        </p:txBody>
      </p:sp>
      <p:sp>
        <p:nvSpPr>
          <p:cNvPr id="6" name="Footer Placeholder 5"/>
          <p:cNvSpPr>
            <a:spLocks noGrp="1"/>
          </p:cNvSpPr>
          <p:nvPr>
            <p:ph type="ftr" idx="11"/>
          </p:nvPr>
        </p:nvSpPr>
        <p:spPr>
          <a:xfrm>
            <a:off x="3127375" y="6051550"/>
            <a:ext cx="2895600" cy="469900"/>
          </a:xfrm>
        </p:spPr>
        <p:txBody>
          <a:bodyPr/>
          <a:lstStyle>
            <a:lvl1pPr>
              <a:defRPr/>
            </a:lvl1pPr>
          </a:lstStyle>
          <a:p>
            <a:endParaRPr lang="en-US"/>
          </a:p>
        </p:txBody>
      </p:sp>
      <p:sp>
        <p:nvSpPr>
          <p:cNvPr id="7" name="Slide Number Placeholder 6"/>
          <p:cNvSpPr>
            <a:spLocks noGrp="1"/>
          </p:cNvSpPr>
          <p:nvPr>
            <p:ph type="sldNum" idx="12"/>
          </p:nvPr>
        </p:nvSpPr>
        <p:spPr>
          <a:xfrm>
            <a:off x="6556375" y="6051550"/>
            <a:ext cx="2127250" cy="469900"/>
          </a:xfrm>
        </p:spPr>
        <p:txBody>
          <a:bodyPr/>
          <a:lstStyle>
            <a:lvl1pPr>
              <a:defRPr/>
            </a:lvl1pPr>
          </a:lstStyle>
          <a:p>
            <a:fld id="{10E51B44-82A3-468E-84F5-C655224C7813}" type="slidenum">
              <a:rPr lang="en-US"/>
              <a:pPr/>
              <a:t>‹#›</a:t>
            </a:fld>
            <a:endParaRPr lang="en-US"/>
          </a:p>
        </p:txBody>
      </p:sp>
    </p:spTree>
    <p:extLst>
      <p:ext uri="{BB962C8B-B14F-4D97-AF65-F5344CB8AC3E}">
        <p14:creationId xmlns:p14="http://schemas.microsoft.com/office/powerpoint/2010/main" val="20577658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FEBFEF-A4AD-4179-B9F5-EC02EA46A7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7239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9BE912-3FA9-47A4-B776-8B48F673D0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66110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A1C3E9-A587-4D65-BD2D-885AAC18AE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49517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CC9BD1-8455-49FE-B548-3DC36266A9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09975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A0AFE7-8DED-432E-8C75-7CB9568CEB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716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7014E41-A56A-497F-91CB-42B4FFC19E32}" type="slidenum">
              <a:rPr lang="en-US"/>
              <a:pPr/>
              <a:t>‹#›</a:t>
            </a:fld>
            <a:endParaRPr lang="en-US"/>
          </a:p>
        </p:txBody>
      </p:sp>
    </p:spTree>
    <p:extLst>
      <p:ext uri="{BB962C8B-B14F-4D97-AF65-F5344CB8AC3E}">
        <p14:creationId xmlns:p14="http://schemas.microsoft.com/office/powerpoint/2010/main" val="24434694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150CBE-204C-431C-B669-32850D629C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002039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F91CC4-378E-47EE-8E37-219C07CFDA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0537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FEA111-A0BE-4A7A-BCE8-406EB687E6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55818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9A9387-8A5B-4ECD-8D6F-534A9585FD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72123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2EF3F1-FC1D-457E-8A7E-4CD3946294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126402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66C99E-B8C4-42DC-AF81-F434678839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39880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FEBFEF-A4AD-4179-B9F5-EC02EA46A7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401527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9BE912-3FA9-47A4-B776-8B48F673D0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61866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A1C3E9-A587-4D65-BD2D-885AAC18AE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22253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CC9BD1-8455-49FE-B548-3DC36266A9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0339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6425" cy="1139825"/>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245225"/>
            <a:ext cx="2130425" cy="473075"/>
          </a:xfrm>
        </p:spPr>
        <p:txBody>
          <a:bodyPr/>
          <a:lstStyle>
            <a:lvl1pPr>
              <a:defRPr/>
            </a:lvl1pPr>
          </a:lstStyle>
          <a:p>
            <a:endParaRPr lang="en-US"/>
          </a:p>
        </p:txBody>
      </p:sp>
      <p:sp>
        <p:nvSpPr>
          <p:cNvPr id="4" name="Footer Placeholder 3"/>
          <p:cNvSpPr>
            <a:spLocks noGrp="1"/>
          </p:cNvSpPr>
          <p:nvPr>
            <p:ph type="ftr" idx="11"/>
          </p:nvPr>
        </p:nvSpPr>
        <p:spPr>
          <a:xfrm>
            <a:off x="3124200" y="6245225"/>
            <a:ext cx="2892425" cy="473075"/>
          </a:xfrm>
        </p:spPr>
        <p:txBody>
          <a:bodyPr/>
          <a:lstStyle>
            <a:lvl1pPr>
              <a:defRPr/>
            </a:lvl1pPr>
          </a:lstStyle>
          <a:p>
            <a:endParaRPr lang="en-US"/>
          </a:p>
        </p:txBody>
      </p:sp>
      <p:sp>
        <p:nvSpPr>
          <p:cNvPr id="5" name="Slide Number Placeholder 4"/>
          <p:cNvSpPr>
            <a:spLocks noGrp="1"/>
          </p:cNvSpPr>
          <p:nvPr>
            <p:ph type="sldNum" idx="12"/>
          </p:nvPr>
        </p:nvSpPr>
        <p:spPr>
          <a:xfrm>
            <a:off x="6553200" y="6245225"/>
            <a:ext cx="2130425" cy="473075"/>
          </a:xfrm>
        </p:spPr>
        <p:txBody>
          <a:bodyPr/>
          <a:lstStyle>
            <a:lvl1pPr>
              <a:defRPr/>
            </a:lvl1pPr>
          </a:lstStyle>
          <a:p>
            <a:fld id="{D9A39CBD-280B-4A78-B6AB-DA40C16926AA}" type="slidenum">
              <a:rPr lang="en-US"/>
              <a:pPr/>
              <a:t>‹#›</a:t>
            </a:fld>
            <a:endParaRPr lang="en-US"/>
          </a:p>
        </p:txBody>
      </p:sp>
    </p:spTree>
    <p:extLst>
      <p:ext uri="{BB962C8B-B14F-4D97-AF65-F5344CB8AC3E}">
        <p14:creationId xmlns:p14="http://schemas.microsoft.com/office/powerpoint/2010/main" val="34455850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A0AFE7-8DED-432E-8C75-7CB9568CEB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335754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150CBE-204C-431C-B669-32850D629C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25353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F91CC4-378E-47EE-8E37-219C07CFDA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679943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FEA111-A0BE-4A7A-BCE8-406EB687E6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748239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9A9387-8A5B-4ECD-8D6F-534A9585FD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869998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2EF3F1-FC1D-457E-8A7E-4CD3946294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66935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66C99E-B8C4-42DC-AF81-F434678839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6004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6425"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6613" y="1600200"/>
            <a:ext cx="4037012"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7200" y="6245225"/>
            <a:ext cx="2130425" cy="473075"/>
          </a:xfrm>
        </p:spPr>
        <p:txBody>
          <a:bodyPr/>
          <a:lstStyle>
            <a:lvl1pPr>
              <a:defRPr/>
            </a:lvl1pPr>
          </a:lstStyle>
          <a:p>
            <a:endParaRPr lang="en-US"/>
          </a:p>
        </p:txBody>
      </p:sp>
      <p:sp>
        <p:nvSpPr>
          <p:cNvPr id="6" name="Footer Placeholder 5"/>
          <p:cNvSpPr>
            <a:spLocks noGrp="1"/>
          </p:cNvSpPr>
          <p:nvPr>
            <p:ph type="ftr" idx="11"/>
          </p:nvPr>
        </p:nvSpPr>
        <p:spPr>
          <a:xfrm>
            <a:off x="3124200" y="6245225"/>
            <a:ext cx="2892425" cy="473075"/>
          </a:xfrm>
        </p:spPr>
        <p:txBody>
          <a:bodyPr/>
          <a:lstStyle>
            <a:lvl1pPr>
              <a:defRPr/>
            </a:lvl1pPr>
          </a:lstStyle>
          <a:p>
            <a:endParaRPr lang="en-US"/>
          </a:p>
        </p:txBody>
      </p:sp>
      <p:sp>
        <p:nvSpPr>
          <p:cNvPr id="7" name="Slide Number Placeholder 6"/>
          <p:cNvSpPr>
            <a:spLocks noGrp="1"/>
          </p:cNvSpPr>
          <p:nvPr>
            <p:ph type="sldNum" idx="12"/>
          </p:nvPr>
        </p:nvSpPr>
        <p:spPr>
          <a:xfrm>
            <a:off x="6553200" y="6245225"/>
            <a:ext cx="2130425" cy="473075"/>
          </a:xfrm>
        </p:spPr>
        <p:txBody>
          <a:bodyPr/>
          <a:lstStyle>
            <a:lvl1pPr>
              <a:defRPr/>
            </a:lvl1pPr>
          </a:lstStyle>
          <a:p>
            <a:fld id="{FF962456-A74D-498E-BC8F-A76BA7A1DEDC}" type="slidenum">
              <a:rPr lang="en-US"/>
              <a:pPr/>
              <a:t>‹#›</a:t>
            </a:fld>
            <a:endParaRPr lang="en-US"/>
          </a:p>
        </p:txBody>
      </p:sp>
    </p:spTree>
    <p:extLst>
      <p:ext uri="{BB962C8B-B14F-4D97-AF65-F5344CB8AC3E}">
        <p14:creationId xmlns:p14="http://schemas.microsoft.com/office/powerpoint/2010/main" val="411619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6425" cy="11398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7013" cy="4522788"/>
          </a:xfrm>
        </p:spPr>
        <p:txBody>
          <a:bodyPr/>
          <a:lstStyle/>
          <a:p>
            <a:endParaRPr lang="en-US"/>
          </a:p>
        </p:txBody>
      </p:sp>
      <p:sp>
        <p:nvSpPr>
          <p:cNvPr id="4" name="Text Placeholder 3"/>
          <p:cNvSpPr>
            <a:spLocks noGrp="1"/>
          </p:cNvSpPr>
          <p:nvPr>
            <p:ph type="body" sz="half" idx="2"/>
          </p:nvPr>
        </p:nvSpPr>
        <p:spPr>
          <a:xfrm>
            <a:off x="4646613" y="1600200"/>
            <a:ext cx="4037012"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7200" y="6245225"/>
            <a:ext cx="2130425" cy="473075"/>
          </a:xfrm>
        </p:spPr>
        <p:txBody>
          <a:bodyPr/>
          <a:lstStyle>
            <a:lvl1pPr>
              <a:defRPr/>
            </a:lvl1pPr>
          </a:lstStyle>
          <a:p>
            <a:endParaRPr lang="en-US"/>
          </a:p>
        </p:txBody>
      </p:sp>
      <p:sp>
        <p:nvSpPr>
          <p:cNvPr id="6" name="Footer Placeholder 5"/>
          <p:cNvSpPr>
            <a:spLocks noGrp="1"/>
          </p:cNvSpPr>
          <p:nvPr>
            <p:ph type="ftr" idx="11"/>
          </p:nvPr>
        </p:nvSpPr>
        <p:spPr>
          <a:xfrm>
            <a:off x="3124200" y="6245225"/>
            <a:ext cx="2892425" cy="473075"/>
          </a:xfrm>
        </p:spPr>
        <p:txBody>
          <a:bodyPr/>
          <a:lstStyle>
            <a:lvl1pPr>
              <a:defRPr/>
            </a:lvl1pPr>
          </a:lstStyle>
          <a:p>
            <a:endParaRPr lang="en-US"/>
          </a:p>
        </p:txBody>
      </p:sp>
      <p:sp>
        <p:nvSpPr>
          <p:cNvPr id="7" name="Slide Number Placeholder 6"/>
          <p:cNvSpPr>
            <a:spLocks noGrp="1"/>
          </p:cNvSpPr>
          <p:nvPr>
            <p:ph type="sldNum" idx="12"/>
          </p:nvPr>
        </p:nvSpPr>
        <p:spPr>
          <a:xfrm>
            <a:off x="6553200" y="6245225"/>
            <a:ext cx="2130425" cy="473075"/>
          </a:xfrm>
        </p:spPr>
        <p:txBody>
          <a:bodyPr/>
          <a:lstStyle>
            <a:lvl1pPr>
              <a:defRPr/>
            </a:lvl1pPr>
          </a:lstStyle>
          <a:p>
            <a:fld id="{59E69725-E45C-404F-AA6D-99204221E957}" type="slidenum">
              <a:rPr lang="en-US"/>
              <a:pPr/>
              <a:t>‹#›</a:t>
            </a:fld>
            <a:endParaRPr lang="en-US"/>
          </a:p>
        </p:txBody>
      </p:sp>
    </p:spTree>
    <p:extLst>
      <p:ext uri="{BB962C8B-B14F-4D97-AF65-F5344CB8AC3E}">
        <p14:creationId xmlns:p14="http://schemas.microsoft.com/office/powerpoint/2010/main" val="3838840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6425"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7013"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7200" y="6245225"/>
            <a:ext cx="2130425" cy="473075"/>
          </a:xfrm>
        </p:spPr>
        <p:txBody>
          <a:bodyPr/>
          <a:lstStyle>
            <a:lvl1pPr>
              <a:defRPr/>
            </a:lvl1pPr>
          </a:lstStyle>
          <a:p>
            <a:endParaRPr lang="en-US"/>
          </a:p>
        </p:txBody>
      </p:sp>
      <p:sp>
        <p:nvSpPr>
          <p:cNvPr id="6" name="Footer Placeholder 5"/>
          <p:cNvSpPr>
            <a:spLocks noGrp="1"/>
          </p:cNvSpPr>
          <p:nvPr>
            <p:ph type="ftr" idx="11"/>
          </p:nvPr>
        </p:nvSpPr>
        <p:spPr>
          <a:xfrm>
            <a:off x="3124200" y="6245225"/>
            <a:ext cx="2892425" cy="473075"/>
          </a:xfrm>
        </p:spPr>
        <p:txBody>
          <a:bodyPr/>
          <a:lstStyle>
            <a:lvl1pPr>
              <a:defRPr/>
            </a:lvl1pPr>
          </a:lstStyle>
          <a:p>
            <a:endParaRPr lang="en-US"/>
          </a:p>
        </p:txBody>
      </p:sp>
      <p:sp>
        <p:nvSpPr>
          <p:cNvPr id="7" name="Slide Number Placeholder 6"/>
          <p:cNvSpPr>
            <a:spLocks noGrp="1"/>
          </p:cNvSpPr>
          <p:nvPr>
            <p:ph type="sldNum" idx="12"/>
          </p:nvPr>
        </p:nvSpPr>
        <p:spPr>
          <a:xfrm>
            <a:off x="6553200" y="6245225"/>
            <a:ext cx="2130425" cy="473075"/>
          </a:xfrm>
        </p:spPr>
        <p:txBody>
          <a:bodyPr/>
          <a:lstStyle>
            <a:lvl1pPr>
              <a:defRPr/>
            </a:lvl1pPr>
          </a:lstStyle>
          <a:p>
            <a:fld id="{7C10C31D-C4B9-4E6F-B229-11C676437B28}" type="slidenum">
              <a:rPr lang="en-US"/>
              <a:pPr/>
              <a:t>‹#›</a:t>
            </a:fld>
            <a:endParaRPr lang="en-US"/>
          </a:p>
        </p:txBody>
      </p:sp>
    </p:spTree>
    <p:extLst>
      <p:ext uri="{BB962C8B-B14F-4D97-AF65-F5344CB8AC3E}">
        <p14:creationId xmlns:p14="http://schemas.microsoft.com/office/powerpoint/2010/main" val="3209118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F431F7CB-8D06-4685-8359-5D7B6C4B8CC3}" type="slidenum">
              <a:rPr lang="en-US"/>
              <a:pPr/>
              <a:t>‹#›</a:t>
            </a:fld>
            <a:endParaRPr lang="en-US"/>
          </a:p>
        </p:txBody>
      </p:sp>
      <p:sp>
        <p:nvSpPr>
          <p:cNvPr id="6" name="Date Placeholder 5"/>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407870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184191B9-D8C0-4A29-9A54-22362849B057}" type="slidenum">
              <a:rPr lang="en-US"/>
              <a:pPr/>
              <a:t>‹#›</a:t>
            </a:fld>
            <a:endParaRPr lang="en-US"/>
          </a:p>
        </p:txBody>
      </p:sp>
      <p:sp>
        <p:nvSpPr>
          <p:cNvPr id="6" name="Date Placeholder 5"/>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3116652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26107F2B-FE1E-4725-B7C8-84381B458CE0}" type="slidenum">
              <a:rPr lang="en-US"/>
              <a:pPr/>
              <a:t>‹#›</a:t>
            </a:fld>
            <a:endParaRPr lang="en-US"/>
          </a:p>
        </p:txBody>
      </p:sp>
      <p:sp>
        <p:nvSpPr>
          <p:cNvPr id="6" name="Date Placeholder 5"/>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2097001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7013" cy="3883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1200"/>
            <a:ext cx="4037012" cy="3883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7CDC4977-CCA4-409D-99F6-568D19D05823}" type="slidenum">
              <a:rPr lang="en-US"/>
              <a:pPr/>
              <a:t>‹#›</a:t>
            </a:fld>
            <a:endParaRPr lang="en-US"/>
          </a:p>
        </p:txBody>
      </p:sp>
      <p:sp>
        <p:nvSpPr>
          <p:cNvPr id="7" name="Date Placeholder 6"/>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170374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1A4B90BA-B2D4-40DA-B426-EFF0014B6EBD}" type="slidenum">
              <a:rPr lang="en-US"/>
              <a:pPr/>
              <a:t>‹#›</a:t>
            </a:fld>
            <a:endParaRPr lang="en-US"/>
          </a:p>
        </p:txBody>
      </p:sp>
    </p:spTree>
    <p:extLst>
      <p:ext uri="{BB962C8B-B14F-4D97-AF65-F5344CB8AC3E}">
        <p14:creationId xmlns:p14="http://schemas.microsoft.com/office/powerpoint/2010/main" val="2081316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idx="10"/>
          </p:nvPr>
        </p:nvSpPr>
        <p:spPr/>
        <p:txBody>
          <a:bodyPr/>
          <a:lstStyle>
            <a:lvl1pPr>
              <a:defRPr/>
            </a:lvl1pPr>
          </a:lstStyle>
          <a:p>
            <a:endParaRPr lang="en-US"/>
          </a:p>
        </p:txBody>
      </p:sp>
      <p:sp>
        <p:nvSpPr>
          <p:cNvPr id="8" name="Slide Number Placeholder 7"/>
          <p:cNvSpPr>
            <a:spLocks noGrp="1"/>
          </p:cNvSpPr>
          <p:nvPr>
            <p:ph type="sldNum" idx="11"/>
          </p:nvPr>
        </p:nvSpPr>
        <p:spPr/>
        <p:txBody>
          <a:bodyPr/>
          <a:lstStyle>
            <a:lvl1pPr>
              <a:defRPr/>
            </a:lvl1pPr>
          </a:lstStyle>
          <a:p>
            <a:fld id="{548C4FF3-96B8-4AF5-A157-FD5678094CE0}" type="slidenum">
              <a:rPr lang="en-US"/>
              <a:pPr/>
              <a:t>‹#›</a:t>
            </a:fld>
            <a:endParaRPr lang="en-US"/>
          </a:p>
        </p:txBody>
      </p:sp>
      <p:sp>
        <p:nvSpPr>
          <p:cNvPr id="9" name="Date Placeholder 8"/>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3658341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idx="10"/>
          </p:nvPr>
        </p:nvSpPr>
        <p:spPr/>
        <p:txBody>
          <a:bodyPr/>
          <a:lstStyle>
            <a:lvl1pPr>
              <a:defRPr/>
            </a:lvl1pPr>
          </a:lstStyle>
          <a:p>
            <a:endParaRPr lang="en-US"/>
          </a:p>
        </p:txBody>
      </p:sp>
      <p:sp>
        <p:nvSpPr>
          <p:cNvPr id="4" name="Slide Number Placeholder 3"/>
          <p:cNvSpPr>
            <a:spLocks noGrp="1"/>
          </p:cNvSpPr>
          <p:nvPr>
            <p:ph type="sldNum" idx="11"/>
          </p:nvPr>
        </p:nvSpPr>
        <p:spPr/>
        <p:txBody>
          <a:bodyPr/>
          <a:lstStyle>
            <a:lvl1pPr>
              <a:defRPr/>
            </a:lvl1pPr>
          </a:lstStyle>
          <a:p>
            <a:fld id="{B0941F26-6808-46E0-A95B-A720B422D447}" type="slidenum">
              <a:rPr lang="en-US"/>
              <a:pPr/>
              <a:t>‹#›</a:t>
            </a:fld>
            <a:endParaRPr lang="en-US"/>
          </a:p>
        </p:txBody>
      </p:sp>
      <p:sp>
        <p:nvSpPr>
          <p:cNvPr id="5" name="Date Placeholder 4"/>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1988498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endParaRPr lang="en-US"/>
          </a:p>
        </p:txBody>
      </p:sp>
      <p:sp>
        <p:nvSpPr>
          <p:cNvPr id="3" name="Slide Number Placeholder 2"/>
          <p:cNvSpPr>
            <a:spLocks noGrp="1"/>
          </p:cNvSpPr>
          <p:nvPr>
            <p:ph type="sldNum" idx="11"/>
          </p:nvPr>
        </p:nvSpPr>
        <p:spPr/>
        <p:txBody>
          <a:bodyPr/>
          <a:lstStyle>
            <a:lvl1pPr>
              <a:defRPr/>
            </a:lvl1pPr>
          </a:lstStyle>
          <a:p>
            <a:fld id="{C1C66C09-C38D-423A-A8CD-951F2BE15C5B}" type="slidenum">
              <a:rPr lang="en-US"/>
              <a:pPr/>
              <a:t>‹#›</a:t>
            </a:fld>
            <a:endParaRPr lang="en-US"/>
          </a:p>
        </p:txBody>
      </p:sp>
      <p:sp>
        <p:nvSpPr>
          <p:cNvPr id="4" name="Date Placeholder 3"/>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1698033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12741549-E502-4CF4-8364-CAB9C8F7FA5B}" type="slidenum">
              <a:rPr lang="en-US"/>
              <a:pPr/>
              <a:t>‹#›</a:t>
            </a:fld>
            <a:endParaRPr lang="en-US"/>
          </a:p>
        </p:txBody>
      </p:sp>
      <p:sp>
        <p:nvSpPr>
          <p:cNvPr id="7" name="Date Placeholder 6"/>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1661959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B820013C-8410-47DA-BF32-B5DDEE95F9BC}" type="slidenum">
              <a:rPr lang="en-US"/>
              <a:pPr/>
              <a:t>‹#›</a:t>
            </a:fld>
            <a:endParaRPr lang="en-US"/>
          </a:p>
        </p:txBody>
      </p:sp>
      <p:sp>
        <p:nvSpPr>
          <p:cNvPr id="7" name="Date Placeholder 6"/>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2225535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9DB7B523-102B-4CB7-92D1-04D2D77BEB97}" type="slidenum">
              <a:rPr lang="en-US"/>
              <a:pPr/>
              <a:t>‹#›</a:t>
            </a:fld>
            <a:endParaRPr lang="en-US"/>
          </a:p>
        </p:txBody>
      </p:sp>
      <p:sp>
        <p:nvSpPr>
          <p:cNvPr id="6" name="Date Placeholder 5"/>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3601593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457200"/>
            <a:ext cx="2055812" cy="5407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8213" cy="5407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2431A95D-D473-4450-82DC-3489F7992B82}" type="slidenum">
              <a:rPr lang="en-US"/>
              <a:pPr/>
              <a:t>‹#›</a:t>
            </a:fld>
            <a:endParaRPr lang="en-US"/>
          </a:p>
        </p:txBody>
      </p:sp>
      <p:sp>
        <p:nvSpPr>
          <p:cNvPr id="6" name="Date Placeholder 5"/>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32387236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2793E22-9B2B-43FC-899A-AD60D50B31F7}" type="slidenum">
              <a:rPr lang="en-US"/>
              <a:pPr/>
              <a:t>‹#›</a:t>
            </a:fld>
            <a:endParaRPr lang="en-US"/>
          </a:p>
        </p:txBody>
      </p:sp>
    </p:spTree>
    <p:extLst>
      <p:ext uri="{BB962C8B-B14F-4D97-AF65-F5344CB8AC3E}">
        <p14:creationId xmlns:p14="http://schemas.microsoft.com/office/powerpoint/2010/main" val="1760681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1B007888-3641-4E98-9208-7FCAEF90C860}" type="slidenum">
              <a:rPr lang="en-US"/>
              <a:pPr/>
              <a:t>‹#›</a:t>
            </a:fld>
            <a:endParaRPr lang="en-US"/>
          </a:p>
        </p:txBody>
      </p:sp>
    </p:spTree>
    <p:extLst>
      <p:ext uri="{BB962C8B-B14F-4D97-AF65-F5344CB8AC3E}">
        <p14:creationId xmlns:p14="http://schemas.microsoft.com/office/powerpoint/2010/main" val="39474584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7515B17-AE5D-4753-98F4-0CC26117E6AB}" type="slidenum">
              <a:rPr lang="en-US"/>
              <a:pPr/>
              <a:t>‹#›</a:t>
            </a:fld>
            <a:endParaRPr lang="en-US"/>
          </a:p>
        </p:txBody>
      </p:sp>
    </p:spTree>
    <p:extLst>
      <p:ext uri="{BB962C8B-B14F-4D97-AF65-F5344CB8AC3E}">
        <p14:creationId xmlns:p14="http://schemas.microsoft.com/office/powerpoint/2010/main" val="1439845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0C584A24-1BA5-49A4-BBEE-456B4BC677CB}" type="slidenum">
              <a:rPr lang="en-US"/>
              <a:pPr/>
              <a:t>‹#›</a:t>
            </a:fld>
            <a:endParaRPr lang="en-US"/>
          </a:p>
        </p:txBody>
      </p:sp>
    </p:spTree>
    <p:extLst>
      <p:ext uri="{BB962C8B-B14F-4D97-AF65-F5344CB8AC3E}">
        <p14:creationId xmlns:p14="http://schemas.microsoft.com/office/powerpoint/2010/main" val="28104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B33A4C50-9EC9-4B71-97FA-F965AE7630F7}" type="slidenum">
              <a:rPr lang="en-US"/>
              <a:pPr/>
              <a:t>‹#›</a:t>
            </a:fld>
            <a:endParaRPr lang="en-US"/>
          </a:p>
        </p:txBody>
      </p:sp>
    </p:spTree>
    <p:extLst>
      <p:ext uri="{BB962C8B-B14F-4D97-AF65-F5344CB8AC3E}">
        <p14:creationId xmlns:p14="http://schemas.microsoft.com/office/powerpoint/2010/main" val="2635816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38018F35-C7D2-4E2E-84F7-53EDA96D4DB4}" type="slidenum">
              <a:rPr lang="en-US"/>
              <a:pPr/>
              <a:t>‹#›</a:t>
            </a:fld>
            <a:endParaRPr lang="en-US"/>
          </a:p>
        </p:txBody>
      </p:sp>
    </p:spTree>
    <p:extLst>
      <p:ext uri="{BB962C8B-B14F-4D97-AF65-F5344CB8AC3E}">
        <p14:creationId xmlns:p14="http://schemas.microsoft.com/office/powerpoint/2010/main" val="25141679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37D27664-A363-43F5-8DBE-1D29A5353099}" type="slidenum">
              <a:rPr lang="en-US"/>
              <a:pPr/>
              <a:t>‹#›</a:t>
            </a:fld>
            <a:endParaRPr lang="en-US"/>
          </a:p>
        </p:txBody>
      </p:sp>
    </p:spTree>
    <p:extLst>
      <p:ext uri="{BB962C8B-B14F-4D97-AF65-F5344CB8AC3E}">
        <p14:creationId xmlns:p14="http://schemas.microsoft.com/office/powerpoint/2010/main" val="1305432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F4385D5E-B273-4F08-987C-B30EA08CDD93}" type="slidenum">
              <a:rPr lang="en-US"/>
              <a:pPr/>
              <a:t>‹#›</a:t>
            </a:fld>
            <a:endParaRPr lang="en-US"/>
          </a:p>
        </p:txBody>
      </p:sp>
    </p:spTree>
    <p:extLst>
      <p:ext uri="{BB962C8B-B14F-4D97-AF65-F5344CB8AC3E}">
        <p14:creationId xmlns:p14="http://schemas.microsoft.com/office/powerpoint/2010/main" val="468721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9033397A-98AF-443B-B699-5D2CEA41471A}" type="slidenum">
              <a:rPr lang="en-US"/>
              <a:pPr/>
              <a:t>‹#›</a:t>
            </a:fld>
            <a:endParaRPr lang="en-US"/>
          </a:p>
        </p:txBody>
      </p:sp>
    </p:spTree>
    <p:extLst>
      <p:ext uri="{BB962C8B-B14F-4D97-AF65-F5344CB8AC3E}">
        <p14:creationId xmlns:p14="http://schemas.microsoft.com/office/powerpoint/2010/main" val="9540604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21FD8027-DC6D-4D7A-9D05-04606F777DF6}" type="slidenum">
              <a:rPr lang="en-US"/>
              <a:pPr/>
              <a:t>‹#›</a:t>
            </a:fld>
            <a:endParaRPr lang="en-US"/>
          </a:p>
        </p:txBody>
      </p:sp>
    </p:spTree>
    <p:extLst>
      <p:ext uri="{BB962C8B-B14F-4D97-AF65-F5344CB8AC3E}">
        <p14:creationId xmlns:p14="http://schemas.microsoft.com/office/powerpoint/2010/main" val="38253997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0597DEC-ED6F-491A-99F1-597C8D61951C}" type="slidenum">
              <a:rPr lang="en-US"/>
              <a:pPr/>
              <a:t>‹#›</a:t>
            </a:fld>
            <a:endParaRPr lang="en-US"/>
          </a:p>
        </p:txBody>
      </p:sp>
    </p:spTree>
    <p:extLst>
      <p:ext uri="{BB962C8B-B14F-4D97-AF65-F5344CB8AC3E}">
        <p14:creationId xmlns:p14="http://schemas.microsoft.com/office/powerpoint/2010/main" val="34744749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1600200"/>
            <a:ext cx="2132012"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246813"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2C165F8-06E6-441F-876A-5DADA41EC4FF}" type="slidenum">
              <a:rPr lang="en-US"/>
              <a:pPr/>
              <a:t>‹#›</a:t>
            </a:fld>
            <a:endParaRPr lang="en-US"/>
          </a:p>
        </p:txBody>
      </p:sp>
    </p:spTree>
    <p:extLst>
      <p:ext uri="{BB962C8B-B14F-4D97-AF65-F5344CB8AC3E}">
        <p14:creationId xmlns:p14="http://schemas.microsoft.com/office/powerpoint/2010/main" val="40651339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E90F6EF9-7F04-4B5D-BBEA-7B002D47AC1B}" type="slidenum">
              <a:rPr lang="en-US"/>
              <a:pPr/>
              <a:t>‹#›</a:t>
            </a:fld>
            <a:endParaRPr lang="en-US"/>
          </a:p>
        </p:txBody>
      </p:sp>
      <p:sp>
        <p:nvSpPr>
          <p:cNvPr id="6" name="Footer Placeholder 5"/>
          <p:cNvSpPr>
            <a:spLocks noGrp="1"/>
          </p:cNvSpPr>
          <p:nvPr>
            <p:ph type="ftr" idx="12"/>
          </p:nvPr>
        </p:nvSpPr>
        <p:spPr/>
        <p:txBody>
          <a:bodyPr/>
          <a:lstStyle>
            <a:lvl1pPr>
              <a:defRPr/>
            </a:lvl1pPr>
          </a:lstStyle>
          <a:p>
            <a:endParaRPr lang="en-US"/>
          </a:p>
        </p:txBody>
      </p:sp>
    </p:spTree>
    <p:extLst>
      <p:ext uri="{BB962C8B-B14F-4D97-AF65-F5344CB8AC3E}">
        <p14:creationId xmlns:p14="http://schemas.microsoft.com/office/powerpoint/2010/main" val="17818588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7C55AB64-327A-42AA-9E45-DC0F1115AE11}" type="slidenum">
              <a:rPr lang="en-US"/>
              <a:pPr/>
              <a:t>‹#›</a:t>
            </a:fld>
            <a:endParaRPr lang="en-US"/>
          </a:p>
        </p:txBody>
      </p:sp>
      <p:sp>
        <p:nvSpPr>
          <p:cNvPr id="6" name="Footer Placeholder 5"/>
          <p:cNvSpPr>
            <a:spLocks noGrp="1"/>
          </p:cNvSpPr>
          <p:nvPr>
            <p:ph type="ftr" idx="12"/>
          </p:nvPr>
        </p:nvSpPr>
        <p:spPr/>
        <p:txBody>
          <a:bodyPr/>
          <a:lstStyle>
            <a:lvl1pPr>
              <a:defRPr/>
            </a:lvl1pPr>
          </a:lstStyle>
          <a:p>
            <a:endParaRPr lang="en-US"/>
          </a:p>
        </p:txBody>
      </p:sp>
    </p:spTree>
    <p:extLst>
      <p:ext uri="{BB962C8B-B14F-4D97-AF65-F5344CB8AC3E}">
        <p14:creationId xmlns:p14="http://schemas.microsoft.com/office/powerpoint/2010/main" val="3219643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64840DCB-711F-41F3-9A4D-E8166D6C2587}" type="slidenum">
              <a:rPr lang="en-US"/>
              <a:pPr/>
              <a:t>‹#›</a:t>
            </a:fld>
            <a:endParaRPr lang="en-US"/>
          </a:p>
        </p:txBody>
      </p:sp>
    </p:spTree>
    <p:extLst>
      <p:ext uri="{BB962C8B-B14F-4D97-AF65-F5344CB8AC3E}">
        <p14:creationId xmlns:p14="http://schemas.microsoft.com/office/powerpoint/2010/main" val="28282299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22ACA7BB-7EC5-466C-935D-A4124BAAD4E4}" type="slidenum">
              <a:rPr lang="en-US"/>
              <a:pPr/>
              <a:t>‹#›</a:t>
            </a:fld>
            <a:endParaRPr lang="en-US"/>
          </a:p>
        </p:txBody>
      </p:sp>
      <p:sp>
        <p:nvSpPr>
          <p:cNvPr id="6" name="Footer Placeholder 5"/>
          <p:cNvSpPr>
            <a:spLocks noGrp="1"/>
          </p:cNvSpPr>
          <p:nvPr>
            <p:ph type="ftr" idx="12"/>
          </p:nvPr>
        </p:nvSpPr>
        <p:spPr/>
        <p:txBody>
          <a:bodyPr/>
          <a:lstStyle>
            <a:lvl1pPr>
              <a:defRPr/>
            </a:lvl1pPr>
          </a:lstStyle>
          <a:p>
            <a:endParaRPr lang="en-US"/>
          </a:p>
        </p:txBody>
      </p:sp>
    </p:spTree>
    <p:extLst>
      <p:ext uri="{BB962C8B-B14F-4D97-AF65-F5344CB8AC3E}">
        <p14:creationId xmlns:p14="http://schemas.microsoft.com/office/powerpoint/2010/main" val="26126919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F580A74D-9F8C-420A-888F-769F630457A1}" type="slidenum">
              <a:rPr lang="en-US"/>
              <a:pPr/>
              <a:t>‹#›</a:t>
            </a:fld>
            <a:endParaRPr lang="en-US"/>
          </a:p>
        </p:txBody>
      </p:sp>
      <p:sp>
        <p:nvSpPr>
          <p:cNvPr id="7" name="Footer Placeholder 6"/>
          <p:cNvSpPr>
            <a:spLocks noGrp="1"/>
          </p:cNvSpPr>
          <p:nvPr>
            <p:ph type="ftr" idx="12"/>
          </p:nvPr>
        </p:nvSpPr>
        <p:spPr/>
        <p:txBody>
          <a:bodyPr/>
          <a:lstStyle>
            <a:lvl1pPr>
              <a:defRPr/>
            </a:lvl1pPr>
          </a:lstStyle>
          <a:p>
            <a:endParaRPr lang="en-US"/>
          </a:p>
        </p:txBody>
      </p:sp>
    </p:spTree>
    <p:extLst>
      <p:ext uri="{BB962C8B-B14F-4D97-AF65-F5344CB8AC3E}">
        <p14:creationId xmlns:p14="http://schemas.microsoft.com/office/powerpoint/2010/main" val="8183005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Slide Number Placeholder 7"/>
          <p:cNvSpPr>
            <a:spLocks noGrp="1"/>
          </p:cNvSpPr>
          <p:nvPr>
            <p:ph type="sldNum" idx="11"/>
          </p:nvPr>
        </p:nvSpPr>
        <p:spPr/>
        <p:txBody>
          <a:bodyPr/>
          <a:lstStyle>
            <a:lvl1pPr>
              <a:defRPr/>
            </a:lvl1pPr>
          </a:lstStyle>
          <a:p>
            <a:fld id="{A0C1603B-1D10-46B0-9E02-748EBC93D611}" type="slidenum">
              <a:rPr lang="en-US"/>
              <a:pPr/>
              <a:t>‹#›</a:t>
            </a:fld>
            <a:endParaRPr lang="en-US"/>
          </a:p>
        </p:txBody>
      </p:sp>
      <p:sp>
        <p:nvSpPr>
          <p:cNvPr id="9" name="Footer Placeholder 8"/>
          <p:cNvSpPr>
            <a:spLocks noGrp="1"/>
          </p:cNvSpPr>
          <p:nvPr>
            <p:ph type="ftr" idx="12"/>
          </p:nvPr>
        </p:nvSpPr>
        <p:spPr/>
        <p:txBody>
          <a:bodyPr/>
          <a:lstStyle>
            <a:lvl1pPr>
              <a:defRPr/>
            </a:lvl1pPr>
          </a:lstStyle>
          <a:p>
            <a:endParaRPr lang="en-US"/>
          </a:p>
        </p:txBody>
      </p:sp>
    </p:spTree>
    <p:extLst>
      <p:ext uri="{BB962C8B-B14F-4D97-AF65-F5344CB8AC3E}">
        <p14:creationId xmlns:p14="http://schemas.microsoft.com/office/powerpoint/2010/main" val="13921425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Slide Number Placeholder 3"/>
          <p:cNvSpPr>
            <a:spLocks noGrp="1"/>
          </p:cNvSpPr>
          <p:nvPr>
            <p:ph type="sldNum" idx="11"/>
          </p:nvPr>
        </p:nvSpPr>
        <p:spPr/>
        <p:txBody>
          <a:bodyPr/>
          <a:lstStyle>
            <a:lvl1pPr>
              <a:defRPr/>
            </a:lvl1pPr>
          </a:lstStyle>
          <a:p>
            <a:fld id="{169824B8-9EBA-4E55-B131-6CCF477C0537}" type="slidenum">
              <a:rPr lang="en-US"/>
              <a:pPr/>
              <a:t>‹#›</a:t>
            </a:fld>
            <a:endParaRPr lang="en-US"/>
          </a:p>
        </p:txBody>
      </p:sp>
      <p:sp>
        <p:nvSpPr>
          <p:cNvPr id="5" name="Footer Placeholder 4"/>
          <p:cNvSpPr>
            <a:spLocks noGrp="1"/>
          </p:cNvSpPr>
          <p:nvPr>
            <p:ph type="ftr" idx="12"/>
          </p:nvPr>
        </p:nvSpPr>
        <p:spPr/>
        <p:txBody>
          <a:bodyPr/>
          <a:lstStyle>
            <a:lvl1pPr>
              <a:defRPr/>
            </a:lvl1pPr>
          </a:lstStyle>
          <a:p>
            <a:endParaRPr lang="en-US"/>
          </a:p>
        </p:txBody>
      </p:sp>
    </p:spTree>
    <p:extLst>
      <p:ext uri="{BB962C8B-B14F-4D97-AF65-F5344CB8AC3E}">
        <p14:creationId xmlns:p14="http://schemas.microsoft.com/office/powerpoint/2010/main" val="13254653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Slide Number Placeholder 2"/>
          <p:cNvSpPr>
            <a:spLocks noGrp="1"/>
          </p:cNvSpPr>
          <p:nvPr>
            <p:ph type="sldNum" idx="11"/>
          </p:nvPr>
        </p:nvSpPr>
        <p:spPr/>
        <p:txBody>
          <a:bodyPr/>
          <a:lstStyle>
            <a:lvl1pPr>
              <a:defRPr/>
            </a:lvl1pPr>
          </a:lstStyle>
          <a:p>
            <a:fld id="{6FA2380C-D9D2-45E5-83C4-CEB984213B41}" type="slidenum">
              <a:rPr lang="en-US"/>
              <a:pPr/>
              <a:t>‹#›</a:t>
            </a:fld>
            <a:endParaRPr lang="en-US"/>
          </a:p>
        </p:txBody>
      </p:sp>
      <p:sp>
        <p:nvSpPr>
          <p:cNvPr id="4" name="Footer Placeholder 3"/>
          <p:cNvSpPr>
            <a:spLocks noGrp="1"/>
          </p:cNvSpPr>
          <p:nvPr>
            <p:ph type="ftr" idx="12"/>
          </p:nvPr>
        </p:nvSpPr>
        <p:spPr/>
        <p:txBody>
          <a:bodyPr/>
          <a:lstStyle>
            <a:lvl1pPr>
              <a:defRPr/>
            </a:lvl1pPr>
          </a:lstStyle>
          <a:p>
            <a:endParaRPr lang="en-US"/>
          </a:p>
        </p:txBody>
      </p:sp>
    </p:spTree>
    <p:extLst>
      <p:ext uri="{BB962C8B-B14F-4D97-AF65-F5344CB8AC3E}">
        <p14:creationId xmlns:p14="http://schemas.microsoft.com/office/powerpoint/2010/main" val="41726005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92ADD6FC-CE7C-40C0-B121-3FED95AEA59C}" type="slidenum">
              <a:rPr lang="en-US"/>
              <a:pPr/>
              <a:t>‹#›</a:t>
            </a:fld>
            <a:endParaRPr lang="en-US"/>
          </a:p>
        </p:txBody>
      </p:sp>
      <p:sp>
        <p:nvSpPr>
          <p:cNvPr id="7" name="Footer Placeholder 6"/>
          <p:cNvSpPr>
            <a:spLocks noGrp="1"/>
          </p:cNvSpPr>
          <p:nvPr>
            <p:ph type="ftr" idx="12"/>
          </p:nvPr>
        </p:nvSpPr>
        <p:spPr/>
        <p:txBody>
          <a:bodyPr/>
          <a:lstStyle>
            <a:lvl1pPr>
              <a:defRPr/>
            </a:lvl1pPr>
          </a:lstStyle>
          <a:p>
            <a:endParaRPr lang="en-US"/>
          </a:p>
        </p:txBody>
      </p:sp>
    </p:spTree>
    <p:extLst>
      <p:ext uri="{BB962C8B-B14F-4D97-AF65-F5344CB8AC3E}">
        <p14:creationId xmlns:p14="http://schemas.microsoft.com/office/powerpoint/2010/main" val="750776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BBB771CA-C48F-4196-9715-DAF2BDD3EE4A}" type="slidenum">
              <a:rPr lang="en-US"/>
              <a:pPr/>
              <a:t>‹#›</a:t>
            </a:fld>
            <a:endParaRPr lang="en-US"/>
          </a:p>
        </p:txBody>
      </p:sp>
      <p:sp>
        <p:nvSpPr>
          <p:cNvPr id="7" name="Footer Placeholder 6"/>
          <p:cNvSpPr>
            <a:spLocks noGrp="1"/>
          </p:cNvSpPr>
          <p:nvPr>
            <p:ph type="ftr" idx="12"/>
          </p:nvPr>
        </p:nvSpPr>
        <p:spPr/>
        <p:txBody>
          <a:bodyPr/>
          <a:lstStyle>
            <a:lvl1pPr>
              <a:defRPr/>
            </a:lvl1pPr>
          </a:lstStyle>
          <a:p>
            <a:endParaRPr lang="en-US"/>
          </a:p>
        </p:txBody>
      </p:sp>
    </p:spTree>
    <p:extLst>
      <p:ext uri="{BB962C8B-B14F-4D97-AF65-F5344CB8AC3E}">
        <p14:creationId xmlns:p14="http://schemas.microsoft.com/office/powerpoint/2010/main" val="30267827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BE1DD0DF-A43A-4872-A04C-8C4755C76209}" type="slidenum">
              <a:rPr lang="en-US"/>
              <a:pPr/>
              <a:t>‹#›</a:t>
            </a:fld>
            <a:endParaRPr lang="en-US"/>
          </a:p>
        </p:txBody>
      </p:sp>
      <p:sp>
        <p:nvSpPr>
          <p:cNvPr id="6" name="Footer Placeholder 5"/>
          <p:cNvSpPr>
            <a:spLocks noGrp="1"/>
          </p:cNvSpPr>
          <p:nvPr>
            <p:ph type="ftr" idx="12"/>
          </p:nvPr>
        </p:nvSpPr>
        <p:spPr/>
        <p:txBody>
          <a:bodyPr/>
          <a:lstStyle>
            <a:lvl1pPr>
              <a:defRPr/>
            </a:lvl1pPr>
          </a:lstStyle>
          <a:p>
            <a:endParaRPr lang="en-US"/>
          </a:p>
        </p:txBody>
      </p:sp>
    </p:spTree>
    <p:extLst>
      <p:ext uri="{BB962C8B-B14F-4D97-AF65-F5344CB8AC3E}">
        <p14:creationId xmlns:p14="http://schemas.microsoft.com/office/powerpoint/2010/main" val="14933489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8489F594-0CE8-4186-A6B4-B085A79C92F3}" type="slidenum">
              <a:rPr lang="en-US"/>
              <a:pPr/>
              <a:t>‹#›</a:t>
            </a:fld>
            <a:endParaRPr lang="en-US"/>
          </a:p>
        </p:txBody>
      </p:sp>
      <p:sp>
        <p:nvSpPr>
          <p:cNvPr id="6" name="Footer Placeholder 5"/>
          <p:cNvSpPr>
            <a:spLocks noGrp="1"/>
          </p:cNvSpPr>
          <p:nvPr>
            <p:ph type="ftr" idx="12"/>
          </p:nvPr>
        </p:nvSpPr>
        <p:spPr/>
        <p:txBody>
          <a:bodyPr/>
          <a:lstStyle>
            <a:lvl1pPr>
              <a:defRPr/>
            </a:lvl1pPr>
          </a:lstStyle>
          <a:p>
            <a:endParaRPr lang="en-US"/>
          </a:p>
        </p:txBody>
      </p:sp>
    </p:spTree>
    <p:extLst>
      <p:ext uri="{BB962C8B-B14F-4D97-AF65-F5344CB8AC3E}">
        <p14:creationId xmlns:p14="http://schemas.microsoft.com/office/powerpoint/2010/main" val="25767862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94ED2A80-5850-4AFE-ADE6-A5705F07BB90}" type="slidenum">
              <a:rPr lang="en-US"/>
              <a:pPr/>
              <a:t>‹#›</a:t>
            </a:fld>
            <a:endParaRPr lang="en-US"/>
          </a:p>
        </p:txBody>
      </p:sp>
    </p:spTree>
    <p:extLst>
      <p:ext uri="{BB962C8B-B14F-4D97-AF65-F5344CB8AC3E}">
        <p14:creationId xmlns:p14="http://schemas.microsoft.com/office/powerpoint/2010/main" val="1627854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8A6FBB8B-B99F-4207-8D75-41A8A7AAA8D3}" type="slidenum">
              <a:rPr lang="en-US"/>
              <a:pPr/>
              <a:t>‹#›</a:t>
            </a:fld>
            <a:endParaRPr lang="en-US"/>
          </a:p>
        </p:txBody>
      </p:sp>
    </p:spTree>
    <p:extLst>
      <p:ext uri="{BB962C8B-B14F-4D97-AF65-F5344CB8AC3E}">
        <p14:creationId xmlns:p14="http://schemas.microsoft.com/office/powerpoint/2010/main" val="15560582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60C1F98-BAFF-47D7-8879-4C40F25D41E8}" type="slidenum">
              <a:rPr lang="en-US"/>
              <a:pPr/>
              <a:t>‹#›</a:t>
            </a:fld>
            <a:endParaRPr lang="en-US"/>
          </a:p>
        </p:txBody>
      </p:sp>
    </p:spTree>
    <p:extLst>
      <p:ext uri="{BB962C8B-B14F-4D97-AF65-F5344CB8AC3E}">
        <p14:creationId xmlns:p14="http://schemas.microsoft.com/office/powerpoint/2010/main" val="22704343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E6A2473-A1D2-4D41-A398-FFF25C908674}" type="slidenum">
              <a:rPr lang="en-US"/>
              <a:pPr/>
              <a:t>‹#›</a:t>
            </a:fld>
            <a:endParaRPr lang="en-US"/>
          </a:p>
        </p:txBody>
      </p:sp>
    </p:spTree>
    <p:extLst>
      <p:ext uri="{BB962C8B-B14F-4D97-AF65-F5344CB8AC3E}">
        <p14:creationId xmlns:p14="http://schemas.microsoft.com/office/powerpoint/2010/main" val="9793711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37DB941F-F1A4-4B4D-AD25-651796570B52}" type="slidenum">
              <a:rPr lang="en-US"/>
              <a:pPr/>
              <a:t>‹#›</a:t>
            </a:fld>
            <a:endParaRPr lang="en-US"/>
          </a:p>
        </p:txBody>
      </p:sp>
    </p:spTree>
    <p:extLst>
      <p:ext uri="{BB962C8B-B14F-4D97-AF65-F5344CB8AC3E}">
        <p14:creationId xmlns:p14="http://schemas.microsoft.com/office/powerpoint/2010/main" val="4945332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22232497-B63F-4146-A952-0786442B7596}" type="slidenum">
              <a:rPr lang="en-US"/>
              <a:pPr/>
              <a:t>‹#›</a:t>
            </a:fld>
            <a:endParaRPr lang="en-US"/>
          </a:p>
        </p:txBody>
      </p:sp>
    </p:spTree>
    <p:extLst>
      <p:ext uri="{BB962C8B-B14F-4D97-AF65-F5344CB8AC3E}">
        <p14:creationId xmlns:p14="http://schemas.microsoft.com/office/powerpoint/2010/main" val="33126139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F59AB2D7-2DF5-42E2-ADC6-ED12E558207C}" type="slidenum">
              <a:rPr lang="en-US"/>
              <a:pPr/>
              <a:t>‹#›</a:t>
            </a:fld>
            <a:endParaRPr lang="en-US"/>
          </a:p>
        </p:txBody>
      </p:sp>
    </p:spTree>
    <p:extLst>
      <p:ext uri="{BB962C8B-B14F-4D97-AF65-F5344CB8AC3E}">
        <p14:creationId xmlns:p14="http://schemas.microsoft.com/office/powerpoint/2010/main" val="31855960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A7DC8A9C-8525-46B6-AADC-F7F1D7E5F1C3}" type="slidenum">
              <a:rPr lang="en-US"/>
              <a:pPr/>
              <a:t>‹#›</a:t>
            </a:fld>
            <a:endParaRPr lang="en-US"/>
          </a:p>
        </p:txBody>
      </p:sp>
    </p:spTree>
    <p:extLst>
      <p:ext uri="{BB962C8B-B14F-4D97-AF65-F5344CB8AC3E}">
        <p14:creationId xmlns:p14="http://schemas.microsoft.com/office/powerpoint/2010/main" val="21256915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202DF25E-E641-418F-8ACF-D7794B23B3B4}" type="slidenum">
              <a:rPr lang="en-US"/>
              <a:pPr/>
              <a:t>‹#›</a:t>
            </a:fld>
            <a:endParaRPr lang="en-US"/>
          </a:p>
        </p:txBody>
      </p:sp>
    </p:spTree>
    <p:extLst>
      <p:ext uri="{BB962C8B-B14F-4D97-AF65-F5344CB8AC3E}">
        <p14:creationId xmlns:p14="http://schemas.microsoft.com/office/powerpoint/2010/main" val="25088931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E1D64736-A6FD-4B26-91D2-CC5770E9B244}" type="slidenum">
              <a:rPr lang="en-US"/>
              <a:pPr/>
              <a:t>‹#›</a:t>
            </a:fld>
            <a:endParaRPr lang="en-US"/>
          </a:p>
        </p:txBody>
      </p:sp>
    </p:spTree>
    <p:extLst>
      <p:ext uri="{BB962C8B-B14F-4D97-AF65-F5344CB8AC3E}">
        <p14:creationId xmlns:p14="http://schemas.microsoft.com/office/powerpoint/2010/main" val="17660571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E05861B-8159-400E-99CB-107A3949DEF1}" type="slidenum">
              <a:rPr lang="en-US"/>
              <a:pPr/>
              <a:t>‹#›</a:t>
            </a:fld>
            <a:endParaRPr lang="en-US"/>
          </a:p>
        </p:txBody>
      </p:sp>
    </p:spTree>
    <p:extLst>
      <p:ext uri="{BB962C8B-B14F-4D97-AF65-F5344CB8AC3E}">
        <p14:creationId xmlns:p14="http://schemas.microsoft.com/office/powerpoint/2010/main" val="8410113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C2EADC41-0610-48AE-B192-EF68289F998E}" type="slidenum">
              <a:rPr lang="en-US"/>
              <a:pPr/>
              <a:t>‹#›</a:t>
            </a:fld>
            <a:endParaRPr lang="en-US"/>
          </a:p>
        </p:txBody>
      </p:sp>
    </p:spTree>
    <p:extLst>
      <p:ext uri="{BB962C8B-B14F-4D97-AF65-F5344CB8AC3E}">
        <p14:creationId xmlns:p14="http://schemas.microsoft.com/office/powerpoint/2010/main" val="2558904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0A8EBD3D-C9A8-407C-BA7E-A40441FB784B}" type="slidenum">
              <a:rPr lang="en-US"/>
              <a:pPr/>
              <a:t>‹#›</a:t>
            </a:fld>
            <a:endParaRPr lang="en-US"/>
          </a:p>
        </p:txBody>
      </p:sp>
    </p:spTree>
    <p:extLst>
      <p:ext uri="{BB962C8B-B14F-4D97-AF65-F5344CB8AC3E}">
        <p14:creationId xmlns:p14="http://schemas.microsoft.com/office/powerpoint/2010/main" val="39671647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C6EFF4AC-A3A4-4E0D-A596-8CA8128943D6}" type="slidenum">
              <a:rPr lang="en-US"/>
              <a:pPr/>
              <a:t>‹#›</a:t>
            </a:fld>
            <a:endParaRPr lang="en-US"/>
          </a:p>
        </p:txBody>
      </p:sp>
    </p:spTree>
    <p:extLst>
      <p:ext uri="{BB962C8B-B14F-4D97-AF65-F5344CB8AC3E}">
        <p14:creationId xmlns:p14="http://schemas.microsoft.com/office/powerpoint/2010/main" val="22314873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DC6E538-7585-40B6-9AB5-1D7488262D85}" type="slidenum">
              <a:rPr lang="en-US"/>
              <a:pPr/>
              <a:t>‹#›</a:t>
            </a:fld>
            <a:endParaRPr lang="en-US"/>
          </a:p>
        </p:txBody>
      </p:sp>
    </p:spTree>
    <p:extLst>
      <p:ext uri="{BB962C8B-B14F-4D97-AF65-F5344CB8AC3E}">
        <p14:creationId xmlns:p14="http://schemas.microsoft.com/office/powerpoint/2010/main" val="24472270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C980686F-09E4-49A0-832B-EF52B4B18240}" type="slidenum">
              <a:rPr lang="en-US"/>
              <a:pPr/>
              <a:t>‹#›</a:t>
            </a:fld>
            <a:endParaRPr lang="en-US"/>
          </a:p>
        </p:txBody>
      </p:sp>
    </p:spTree>
    <p:extLst>
      <p:ext uri="{BB962C8B-B14F-4D97-AF65-F5344CB8AC3E}">
        <p14:creationId xmlns:p14="http://schemas.microsoft.com/office/powerpoint/2010/main" val="25456152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084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1200"/>
            <a:ext cx="38084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B943F501-6F05-40ED-B138-F150BD47298A}" type="slidenum">
              <a:rPr lang="en-US"/>
              <a:pPr/>
              <a:t>‹#›</a:t>
            </a:fld>
            <a:endParaRPr lang="en-US"/>
          </a:p>
        </p:txBody>
      </p:sp>
    </p:spTree>
    <p:extLst>
      <p:ext uri="{BB962C8B-B14F-4D97-AF65-F5344CB8AC3E}">
        <p14:creationId xmlns:p14="http://schemas.microsoft.com/office/powerpoint/2010/main" val="18891184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A40C0FEF-E6F7-4FE6-83F1-2DB2014B442B}" type="slidenum">
              <a:rPr lang="en-US"/>
              <a:pPr/>
              <a:t>‹#›</a:t>
            </a:fld>
            <a:endParaRPr lang="en-US"/>
          </a:p>
        </p:txBody>
      </p:sp>
    </p:spTree>
    <p:extLst>
      <p:ext uri="{BB962C8B-B14F-4D97-AF65-F5344CB8AC3E}">
        <p14:creationId xmlns:p14="http://schemas.microsoft.com/office/powerpoint/2010/main" val="34071427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0851B37A-B50D-4A9F-8D97-6710667DF607}" type="slidenum">
              <a:rPr lang="en-US"/>
              <a:pPr/>
              <a:t>‹#›</a:t>
            </a:fld>
            <a:endParaRPr lang="en-US"/>
          </a:p>
        </p:txBody>
      </p:sp>
    </p:spTree>
    <p:extLst>
      <p:ext uri="{BB962C8B-B14F-4D97-AF65-F5344CB8AC3E}">
        <p14:creationId xmlns:p14="http://schemas.microsoft.com/office/powerpoint/2010/main" val="15359423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A087D106-FEF9-4554-9007-3478E399FD9C}" type="slidenum">
              <a:rPr lang="en-US"/>
              <a:pPr/>
              <a:t>‹#›</a:t>
            </a:fld>
            <a:endParaRPr lang="en-US"/>
          </a:p>
        </p:txBody>
      </p:sp>
    </p:spTree>
    <p:extLst>
      <p:ext uri="{BB962C8B-B14F-4D97-AF65-F5344CB8AC3E}">
        <p14:creationId xmlns:p14="http://schemas.microsoft.com/office/powerpoint/2010/main" val="31773319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E2D716AB-FF70-4B11-B922-C8E68B96C990}" type="slidenum">
              <a:rPr lang="en-US"/>
              <a:pPr/>
              <a:t>‹#›</a:t>
            </a:fld>
            <a:endParaRPr lang="en-US"/>
          </a:p>
        </p:txBody>
      </p:sp>
    </p:spTree>
    <p:extLst>
      <p:ext uri="{BB962C8B-B14F-4D97-AF65-F5344CB8AC3E}">
        <p14:creationId xmlns:p14="http://schemas.microsoft.com/office/powerpoint/2010/main" val="18479124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074FADB0-695F-42DD-9231-29D77B50CA77}" type="slidenum">
              <a:rPr lang="en-US"/>
              <a:pPr/>
              <a:t>‹#›</a:t>
            </a:fld>
            <a:endParaRPr lang="en-US"/>
          </a:p>
        </p:txBody>
      </p:sp>
    </p:spTree>
    <p:extLst>
      <p:ext uri="{BB962C8B-B14F-4D97-AF65-F5344CB8AC3E}">
        <p14:creationId xmlns:p14="http://schemas.microsoft.com/office/powerpoint/2010/main" val="8955400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45A3467-0398-43F5-80F2-404B7BFD2084}" type="slidenum">
              <a:rPr lang="en-US"/>
              <a:pPr/>
              <a:t>‹#›</a:t>
            </a:fld>
            <a:endParaRPr lang="en-US"/>
          </a:p>
        </p:txBody>
      </p:sp>
    </p:spTree>
    <p:extLst>
      <p:ext uri="{BB962C8B-B14F-4D97-AF65-F5344CB8AC3E}">
        <p14:creationId xmlns:p14="http://schemas.microsoft.com/office/powerpoint/2010/main" val="422044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933CCAE3-B5D1-42F7-A713-9671DA4499C0}" type="slidenum">
              <a:rPr lang="en-US"/>
              <a:pPr/>
              <a:t>‹#›</a:t>
            </a:fld>
            <a:endParaRPr lang="en-US"/>
          </a:p>
        </p:txBody>
      </p:sp>
    </p:spTree>
    <p:extLst>
      <p:ext uri="{BB962C8B-B14F-4D97-AF65-F5344CB8AC3E}">
        <p14:creationId xmlns:p14="http://schemas.microsoft.com/office/powerpoint/2010/main" val="40359523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609600"/>
            <a:ext cx="1941512" cy="5483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5313" cy="5483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14E2A90C-8555-4B0C-BFB3-8B4558CC94CF}" type="slidenum">
              <a:rPr lang="en-US"/>
              <a:pPr/>
              <a:t>‹#›</a:t>
            </a:fld>
            <a:endParaRPr lang="en-US"/>
          </a:p>
        </p:txBody>
      </p:sp>
    </p:spTree>
    <p:extLst>
      <p:ext uri="{BB962C8B-B14F-4D97-AF65-F5344CB8AC3E}">
        <p14:creationId xmlns:p14="http://schemas.microsoft.com/office/powerpoint/2010/main" val="23717358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A3E9D523-7C41-4DD4-91B2-B6400D4A2495}" type="slidenum">
              <a:rPr lang="en-US"/>
              <a:pPr/>
              <a:t>‹#›</a:t>
            </a:fld>
            <a:endParaRPr lang="en-US"/>
          </a:p>
        </p:txBody>
      </p:sp>
    </p:spTree>
    <p:extLst>
      <p:ext uri="{BB962C8B-B14F-4D97-AF65-F5344CB8AC3E}">
        <p14:creationId xmlns:p14="http://schemas.microsoft.com/office/powerpoint/2010/main" val="3821250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9A77A93-C6D5-4322-A0E3-956CA7B6079C}" type="slidenum">
              <a:rPr lang="en-US"/>
              <a:pPr/>
              <a:t>‹#›</a:t>
            </a:fld>
            <a:endParaRPr lang="en-US"/>
          </a:p>
        </p:txBody>
      </p:sp>
    </p:spTree>
    <p:extLst>
      <p:ext uri="{BB962C8B-B14F-4D97-AF65-F5344CB8AC3E}">
        <p14:creationId xmlns:p14="http://schemas.microsoft.com/office/powerpoint/2010/main" val="7420610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9B42B3D-5432-47CE-8E0E-A2189178247B}" type="slidenum">
              <a:rPr lang="en-US"/>
              <a:pPr/>
              <a:t>‹#›</a:t>
            </a:fld>
            <a:endParaRPr lang="en-US"/>
          </a:p>
        </p:txBody>
      </p:sp>
    </p:spTree>
    <p:extLst>
      <p:ext uri="{BB962C8B-B14F-4D97-AF65-F5344CB8AC3E}">
        <p14:creationId xmlns:p14="http://schemas.microsoft.com/office/powerpoint/2010/main" val="31049377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08413"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5213" y="1600200"/>
            <a:ext cx="3808412"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3F05A608-1E5E-4FF8-8DA1-66060FA1C50D}" type="slidenum">
              <a:rPr lang="en-US"/>
              <a:pPr/>
              <a:t>‹#›</a:t>
            </a:fld>
            <a:endParaRPr lang="en-US"/>
          </a:p>
        </p:txBody>
      </p:sp>
    </p:spTree>
    <p:extLst>
      <p:ext uri="{BB962C8B-B14F-4D97-AF65-F5344CB8AC3E}">
        <p14:creationId xmlns:p14="http://schemas.microsoft.com/office/powerpoint/2010/main" val="15126641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23404F5C-4366-4B7C-AFBE-DDFCF39609DF}" type="slidenum">
              <a:rPr lang="en-US"/>
              <a:pPr/>
              <a:t>‹#›</a:t>
            </a:fld>
            <a:endParaRPr lang="en-US"/>
          </a:p>
        </p:txBody>
      </p:sp>
    </p:spTree>
    <p:extLst>
      <p:ext uri="{BB962C8B-B14F-4D97-AF65-F5344CB8AC3E}">
        <p14:creationId xmlns:p14="http://schemas.microsoft.com/office/powerpoint/2010/main" val="41104903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B4B30BBA-5C9D-40DD-957E-A9399CA899FE}" type="slidenum">
              <a:rPr lang="en-US"/>
              <a:pPr/>
              <a:t>‹#›</a:t>
            </a:fld>
            <a:endParaRPr lang="en-US"/>
          </a:p>
        </p:txBody>
      </p:sp>
    </p:spTree>
    <p:extLst>
      <p:ext uri="{BB962C8B-B14F-4D97-AF65-F5344CB8AC3E}">
        <p14:creationId xmlns:p14="http://schemas.microsoft.com/office/powerpoint/2010/main" val="32694634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28486910-3424-4B79-ADE6-998FE5D028EB}" type="slidenum">
              <a:rPr lang="en-US"/>
              <a:pPr/>
              <a:t>‹#›</a:t>
            </a:fld>
            <a:endParaRPr lang="en-US"/>
          </a:p>
        </p:txBody>
      </p:sp>
    </p:spTree>
    <p:extLst>
      <p:ext uri="{BB962C8B-B14F-4D97-AF65-F5344CB8AC3E}">
        <p14:creationId xmlns:p14="http://schemas.microsoft.com/office/powerpoint/2010/main" val="24548646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BAB76D88-23F5-4AD8-92F0-EFCEB01DB1CF}" type="slidenum">
              <a:rPr lang="en-US"/>
              <a:pPr/>
              <a:t>‹#›</a:t>
            </a:fld>
            <a:endParaRPr lang="en-US"/>
          </a:p>
        </p:txBody>
      </p:sp>
    </p:spTree>
    <p:extLst>
      <p:ext uri="{BB962C8B-B14F-4D97-AF65-F5344CB8AC3E}">
        <p14:creationId xmlns:p14="http://schemas.microsoft.com/office/powerpoint/2010/main" val="32206988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BADFF9A3-E4EF-4D28-838F-9D3E5A8F7572}" type="slidenum">
              <a:rPr lang="en-US"/>
              <a:pPr/>
              <a:t>‹#›</a:t>
            </a:fld>
            <a:endParaRPr lang="en-US"/>
          </a:p>
        </p:txBody>
      </p:sp>
    </p:spTree>
    <p:extLst>
      <p:ext uri="{BB962C8B-B14F-4D97-AF65-F5344CB8AC3E}">
        <p14:creationId xmlns:p14="http://schemas.microsoft.com/office/powerpoint/2010/main" val="250495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5471AEAA-6336-46B8-860F-26F302DBC145}" type="slidenum">
              <a:rPr lang="en-US"/>
              <a:pPr/>
              <a:t>‹#›</a:t>
            </a:fld>
            <a:endParaRPr lang="en-US"/>
          </a:p>
        </p:txBody>
      </p:sp>
    </p:spTree>
    <p:extLst>
      <p:ext uri="{BB962C8B-B14F-4D97-AF65-F5344CB8AC3E}">
        <p14:creationId xmlns:p14="http://schemas.microsoft.com/office/powerpoint/2010/main" val="12509820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FD2688A-1265-4639-BEE4-185839B9B9E9}" type="slidenum">
              <a:rPr lang="en-US"/>
              <a:pPr/>
              <a:t>‹#›</a:t>
            </a:fld>
            <a:endParaRPr lang="en-US"/>
          </a:p>
        </p:txBody>
      </p:sp>
    </p:spTree>
    <p:extLst>
      <p:ext uri="{BB962C8B-B14F-4D97-AF65-F5344CB8AC3E}">
        <p14:creationId xmlns:p14="http://schemas.microsoft.com/office/powerpoint/2010/main" val="41458564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2113" y="277813"/>
            <a:ext cx="1941512"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5313"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2BD85901-DD35-4B03-849C-377287770059}" type="slidenum">
              <a:rPr lang="en-US"/>
              <a:pPr/>
              <a:t>‹#›</a:t>
            </a:fld>
            <a:endParaRPr lang="en-US"/>
          </a:p>
        </p:txBody>
      </p:sp>
    </p:spTree>
    <p:extLst>
      <p:ext uri="{BB962C8B-B14F-4D97-AF65-F5344CB8AC3E}">
        <p14:creationId xmlns:p14="http://schemas.microsoft.com/office/powerpoint/2010/main" val="101862827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024B76F-B026-4BD7-8217-90E750D05E7A}" type="slidenum">
              <a:rPr lang="en-US"/>
              <a:pPr/>
              <a:t>‹#›</a:t>
            </a:fld>
            <a:endParaRPr lang="en-US"/>
          </a:p>
        </p:txBody>
      </p:sp>
    </p:spTree>
    <p:extLst>
      <p:ext uri="{BB962C8B-B14F-4D97-AF65-F5344CB8AC3E}">
        <p14:creationId xmlns:p14="http://schemas.microsoft.com/office/powerpoint/2010/main" val="14666151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0863345A-B158-4841-A22A-4DBDA50BDBBF}" type="slidenum">
              <a:rPr lang="en-US"/>
              <a:pPr/>
              <a:t>‹#›</a:t>
            </a:fld>
            <a:endParaRPr lang="en-US"/>
          </a:p>
        </p:txBody>
      </p:sp>
    </p:spTree>
    <p:extLst>
      <p:ext uri="{BB962C8B-B14F-4D97-AF65-F5344CB8AC3E}">
        <p14:creationId xmlns:p14="http://schemas.microsoft.com/office/powerpoint/2010/main" val="1098242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009F860-653D-44A8-9725-310B73F0236E}" type="slidenum">
              <a:rPr lang="en-US"/>
              <a:pPr/>
              <a:t>‹#›</a:t>
            </a:fld>
            <a:endParaRPr lang="en-US"/>
          </a:p>
        </p:txBody>
      </p:sp>
    </p:spTree>
    <p:extLst>
      <p:ext uri="{BB962C8B-B14F-4D97-AF65-F5344CB8AC3E}">
        <p14:creationId xmlns:p14="http://schemas.microsoft.com/office/powerpoint/2010/main" val="21944873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5CA53DCC-D420-4A29-97E5-AFEF76FBA42D}" type="slidenum">
              <a:rPr lang="en-US"/>
              <a:pPr/>
              <a:t>‹#›</a:t>
            </a:fld>
            <a:endParaRPr lang="en-US"/>
          </a:p>
        </p:txBody>
      </p:sp>
    </p:spTree>
    <p:extLst>
      <p:ext uri="{BB962C8B-B14F-4D97-AF65-F5344CB8AC3E}">
        <p14:creationId xmlns:p14="http://schemas.microsoft.com/office/powerpoint/2010/main" val="21798285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6B722192-0C93-4ED7-9F36-516E5A00B552}" type="slidenum">
              <a:rPr lang="en-US"/>
              <a:pPr/>
              <a:t>‹#›</a:t>
            </a:fld>
            <a:endParaRPr lang="en-US"/>
          </a:p>
        </p:txBody>
      </p:sp>
    </p:spTree>
    <p:extLst>
      <p:ext uri="{BB962C8B-B14F-4D97-AF65-F5344CB8AC3E}">
        <p14:creationId xmlns:p14="http://schemas.microsoft.com/office/powerpoint/2010/main" val="2122800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49430523-9262-4221-8EF3-320EE92F3FDD}" type="slidenum">
              <a:rPr lang="en-US"/>
              <a:pPr/>
              <a:t>‹#›</a:t>
            </a:fld>
            <a:endParaRPr lang="en-US"/>
          </a:p>
        </p:txBody>
      </p:sp>
    </p:spTree>
    <p:extLst>
      <p:ext uri="{BB962C8B-B14F-4D97-AF65-F5344CB8AC3E}">
        <p14:creationId xmlns:p14="http://schemas.microsoft.com/office/powerpoint/2010/main" val="13612976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09464224-FE19-4FC7-A05D-52FE16BCE5A0}" type="slidenum">
              <a:rPr lang="en-US"/>
              <a:pPr/>
              <a:t>‹#›</a:t>
            </a:fld>
            <a:endParaRPr lang="en-US"/>
          </a:p>
        </p:txBody>
      </p:sp>
    </p:spTree>
    <p:extLst>
      <p:ext uri="{BB962C8B-B14F-4D97-AF65-F5344CB8AC3E}">
        <p14:creationId xmlns:p14="http://schemas.microsoft.com/office/powerpoint/2010/main" val="34501931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473EDFEA-0921-4F22-AC16-EDE2FA6BECC3}" type="slidenum">
              <a:rPr lang="en-US"/>
              <a:pPr/>
              <a:t>‹#›</a:t>
            </a:fld>
            <a:endParaRPr lang="en-US"/>
          </a:p>
        </p:txBody>
      </p:sp>
    </p:spTree>
    <p:extLst>
      <p:ext uri="{BB962C8B-B14F-4D97-AF65-F5344CB8AC3E}">
        <p14:creationId xmlns:p14="http://schemas.microsoft.com/office/powerpoint/2010/main" val="3677099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3BE0B604-75C1-495E-9A6B-41D97C2D32EB}" type="slidenum">
              <a:rPr lang="en-US"/>
              <a:pPr/>
              <a:t>‹#›</a:t>
            </a:fld>
            <a:endParaRPr lang="en-US"/>
          </a:p>
        </p:txBody>
      </p:sp>
    </p:spTree>
    <p:extLst>
      <p:ext uri="{BB962C8B-B14F-4D97-AF65-F5344CB8AC3E}">
        <p14:creationId xmlns:p14="http://schemas.microsoft.com/office/powerpoint/2010/main" val="10420546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4B64EEE2-CBE6-4AAA-AEB6-BB40DCA58139}" type="slidenum">
              <a:rPr lang="en-US"/>
              <a:pPr/>
              <a:t>‹#›</a:t>
            </a:fld>
            <a:endParaRPr lang="en-US"/>
          </a:p>
        </p:txBody>
      </p:sp>
    </p:spTree>
    <p:extLst>
      <p:ext uri="{BB962C8B-B14F-4D97-AF65-F5344CB8AC3E}">
        <p14:creationId xmlns:p14="http://schemas.microsoft.com/office/powerpoint/2010/main" val="6782789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3618431-A06E-48AF-B28E-227BD3887E42}" type="slidenum">
              <a:rPr lang="en-US"/>
              <a:pPr/>
              <a:t>‹#›</a:t>
            </a:fld>
            <a:endParaRPr lang="en-US"/>
          </a:p>
        </p:txBody>
      </p:sp>
    </p:spTree>
    <p:extLst>
      <p:ext uri="{BB962C8B-B14F-4D97-AF65-F5344CB8AC3E}">
        <p14:creationId xmlns:p14="http://schemas.microsoft.com/office/powerpoint/2010/main" val="2574247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4983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3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F1EBFB9-D946-42CE-B1A1-77B3C41CD056}" type="slidenum">
              <a:rPr lang="en-US"/>
              <a:pPr/>
              <a:t>‹#›</a:t>
            </a:fld>
            <a:endParaRPr lang="en-US"/>
          </a:p>
        </p:txBody>
      </p:sp>
    </p:spTree>
    <p:extLst>
      <p:ext uri="{BB962C8B-B14F-4D97-AF65-F5344CB8AC3E}">
        <p14:creationId xmlns:p14="http://schemas.microsoft.com/office/powerpoint/2010/main" val="36986457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625DD16-2104-4C40-96AD-6ACAEB537B89}" type="slidenum">
              <a:rPr lang="en-US"/>
              <a:pPr/>
              <a:t>‹#›</a:t>
            </a:fld>
            <a:endParaRPr lang="en-US"/>
          </a:p>
        </p:txBody>
      </p:sp>
    </p:spTree>
    <p:extLst>
      <p:ext uri="{BB962C8B-B14F-4D97-AF65-F5344CB8AC3E}">
        <p14:creationId xmlns:p14="http://schemas.microsoft.com/office/powerpoint/2010/main" val="1226410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3B23596-9CB0-4C61-BE7B-0AEF55813F9B}" type="slidenum">
              <a:rPr lang="en-US"/>
              <a:pPr/>
              <a:t>‹#›</a:t>
            </a:fld>
            <a:endParaRPr lang="en-US"/>
          </a:p>
        </p:txBody>
      </p:sp>
    </p:spTree>
    <p:extLst>
      <p:ext uri="{BB962C8B-B14F-4D97-AF65-F5344CB8AC3E}">
        <p14:creationId xmlns:p14="http://schemas.microsoft.com/office/powerpoint/2010/main" val="39045194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9695193-0AD1-4E5C-8511-0CC3A269E2ED}" type="slidenum">
              <a:rPr lang="en-US"/>
              <a:pPr/>
              <a:t>‹#›</a:t>
            </a:fld>
            <a:endParaRPr lang="en-US"/>
          </a:p>
        </p:txBody>
      </p:sp>
    </p:spTree>
    <p:extLst>
      <p:ext uri="{BB962C8B-B14F-4D97-AF65-F5344CB8AC3E}">
        <p14:creationId xmlns:p14="http://schemas.microsoft.com/office/powerpoint/2010/main" val="1153410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106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7012" cy="4106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DDCCB0D2-ED12-4B7D-9210-3648E3AD7A66}" type="slidenum">
              <a:rPr lang="en-US"/>
              <a:pPr/>
              <a:t>‹#›</a:t>
            </a:fld>
            <a:endParaRPr lang="en-US"/>
          </a:p>
        </p:txBody>
      </p:sp>
    </p:spTree>
    <p:extLst>
      <p:ext uri="{BB962C8B-B14F-4D97-AF65-F5344CB8AC3E}">
        <p14:creationId xmlns:p14="http://schemas.microsoft.com/office/powerpoint/2010/main" val="31039184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A73C1B00-277C-4C8A-86AB-446977BFF1C8}" type="slidenum">
              <a:rPr lang="en-US"/>
              <a:pPr/>
              <a:t>‹#›</a:t>
            </a:fld>
            <a:endParaRPr lang="en-US"/>
          </a:p>
        </p:txBody>
      </p:sp>
    </p:spTree>
    <p:extLst>
      <p:ext uri="{BB962C8B-B14F-4D97-AF65-F5344CB8AC3E}">
        <p14:creationId xmlns:p14="http://schemas.microsoft.com/office/powerpoint/2010/main" val="10595345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95F82130-A04F-4E1B-A867-49DF20B63947}" type="slidenum">
              <a:rPr lang="en-US"/>
              <a:pPr/>
              <a:t>‹#›</a:t>
            </a:fld>
            <a:endParaRPr lang="en-US"/>
          </a:p>
        </p:txBody>
      </p:sp>
    </p:spTree>
    <p:extLst>
      <p:ext uri="{BB962C8B-B14F-4D97-AF65-F5344CB8AC3E}">
        <p14:creationId xmlns:p14="http://schemas.microsoft.com/office/powerpoint/2010/main" val="39441705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9CA93CFA-E5EF-496D-84DA-25AD91B82624}" type="slidenum">
              <a:rPr lang="en-US"/>
              <a:pPr/>
              <a:t>‹#›</a:t>
            </a:fld>
            <a:endParaRPr lang="en-US"/>
          </a:p>
        </p:txBody>
      </p:sp>
    </p:spTree>
    <p:extLst>
      <p:ext uri="{BB962C8B-B14F-4D97-AF65-F5344CB8AC3E}">
        <p14:creationId xmlns:p14="http://schemas.microsoft.com/office/powerpoint/2010/main" val="2776291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gif"/><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9.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6425"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457200" y="1600200"/>
            <a:ext cx="8226425" cy="452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457200" y="624522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endParaRPr lang="en-US"/>
          </a:p>
        </p:txBody>
      </p:sp>
      <p:sp>
        <p:nvSpPr>
          <p:cNvPr id="1028" name="Rectangle 4"/>
          <p:cNvSpPr>
            <a:spLocks noGrp="1" noChangeArrowheads="1"/>
          </p:cNvSpPr>
          <p:nvPr>
            <p:ph type="ftr"/>
          </p:nvPr>
        </p:nvSpPr>
        <p:spPr bwMode="auto">
          <a:xfrm>
            <a:off x="3124200" y="6245225"/>
            <a:ext cx="2892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endParaRPr lang="en-US"/>
          </a:p>
        </p:txBody>
      </p:sp>
      <p:sp>
        <p:nvSpPr>
          <p:cNvPr id="1029" name="Rectangle 5"/>
          <p:cNvSpPr>
            <a:spLocks noGrp="1" noChangeArrowheads="1"/>
          </p:cNvSpPr>
          <p:nvPr>
            <p:ph type="sldNum"/>
          </p:nvPr>
        </p:nvSpPr>
        <p:spPr bwMode="auto">
          <a:xfrm>
            <a:off x="6553200" y="624522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fld id="{6870121F-77AB-4541-BE1C-31D2BD218F0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756" r:id="rId12"/>
    <p:sldLayoutId id="2147483757" r:id="rId13"/>
    <p:sldLayoutId id="2147483758" r:id="rId14"/>
    <p:sldLayoutId id="2147483759" r:id="rId15"/>
  </p:sldLayoutIdLst>
  <p:txStyles>
    <p:titleStyle>
      <a:lvl1pPr algn="ctr" defTabSz="457200" rtl="0" fontAlgn="base">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57200"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smtClean="0">
                <a:latin typeface="+mn-lt"/>
              </a:defRPr>
            </a:lvl1pPr>
          </a:lstStyle>
          <a:p>
            <a:pPr defTabSz="914400">
              <a:buClrTx/>
              <a:buSzTx/>
              <a:defRPr/>
            </a:pPr>
            <a:endParaRPr lang="en-US">
              <a:solidFill>
                <a:srgbClr val="000000"/>
              </a:solidFill>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smtClean="0">
                <a:latin typeface="+mn-lt"/>
              </a:defRPr>
            </a:lvl1pPr>
          </a:lstStyle>
          <a:p>
            <a:pPr defTabSz="914400">
              <a:buClrTx/>
              <a:buSzTx/>
              <a:defRPr/>
            </a:pPr>
            <a:endParaRPr lang="en-US">
              <a:solidFill>
                <a:srgbClr val="000000"/>
              </a:solidFill>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smtClean="0">
                <a:latin typeface="+mn-lt"/>
              </a:defRPr>
            </a:lvl1pPr>
          </a:lstStyle>
          <a:p>
            <a:pPr defTabSz="914400">
              <a:buClrTx/>
              <a:buSzTx/>
              <a:defRPr/>
            </a:pPr>
            <a:fld id="{DAF0AB6C-A53D-4A25-AFBC-7061F7A30EE2}" type="slidenum">
              <a:rPr lang="en-US">
                <a:solidFill>
                  <a:srgbClr val="000000"/>
                </a:solidFill>
                <a:ea typeface="+mn-ea"/>
              </a:rPr>
              <a:pPr defTabSz="914400">
                <a:buClrTx/>
                <a:buSzTx/>
                <a:defRPr/>
              </a:pPr>
              <a:t>‹#›</a:t>
            </a:fld>
            <a:endParaRPr lang="en-US">
              <a:solidFill>
                <a:srgbClr val="000000"/>
              </a:solidFill>
              <a:ea typeface="+mn-ea"/>
            </a:endParaRPr>
          </a:p>
        </p:txBody>
      </p:sp>
    </p:spTree>
    <p:extLst>
      <p:ext uri="{BB962C8B-B14F-4D97-AF65-F5344CB8AC3E}">
        <p14:creationId xmlns:p14="http://schemas.microsoft.com/office/powerpoint/2010/main" val="273011212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smtClean="0">
                <a:latin typeface="+mn-lt"/>
              </a:defRPr>
            </a:lvl1pPr>
          </a:lstStyle>
          <a:p>
            <a:pPr defTabSz="914400">
              <a:buClrTx/>
              <a:buSzTx/>
              <a:defRPr/>
            </a:pPr>
            <a:endParaRPr lang="en-US">
              <a:solidFill>
                <a:srgbClr val="000000"/>
              </a:solidFill>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smtClean="0">
                <a:latin typeface="+mn-lt"/>
              </a:defRPr>
            </a:lvl1pPr>
          </a:lstStyle>
          <a:p>
            <a:pPr defTabSz="914400">
              <a:buClrTx/>
              <a:buSzTx/>
              <a:defRPr/>
            </a:pPr>
            <a:endParaRPr lang="en-US">
              <a:solidFill>
                <a:srgbClr val="000000"/>
              </a:solidFill>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smtClean="0">
                <a:latin typeface="+mn-lt"/>
              </a:defRPr>
            </a:lvl1pPr>
          </a:lstStyle>
          <a:p>
            <a:pPr defTabSz="914400">
              <a:buClrTx/>
              <a:buSzTx/>
              <a:defRPr/>
            </a:pPr>
            <a:fld id="{DAF0AB6C-A53D-4A25-AFBC-7061F7A30EE2}" type="slidenum">
              <a:rPr lang="en-US">
                <a:solidFill>
                  <a:srgbClr val="000000"/>
                </a:solidFill>
                <a:ea typeface="+mn-ea"/>
              </a:rPr>
              <a:pPr defTabSz="914400">
                <a:buClrTx/>
                <a:buSzTx/>
                <a:defRPr/>
              </a:pPr>
              <a:t>‹#›</a:t>
            </a:fld>
            <a:endParaRPr lang="en-US">
              <a:solidFill>
                <a:srgbClr val="000000"/>
              </a:solidFill>
              <a:ea typeface="+mn-ea"/>
            </a:endParaRPr>
          </a:p>
        </p:txBody>
      </p:sp>
    </p:spTree>
    <p:extLst>
      <p:ext uri="{BB962C8B-B14F-4D97-AF65-F5344CB8AC3E}">
        <p14:creationId xmlns:p14="http://schemas.microsoft.com/office/powerpoint/2010/main" val="289840939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ftr"/>
          </p:nvPr>
        </p:nvSpPr>
        <p:spPr bwMode="auto">
          <a:xfrm>
            <a:off x="3124200" y="6248400"/>
            <a:ext cx="2892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215900" indent="-214313" algn="ctr">
              <a:buClrTx/>
              <a:buSzPct val="45000"/>
              <a:buFontTx/>
              <a:buNone/>
              <a:tabLst>
                <a:tab pos="723900" algn="l"/>
                <a:tab pos="1447800" algn="l"/>
                <a:tab pos="2171700" algn="l"/>
              </a:tabLst>
              <a:defRPr sz="1200">
                <a:solidFill>
                  <a:srgbClr val="000000"/>
                </a:solidFill>
                <a:latin typeface="Times New Roman" pitchFamily="16" charset="0"/>
              </a:defRPr>
            </a:lvl1pPr>
          </a:lstStyle>
          <a:p>
            <a:endParaRPr lang="en-US"/>
          </a:p>
        </p:txBody>
      </p:sp>
      <p:sp>
        <p:nvSpPr>
          <p:cNvPr id="2050" name="Rectangle 2"/>
          <p:cNvSpPr>
            <a:spLocks noGrp="1" noChangeArrowheads="1"/>
          </p:cNvSpPr>
          <p:nvPr>
            <p:ph type="sldNum"/>
          </p:nvPr>
        </p:nvSpPr>
        <p:spPr bwMode="auto">
          <a:xfrm>
            <a:off x="6553200" y="6248400"/>
            <a:ext cx="2130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buClrTx/>
              <a:buFontTx/>
              <a:buNone/>
              <a:tabLst>
                <a:tab pos="723900" algn="l"/>
                <a:tab pos="1447800" algn="l"/>
              </a:tabLst>
              <a:defRPr sz="1200">
                <a:solidFill>
                  <a:srgbClr val="000000"/>
                </a:solidFill>
                <a:latin typeface="Arial Black" pitchFamily="32" charset="0"/>
              </a:defRPr>
            </a:lvl1pPr>
          </a:lstStyle>
          <a:p>
            <a:fld id="{BA702FA4-34C9-4F54-A1DD-B4EF8B908D3D}" type="slidenum">
              <a:rPr lang="en-US"/>
              <a:pPr/>
              <a:t>‹#›</a:t>
            </a:fld>
            <a:endParaRPr lang="en-US"/>
          </a:p>
        </p:txBody>
      </p:sp>
      <p:grpSp>
        <p:nvGrpSpPr>
          <p:cNvPr id="2051" name="Group 3"/>
          <p:cNvGrpSpPr>
            <a:grpSpLocks/>
          </p:cNvGrpSpPr>
          <p:nvPr/>
        </p:nvGrpSpPr>
        <p:grpSpPr bwMode="auto">
          <a:xfrm>
            <a:off x="0" y="0"/>
            <a:ext cx="9140825" cy="542925"/>
            <a:chOff x="0" y="0"/>
            <a:chExt cx="5758" cy="342"/>
          </a:xfrm>
        </p:grpSpPr>
        <p:sp>
          <p:nvSpPr>
            <p:cNvPr id="2052" name="Rectangle 4"/>
            <p:cNvSpPr>
              <a:spLocks noChangeArrowheads="1"/>
            </p:cNvSpPr>
            <p:nvPr/>
          </p:nvSpPr>
          <p:spPr bwMode="auto">
            <a:xfrm>
              <a:off x="0" y="0"/>
              <a:ext cx="178" cy="334"/>
            </a:xfrm>
            <a:prstGeom prst="rect">
              <a:avLst/>
            </a:prstGeom>
            <a:gradFill rotWithShape="0">
              <a:gsLst>
                <a:gs pos="0">
                  <a:srgbClr val="CCCCE6"/>
                </a:gs>
                <a:gs pos="100000">
                  <a:srgbClr val="FFFFFF"/>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3" name="Rectangle 5"/>
            <p:cNvSpPr>
              <a:spLocks noChangeArrowheads="1"/>
            </p:cNvSpPr>
            <p:nvPr/>
          </p:nvSpPr>
          <p:spPr bwMode="auto">
            <a:xfrm>
              <a:off x="260" y="85"/>
              <a:ext cx="5498" cy="171"/>
            </a:xfrm>
            <a:prstGeom prst="rect">
              <a:avLst/>
            </a:prstGeom>
            <a:gradFill rotWithShape="0">
              <a:gsLst>
                <a:gs pos="0">
                  <a:srgbClr val="00007D"/>
                </a:gs>
                <a:gs pos="100000">
                  <a:srgbClr val="FFFFFF"/>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4" name="Rectangle 6"/>
            <p:cNvSpPr>
              <a:spLocks noChangeArrowheads="1"/>
            </p:cNvSpPr>
            <p:nvPr/>
          </p:nvSpPr>
          <p:spPr bwMode="auto">
            <a:xfrm>
              <a:off x="258" y="85"/>
              <a:ext cx="85" cy="87"/>
            </a:xfrm>
            <a:prstGeom prst="rect">
              <a:avLst/>
            </a:prstGeom>
            <a:solidFill>
              <a:srgbClr val="CCCCE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5" name="Rectangle 7"/>
            <p:cNvSpPr>
              <a:spLocks noChangeArrowheads="1"/>
            </p:cNvSpPr>
            <p:nvPr/>
          </p:nvSpPr>
          <p:spPr bwMode="auto">
            <a:xfrm>
              <a:off x="345" y="0"/>
              <a:ext cx="86" cy="85"/>
            </a:xfrm>
            <a:prstGeom prst="rect">
              <a:avLst/>
            </a:prstGeom>
            <a:solidFill>
              <a:srgbClr val="CCCCE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6" name="Rectangle 8"/>
            <p:cNvSpPr>
              <a:spLocks noChangeArrowheads="1"/>
            </p:cNvSpPr>
            <p:nvPr/>
          </p:nvSpPr>
          <p:spPr bwMode="auto">
            <a:xfrm>
              <a:off x="345" y="85"/>
              <a:ext cx="86" cy="87"/>
            </a:xfrm>
            <a:prstGeom prst="rect">
              <a:avLst/>
            </a:prstGeom>
            <a:solidFill>
              <a:srgbClr val="9999C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7" name="Rectangle 9"/>
            <p:cNvSpPr>
              <a:spLocks noChangeArrowheads="1"/>
            </p:cNvSpPr>
            <p:nvPr/>
          </p:nvSpPr>
          <p:spPr bwMode="auto">
            <a:xfrm>
              <a:off x="173" y="173"/>
              <a:ext cx="84" cy="85"/>
            </a:xfrm>
            <a:prstGeom prst="rect">
              <a:avLst/>
            </a:prstGeom>
            <a:solidFill>
              <a:srgbClr val="CCCCE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8" name="Rectangle 10"/>
            <p:cNvSpPr>
              <a:spLocks noChangeArrowheads="1"/>
            </p:cNvSpPr>
            <p:nvPr/>
          </p:nvSpPr>
          <p:spPr bwMode="auto">
            <a:xfrm>
              <a:off x="83" y="86"/>
              <a:ext cx="87" cy="85"/>
            </a:xfrm>
            <a:prstGeom prst="rect">
              <a:avLst/>
            </a:prstGeom>
            <a:solidFill>
              <a:srgbClr val="00007D"/>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9" name="Rectangle 11"/>
            <p:cNvSpPr>
              <a:spLocks noChangeArrowheads="1"/>
            </p:cNvSpPr>
            <p:nvPr/>
          </p:nvSpPr>
          <p:spPr bwMode="auto">
            <a:xfrm>
              <a:off x="258" y="171"/>
              <a:ext cx="85" cy="85"/>
            </a:xfrm>
            <a:prstGeom prst="rect">
              <a:avLst/>
            </a:prstGeom>
            <a:solidFill>
              <a:srgbClr val="9999C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60" name="Rectangle 12"/>
            <p:cNvSpPr>
              <a:spLocks noChangeArrowheads="1"/>
            </p:cNvSpPr>
            <p:nvPr/>
          </p:nvSpPr>
          <p:spPr bwMode="auto">
            <a:xfrm>
              <a:off x="173" y="258"/>
              <a:ext cx="84" cy="84"/>
            </a:xfrm>
            <a:prstGeom prst="rect">
              <a:avLst/>
            </a:prstGeom>
            <a:solidFill>
              <a:srgbClr val="9999C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2061" name="Rectangle 13"/>
          <p:cNvSpPr>
            <a:spLocks noGrp="1" noChangeArrowheads="1"/>
          </p:cNvSpPr>
          <p:nvPr>
            <p:ph type="title"/>
          </p:nvPr>
        </p:nvSpPr>
        <p:spPr bwMode="auto">
          <a:xfrm>
            <a:off x="457200" y="457200"/>
            <a:ext cx="8226425" cy="136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the title text format</a:t>
            </a:r>
          </a:p>
        </p:txBody>
      </p:sp>
      <p:sp>
        <p:nvSpPr>
          <p:cNvPr id="2062" name="Rectangle 14"/>
          <p:cNvSpPr>
            <a:spLocks noGrp="1" noChangeArrowheads="1"/>
          </p:cNvSpPr>
          <p:nvPr>
            <p:ph type="body" idx="1"/>
          </p:nvPr>
        </p:nvSpPr>
        <p:spPr bwMode="auto">
          <a:xfrm>
            <a:off x="457200" y="1981200"/>
            <a:ext cx="8226425" cy="388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063" name="Rectangle 15"/>
          <p:cNvSpPr>
            <a:spLocks noGrp="1" noChangeArrowheads="1"/>
          </p:cNvSpPr>
          <p:nvPr>
            <p:ph type="dt"/>
          </p:nvPr>
        </p:nvSpPr>
        <p:spPr bwMode="auto">
          <a:xfrm>
            <a:off x="457200" y="624522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215900" indent="-214313">
              <a:buClrTx/>
              <a:buSzPct val="45000"/>
              <a:buFontTx/>
              <a:buNone/>
              <a:tabLst>
                <a:tab pos="723900" algn="l"/>
                <a:tab pos="1447800" algn="l"/>
              </a:tabLst>
              <a:defRPr sz="1200">
                <a:solidFill>
                  <a:srgbClr val="000000"/>
                </a:solidFill>
                <a:latin typeface="Times New Roman" pitchFamily="16" charset="0"/>
              </a:defRPr>
            </a:lvl1pPr>
          </a:lstStyle>
          <a:p>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457200" rtl="0" fontAlgn="base">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57200"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073" name="Group 1"/>
          <p:cNvGrpSpPr>
            <a:grpSpLocks/>
          </p:cNvGrpSpPr>
          <p:nvPr/>
        </p:nvGrpSpPr>
        <p:grpSpPr bwMode="auto">
          <a:xfrm>
            <a:off x="0" y="0"/>
            <a:ext cx="9140825" cy="6854825"/>
            <a:chOff x="0" y="0"/>
            <a:chExt cx="5758" cy="4318"/>
          </a:xfrm>
        </p:grpSpPr>
        <p:sp>
          <p:nvSpPr>
            <p:cNvPr id="3074" name="Rectangle 2"/>
            <p:cNvSpPr>
              <a:spLocks noChangeArrowheads="1"/>
            </p:cNvSpPr>
            <p:nvPr/>
          </p:nvSpPr>
          <p:spPr bwMode="auto">
            <a:xfrm>
              <a:off x="0" y="0"/>
              <a:ext cx="2206" cy="4318"/>
            </a:xfrm>
            <a:prstGeom prst="rect">
              <a:avLst/>
            </a:prstGeom>
            <a:gradFill rotWithShape="0">
              <a:gsLst>
                <a:gs pos="0">
                  <a:srgbClr val="CCCCE6"/>
                </a:gs>
                <a:gs pos="100000">
                  <a:srgbClr val="FFFFFF"/>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5" name="Rectangle 3"/>
            <p:cNvSpPr>
              <a:spLocks noChangeArrowheads="1"/>
            </p:cNvSpPr>
            <p:nvPr/>
          </p:nvSpPr>
          <p:spPr bwMode="auto">
            <a:xfrm>
              <a:off x="1081" y="1065"/>
              <a:ext cx="4677" cy="1594"/>
            </a:xfrm>
            <a:prstGeom prst="rect">
              <a:avLst/>
            </a:prstGeom>
            <a:solidFill>
              <a:srgbClr val="00007D"/>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3076" name="Group 4"/>
            <p:cNvGrpSpPr>
              <a:grpSpLocks/>
            </p:cNvGrpSpPr>
            <p:nvPr/>
          </p:nvGrpSpPr>
          <p:grpSpPr bwMode="auto">
            <a:xfrm>
              <a:off x="0" y="672"/>
              <a:ext cx="1804" cy="1987"/>
              <a:chOff x="0" y="672"/>
              <a:chExt cx="1804" cy="1987"/>
            </a:xfrm>
          </p:grpSpPr>
          <p:sp>
            <p:nvSpPr>
              <p:cNvPr id="3077" name="Rectangle 5"/>
              <p:cNvSpPr>
                <a:spLocks noChangeArrowheads="1"/>
              </p:cNvSpPr>
              <p:nvPr/>
            </p:nvSpPr>
            <p:spPr bwMode="auto">
              <a:xfrm>
                <a:off x="361" y="2257"/>
                <a:ext cx="361" cy="402"/>
              </a:xfrm>
              <a:prstGeom prst="rect">
                <a:avLst/>
              </a:prstGeom>
              <a:solidFill>
                <a:srgbClr val="9999C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8" name="Rectangle 6"/>
              <p:cNvSpPr>
                <a:spLocks noChangeArrowheads="1"/>
              </p:cNvSpPr>
              <p:nvPr/>
            </p:nvSpPr>
            <p:spPr bwMode="auto">
              <a:xfrm>
                <a:off x="1081" y="1065"/>
                <a:ext cx="360" cy="403"/>
              </a:xfrm>
              <a:prstGeom prst="rect">
                <a:avLst/>
              </a:prstGeom>
              <a:solidFill>
                <a:srgbClr val="CCCCE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9" name="Rectangle 7"/>
              <p:cNvSpPr>
                <a:spLocks noChangeArrowheads="1"/>
              </p:cNvSpPr>
              <p:nvPr/>
            </p:nvSpPr>
            <p:spPr bwMode="auto">
              <a:xfrm>
                <a:off x="1437" y="672"/>
                <a:ext cx="367" cy="398"/>
              </a:xfrm>
              <a:prstGeom prst="rect">
                <a:avLst/>
              </a:prstGeom>
              <a:solidFill>
                <a:srgbClr val="CCCCE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0" name="Rectangle 8"/>
              <p:cNvSpPr>
                <a:spLocks noChangeArrowheads="1"/>
              </p:cNvSpPr>
              <p:nvPr/>
            </p:nvSpPr>
            <p:spPr bwMode="auto">
              <a:xfrm>
                <a:off x="719" y="2257"/>
                <a:ext cx="366" cy="402"/>
              </a:xfrm>
              <a:prstGeom prst="rect">
                <a:avLst/>
              </a:prstGeom>
              <a:solidFill>
                <a:srgbClr val="00007D"/>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1" name="Rectangle 9"/>
              <p:cNvSpPr>
                <a:spLocks noChangeArrowheads="1"/>
              </p:cNvSpPr>
              <p:nvPr/>
            </p:nvSpPr>
            <p:spPr bwMode="auto">
              <a:xfrm>
                <a:off x="1437" y="1065"/>
                <a:ext cx="367" cy="403"/>
              </a:xfrm>
              <a:prstGeom prst="rect">
                <a:avLst/>
              </a:prstGeom>
              <a:solidFill>
                <a:srgbClr val="9999C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2" name="Rectangle 10"/>
              <p:cNvSpPr>
                <a:spLocks noChangeArrowheads="1"/>
              </p:cNvSpPr>
              <p:nvPr/>
            </p:nvSpPr>
            <p:spPr bwMode="auto">
              <a:xfrm>
                <a:off x="719" y="1464"/>
                <a:ext cx="366" cy="397"/>
              </a:xfrm>
              <a:prstGeom prst="rect">
                <a:avLst/>
              </a:prstGeom>
              <a:solidFill>
                <a:srgbClr val="CCCCE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3" name="Rectangle 11"/>
              <p:cNvSpPr>
                <a:spLocks noChangeArrowheads="1"/>
              </p:cNvSpPr>
              <p:nvPr/>
            </p:nvSpPr>
            <p:spPr bwMode="auto">
              <a:xfrm>
                <a:off x="0" y="1464"/>
                <a:ext cx="365" cy="397"/>
              </a:xfrm>
              <a:prstGeom prst="rect">
                <a:avLst/>
              </a:prstGeom>
              <a:solidFill>
                <a:srgbClr val="00007D"/>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4" name="Rectangle 12"/>
              <p:cNvSpPr>
                <a:spLocks noChangeArrowheads="1"/>
              </p:cNvSpPr>
              <p:nvPr/>
            </p:nvSpPr>
            <p:spPr bwMode="auto">
              <a:xfrm>
                <a:off x="1081" y="1464"/>
                <a:ext cx="360" cy="397"/>
              </a:xfrm>
              <a:prstGeom prst="rect">
                <a:avLst/>
              </a:prstGeom>
              <a:solidFill>
                <a:srgbClr val="9999C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5" name="Rectangle 13"/>
              <p:cNvSpPr>
                <a:spLocks noChangeArrowheads="1"/>
              </p:cNvSpPr>
              <p:nvPr/>
            </p:nvSpPr>
            <p:spPr bwMode="auto">
              <a:xfrm>
                <a:off x="361" y="1857"/>
                <a:ext cx="361" cy="404"/>
              </a:xfrm>
              <a:prstGeom prst="rect">
                <a:avLst/>
              </a:prstGeom>
              <a:solidFill>
                <a:srgbClr val="CCCCE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86" name="Rectangle 14"/>
              <p:cNvSpPr>
                <a:spLocks noChangeArrowheads="1"/>
              </p:cNvSpPr>
              <p:nvPr/>
            </p:nvSpPr>
            <p:spPr bwMode="auto">
              <a:xfrm>
                <a:off x="719" y="1857"/>
                <a:ext cx="366" cy="404"/>
              </a:xfrm>
              <a:prstGeom prst="rect">
                <a:avLst/>
              </a:prstGeom>
              <a:solidFill>
                <a:srgbClr val="9999C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sp>
        <p:nvSpPr>
          <p:cNvPr id="3087" name="Rectangle 15"/>
          <p:cNvSpPr>
            <a:spLocks noGrp="1" noChangeArrowheads="1"/>
          </p:cNvSpPr>
          <p:nvPr>
            <p:ph type="dt"/>
          </p:nvPr>
        </p:nvSpPr>
        <p:spPr bwMode="auto">
          <a:xfrm>
            <a:off x="457200" y="6248400"/>
            <a:ext cx="2130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215900" indent="-214313">
              <a:buClrTx/>
              <a:buSzPct val="45000"/>
              <a:buFontTx/>
              <a:buNone/>
              <a:tabLst>
                <a:tab pos="723900" algn="l"/>
                <a:tab pos="1447800" algn="l"/>
              </a:tabLst>
              <a:defRPr sz="1200">
                <a:solidFill>
                  <a:srgbClr val="000000"/>
                </a:solidFill>
                <a:latin typeface="Times New Roman" pitchFamily="16" charset="0"/>
              </a:defRPr>
            </a:lvl1pPr>
          </a:lstStyle>
          <a:p>
            <a:endParaRPr lang="en-US"/>
          </a:p>
        </p:txBody>
      </p:sp>
      <p:sp>
        <p:nvSpPr>
          <p:cNvPr id="3088" name="Rectangle 16"/>
          <p:cNvSpPr>
            <a:spLocks noGrp="1" noChangeArrowheads="1"/>
          </p:cNvSpPr>
          <p:nvPr>
            <p:ph type="ftr"/>
          </p:nvPr>
        </p:nvSpPr>
        <p:spPr bwMode="auto">
          <a:xfrm>
            <a:off x="3124200" y="6248400"/>
            <a:ext cx="2892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215900" indent="-214313" algn="ctr">
              <a:buClrTx/>
              <a:buSzPct val="45000"/>
              <a:buFontTx/>
              <a:buNone/>
              <a:tabLst>
                <a:tab pos="723900" algn="l"/>
                <a:tab pos="1447800" algn="l"/>
                <a:tab pos="2171700" algn="l"/>
              </a:tabLst>
              <a:defRPr sz="1200">
                <a:solidFill>
                  <a:srgbClr val="000000"/>
                </a:solidFill>
                <a:latin typeface="Times New Roman" pitchFamily="16" charset="0"/>
              </a:defRPr>
            </a:lvl1pPr>
          </a:lstStyle>
          <a:p>
            <a:endParaRPr lang="en-US"/>
          </a:p>
        </p:txBody>
      </p:sp>
      <p:sp>
        <p:nvSpPr>
          <p:cNvPr id="3089" name="Rectangle 17"/>
          <p:cNvSpPr>
            <a:spLocks noGrp="1" noChangeArrowheads="1"/>
          </p:cNvSpPr>
          <p:nvPr>
            <p:ph type="sldNum"/>
          </p:nvPr>
        </p:nvSpPr>
        <p:spPr bwMode="auto">
          <a:xfrm>
            <a:off x="6553200" y="6248400"/>
            <a:ext cx="2130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buClrTx/>
              <a:buFontTx/>
              <a:buNone/>
              <a:tabLst>
                <a:tab pos="723900" algn="l"/>
                <a:tab pos="1447800" algn="l"/>
              </a:tabLst>
              <a:defRPr sz="1200">
                <a:solidFill>
                  <a:srgbClr val="000000"/>
                </a:solidFill>
                <a:latin typeface="Arial Black" pitchFamily="32" charset="0"/>
              </a:defRPr>
            </a:lvl1pPr>
          </a:lstStyle>
          <a:p>
            <a:fld id="{3D64CC1A-4AE4-45E2-B0B0-A009211A4E6F}" type="slidenum">
              <a:rPr lang="en-US"/>
              <a:pPr/>
              <a:t>‹#›</a:t>
            </a:fld>
            <a:endParaRPr lang="en-US"/>
          </a:p>
        </p:txBody>
      </p:sp>
      <p:sp>
        <p:nvSpPr>
          <p:cNvPr id="3090" name="Rectangle 18"/>
          <p:cNvSpPr>
            <a:spLocks noGrp="1" noChangeArrowheads="1"/>
          </p:cNvSpPr>
          <p:nvPr>
            <p:ph type="title"/>
          </p:nvPr>
        </p:nvSpPr>
        <p:spPr bwMode="auto">
          <a:xfrm>
            <a:off x="2971800" y="1828800"/>
            <a:ext cx="6016625" cy="220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the title text format</a:t>
            </a:r>
          </a:p>
        </p:txBody>
      </p:sp>
      <p:sp>
        <p:nvSpPr>
          <p:cNvPr id="3091" name="Rectangle 19"/>
          <p:cNvSpPr>
            <a:spLocks noGrp="1" noChangeArrowheads="1"/>
          </p:cNvSpPr>
          <p:nvPr/>
        </p:nvSpPr>
        <p:spPr bwMode="auto">
          <a:xfrm>
            <a:off x="2971800" y="4267200"/>
            <a:ext cx="6016625" cy="174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ts val="850"/>
              </a:spcBef>
            </a:pPr>
            <a:r>
              <a:rPr lang="en-GB" sz="3400">
                <a:solidFill>
                  <a:srgbClr val="000000"/>
                </a:solidFill>
              </a:rPr>
              <a:t>Click to add text</a:t>
            </a: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457200" rtl="0" fontAlgn="base">
        <a:spcBef>
          <a:spcPct val="0"/>
        </a:spcBef>
        <a:spcAft>
          <a:spcPct val="0"/>
        </a:spcAft>
        <a:buClr>
          <a:srgbClr val="000000"/>
        </a:buClr>
        <a:buSzPct val="100000"/>
        <a:buFont typeface="Times New Roman" pitchFamily="16" charset="0"/>
        <a:defRPr sz="5000">
          <a:solidFill>
            <a:srgbClr val="FFFFFF"/>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2pPr>
      <a:lvl3pPr marL="1143000" indent="-228600" algn="l" defTabSz="457200" rtl="0" fontAlgn="base">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3pPr>
      <a:lvl4pPr marL="1600200" indent="-228600" algn="l" defTabSz="457200" rtl="0" fontAlgn="base">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4pPr>
      <a:lvl5pPr marL="2057400" indent="-228600" algn="l" defTabSz="457200" rtl="0" fontAlgn="base">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5pPr>
      <a:lvl6pPr marL="2514600" indent="-228600" algn="l" defTabSz="457200" rtl="0" fontAlgn="base">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6pPr>
      <a:lvl7pPr marL="2971800" indent="-228600" algn="l" defTabSz="457200" rtl="0" fontAlgn="base">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7pPr>
      <a:lvl8pPr marL="3429000" indent="-228600" algn="l" defTabSz="457200" rtl="0" fontAlgn="base">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8pPr>
      <a:lvl9pPr marL="3886200" indent="-228600" algn="l" defTabSz="457200" rtl="0" fontAlgn="base">
        <a:spcBef>
          <a:spcPct val="0"/>
        </a:spcBef>
        <a:spcAft>
          <a:spcPct val="0"/>
        </a:spcAft>
        <a:buClr>
          <a:srgbClr val="000000"/>
        </a:buClr>
        <a:buSzPct val="100000"/>
        <a:buFont typeface="Times New Roman" pitchFamily="16" charset="0"/>
        <a:defRPr sz="5000">
          <a:solidFill>
            <a:srgbClr val="FFFFFF"/>
          </a:solidFill>
          <a:latin typeface="Arial" charset="0"/>
          <a:ea typeface="Microsoft YaHei" charset="-122"/>
        </a:defRPr>
      </a:lvl9pPr>
    </p:titleStyle>
    <p:bodyStyle>
      <a:lvl1pPr marL="342900" indent="-342900" algn="l" defTabSz="457200" rtl="0" fontAlgn="base">
        <a:spcBef>
          <a:spcPts val="850"/>
        </a:spcBef>
        <a:spcAft>
          <a:spcPct val="0"/>
        </a:spcAft>
        <a:buClr>
          <a:srgbClr val="000000"/>
        </a:buClr>
        <a:buSzPct val="100000"/>
        <a:buFont typeface="Times New Roman" pitchFamily="16" charset="0"/>
        <a:defRPr sz="3400">
          <a:solidFill>
            <a:srgbClr val="000000"/>
          </a:solidFill>
          <a:latin typeface="+mn-lt"/>
          <a:ea typeface="+mn-ea"/>
          <a:cs typeface="+mn-cs"/>
        </a:defRPr>
      </a:lvl1pPr>
      <a:lvl2pPr marL="742950" indent="-285750" algn="ctr" defTabSz="457200"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ctr" defTabSz="457200" rtl="0" fontAlgn="base">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dt"/>
          </p:nvPr>
        </p:nvSpPr>
        <p:spPr bwMode="auto">
          <a:xfrm>
            <a:off x="457200" y="625157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14313">
              <a:buClrTx/>
              <a:buSzPct val="45000"/>
              <a:buFontTx/>
              <a:buNone/>
              <a:tabLst>
                <a:tab pos="723900" algn="l"/>
                <a:tab pos="1447800" algn="l"/>
              </a:tabLst>
              <a:defRPr sz="1200">
                <a:solidFill>
                  <a:srgbClr val="FFFFFF"/>
                </a:solidFill>
                <a:latin typeface="Times New Roman" pitchFamily="16" charset="0"/>
              </a:defRPr>
            </a:lvl1pPr>
          </a:lstStyle>
          <a:p>
            <a:endParaRPr lang="en-US"/>
          </a:p>
        </p:txBody>
      </p:sp>
      <p:sp>
        <p:nvSpPr>
          <p:cNvPr id="4098" name="Rectangle 2"/>
          <p:cNvSpPr>
            <a:spLocks noGrp="1" noChangeArrowheads="1"/>
          </p:cNvSpPr>
          <p:nvPr>
            <p:ph type="sldNum"/>
          </p:nvPr>
        </p:nvSpPr>
        <p:spPr bwMode="auto">
          <a:xfrm>
            <a:off x="6553200" y="6248400"/>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14313" algn="r">
              <a:buClrTx/>
              <a:buSzPct val="45000"/>
              <a:buFontTx/>
              <a:buNone/>
              <a:tabLst>
                <a:tab pos="723900" algn="l"/>
                <a:tab pos="1447800" algn="l"/>
              </a:tabLst>
              <a:defRPr sz="1200">
                <a:solidFill>
                  <a:srgbClr val="FFFFFF"/>
                </a:solidFill>
                <a:latin typeface="Times New Roman" pitchFamily="16" charset="0"/>
              </a:defRPr>
            </a:lvl1pPr>
          </a:lstStyle>
          <a:p>
            <a:fld id="{5DFE95FE-F56B-45D4-9081-D692DAD9DBB5}" type="slidenum">
              <a:rPr lang="en-US"/>
              <a:pPr/>
              <a:t>‹#›</a:t>
            </a:fld>
            <a:endParaRPr lang="en-US"/>
          </a:p>
        </p:txBody>
      </p:sp>
      <p:grpSp>
        <p:nvGrpSpPr>
          <p:cNvPr id="4099" name="Group 3"/>
          <p:cNvGrpSpPr>
            <a:grpSpLocks/>
          </p:cNvGrpSpPr>
          <p:nvPr/>
        </p:nvGrpSpPr>
        <p:grpSpPr bwMode="auto">
          <a:xfrm>
            <a:off x="0" y="0"/>
            <a:ext cx="9137650" cy="6846888"/>
            <a:chOff x="0" y="0"/>
            <a:chExt cx="5756" cy="4313"/>
          </a:xfrm>
        </p:grpSpPr>
        <p:grpSp>
          <p:nvGrpSpPr>
            <p:cNvPr id="4100" name="Group 4"/>
            <p:cNvGrpSpPr>
              <a:grpSpLocks/>
            </p:cNvGrpSpPr>
            <p:nvPr/>
          </p:nvGrpSpPr>
          <p:grpSpPr bwMode="auto">
            <a:xfrm>
              <a:off x="1728" y="2230"/>
              <a:ext cx="4025" cy="2083"/>
              <a:chOff x="1728" y="2230"/>
              <a:chExt cx="4025" cy="2083"/>
            </a:xfrm>
          </p:grpSpPr>
          <p:sp>
            <p:nvSpPr>
              <p:cNvPr id="4101" name="Freeform 5"/>
              <p:cNvSpPr>
                <a:spLocks noChangeArrowheads="1"/>
              </p:cNvSpPr>
              <p:nvPr/>
            </p:nvSpPr>
            <p:spPr bwMode="auto">
              <a:xfrm>
                <a:off x="1728" y="2644"/>
                <a:ext cx="2880" cy="1669"/>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rgbClr val="003399"/>
                  </a:gs>
                  <a:gs pos="100000">
                    <a:srgbClr val="002E8A"/>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2" name="Freeform 6"/>
              <p:cNvSpPr>
                <a:spLocks noChangeArrowheads="1"/>
              </p:cNvSpPr>
              <p:nvPr/>
            </p:nvSpPr>
            <p:spPr bwMode="auto">
              <a:xfrm>
                <a:off x="4170" y="2671"/>
                <a:ext cx="1257" cy="809"/>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rgbClr val="003399"/>
                  </a:gs>
                  <a:gs pos="100000">
                    <a:srgbClr val="002E8A"/>
                  </a:gs>
                </a:gsLst>
                <a:lin ang="27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3" name="Freeform 7"/>
              <p:cNvSpPr>
                <a:spLocks noChangeArrowheads="1"/>
              </p:cNvSpPr>
              <p:nvPr/>
            </p:nvSpPr>
            <p:spPr bwMode="auto">
              <a:xfrm>
                <a:off x="2900" y="3346"/>
                <a:ext cx="2847" cy="967"/>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rgbClr val="00297C"/>
                  </a:gs>
                  <a:gs pos="100000">
                    <a:srgbClr val="003399"/>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4" name="Freeform 8"/>
              <p:cNvSpPr>
                <a:spLocks noChangeArrowheads="1"/>
              </p:cNvSpPr>
              <p:nvPr/>
            </p:nvSpPr>
            <p:spPr bwMode="auto">
              <a:xfrm>
                <a:off x="2748" y="2230"/>
                <a:ext cx="3005" cy="2083"/>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rgbClr val="003399"/>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5" name="Freeform 9"/>
              <p:cNvSpPr>
                <a:spLocks noChangeArrowheads="1"/>
              </p:cNvSpPr>
              <p:nvPr/>
            </p:nvSpPr>
            <p:spPr bwMode="auto">
              <a:xfrm>
                <a:off x="4501" y="2317"/>
                <a:ext cx="1246" cy="537"/>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rgbClr val="002C85"/>
                  </a:gs>
                  <a:gs pos="100000">
                    <a:srgbClr val="003399"/>
                  </a:gs>
                </a:gsLst>
                <a:lin ang="27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4106" name="Freeform 10"/>
            <p:cNvSpPr>
              <a:spLocks noChangeArrowheads="1"/>
            </p:cNvSpPr>
            <p:nvPr/>
          </p:nvSpPr>
          <p:spPr bwMode="auto">
            <a:xfrm>
              <a:off x="3322" y="1341"/>
              <a:ext cx="1823" cy="1535"/>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rgbClr val="002B81"/>
                </a:gs>
                <a:gs pos="100000">
                  <a:srgbClr val="003399"/>
                </a:gs>
              </a:gsLst>
              <a:lin ang="27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107" name="Freeform 11"/>
            <p:cNvSpPr>
              <a:spLocks noChangeArrowheads="1"/>
            </p:cNvSpPr>
            <p:nvPr/>
          </p:nvSpPr>
          <p:spPr bwMode="auto">
            <a:xfrm>
              <a:off x="0" y="0"/>
              <a:ext cx="5756" cy="1774"/>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rgbClr val="000514"/>
                </a:gs>
                <a:gs pos="100000">
                  <a:srgbClr val="003399"/>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4108" name="Rectangle 12"/>
          <p:cNvSpPr>
            <a:spLocks noGrp="1" noChangeArrowheads="1"/>
          </p:cNvSpPr>
          <p:nvPr>
            <p:ph type="title"/>
          </p:nvPr>
        </p:nvSpPr>
        <p:spPr bwMode="auto">
          <a:xfrm>
            <a:off x="457200" y="274638"/>
            <a:ext cx="8226425"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4109" name="Rectangle 13"/>
          <p:cNvSpPr>
            <a:spLocks noGrp="1" noChangeArrowheads="1"/>
          </p:cNvSpPr>
          <p:nvPr>
            <p:ph type="ftr"/>
          </p:nvPr>
        </p:nvSpPr>
        <p:spPr bwMode="auto">
          <a:xfrm>
            <a:off x="3124200" y="6248400"/>
            <a:ext cx="2892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14313" algn="ctr">
              <a:buClrTx/>
              <a:buSzPct val="45000"/>
              <a:buFontTx/>
              <a:buNone/>
              <a:tabLst>
                <a:tab pos="723900" algn="l"/>
                <a:tab pos="1447800" algn="l"/>
                <a:tab pos="2171700" algn="l"/>
              </a:tabLst>
              <a:defRPr sz="1200">
                <a:solidFill>
                  <a:srgbClr val="FFFFFF"/>
                </a:solidFill>
                <a:latin typeface="Times New Roman" pitchFamily="16" charset="0"/>
              </a:defRPr>
            </a:lvl1pPr>
          </a:lstStyle>
          <a:p>
            <a:endParaRPr lang="en-US"/>
          </a:p>
        </p:txBody>
      </p:sp>
      <p:sp>
        <p:nvSpPr>
          <p:cNvPr id="4110" name="Rectangle 14"/>
          <p:cNvSpPr>
            <a:spLocks noGrp="1" noChangeArrowheads="1"/>
          </p:cNvSpPr>
          <p:nvPr>
            <p:ph type="body" idx="1"/>
          </p:nvPr>
        </p:nvSpPr>
        <p:spPr bwMode="auto">
          <a:xfrm>
            <a:off x="457200" y="1600200"/>
            <a:ext cx="8226425" cy="452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457200"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mj-lt"/>
          <a:ea typeface="+mj-ea"/>
          <a:cs typeface="+mj-cs"/>
        </a:defRPr>
      </a:lvl1pPr>
      <a:lvl2pPr marL="742950" indent="-285750" algn="ctr" defTabSz="457200"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ea typeface="Microsoft YaHei" charset="-122"/>
        </a:defRPr>
      </a:lvl2pPr>
      <a:lvl3pPr marL="1143000" indent="-228600" algn="ctr" defTabSz="457200"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ea typeface="Microsoft YaHei" charset="-122"/>
        </a:defRPr>
      </a:lvl3pPr>
      <a:lvl4pPr marL="1600200" indent="-228600" algn="ctr" defTabSz="457200"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ea typeface="Microsoft YaHei" charset="-122"/>
        </a:defRPr>
      </a:lvl4pPr>
      <a:lvl5pPr marL="2057400" indent="-228600" algn="ctr" defTabSz="457200"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ea typeface="Microsoft YaHei" charset="-122"/>
        </a:defRPr>
      </a:lvl5pPr>
      <a:lvl6pPr marL="2514600" indent="-228600" algn="ctr" defTabSz="457200"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ea typeface="Microsoft YaHei" charset="-122"/>
        </a:defRPr>
      </a:lvl6pPr>
      <a:lvl7pPr marL="2971800" indent="-228600" algn="ctr" defTabSz="457200"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ea typeface="Microsoft YaHei" charset="-122"/>
        </a:defRPr>
      </a:lvl7pPr>
      <a:lvl8pPr marL="3429000" indent="-228600" algn="ctr" defTabSz="457200"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ea typeface="Microsoft YaHei" charset="-122"/>
        </a:defRPr>
      </a:lvl8pPr>
      <a:lvl9pPr marL="3886200" indent="-228600" algn="ctr" defTabSz="457200" rtl="0" fontAlgn="base">
        <a:spcBef>
          <a:spcPct val="0"/>
        </a:spcBef>
        <a:spcAft>
          <a:spcPct val="0"/>
        </a:spcAft>
        <a:buClr>
          <a:srgbClr val="000000"/>
        </a:buClr>
        <a:buSzPct val="100000"/>
        <a:buFont typeface="Times New Roman" pitchFamily="16" charset="0"/>
        <a:defRPr sz="4400" b="1">
          <a:solidFill>
            <a:srgbClr val="E5E5FF"/>
          </a:solidFill>
          <a:effectLst>
            <a:outerShdw blurRad="38100" dist="38100" dir="2700000" algn="tl">
              <a:srgbClr val="000000"/>
            </a:outerShdw>
          </a:effectLst>
          <a:latin typeface="Garamond" pitchFamily="16" charset="0"/>
          <a:ea typeface="Microsoft YaHei" charset="-122"/>
        </a:defRPr>
      </a:lvl9pPr>
    </p:titleStyle>
    <p:bodyStyle>
      <a:lvl1pPr marL="342900" indent="-342900" algn="l" defTabSz="457200" rtl="0" fontAlgn="base">
        <a:spcBef>
          <a:spcPts val="800"/>
        </a:spcBef>
        <a:spcAft>
          <a:spcPct val="0"/>
        </a:spcAft>
        <a:buClr>
          <a:srgbClr val="000000"/>
        </a:buClr>
        <a:buSzPct val="100000"/>
        <a:buFont typeface="Times New Roman" pitchFamily="16" charset="0"/>
        <a:defRPr sz="3200">
          <a:solidFill>
            <a:srgbClr val="FFFFFF"/>
          </a:solidFill>
          <a:effectLst>
            <a:outerShdw blurRad="38100" dist="38100" dir="2700000" algn="tl">
              <a:srgbClr val="000000"/>
            </a:outerShdw>
          </a:effectLst>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itchFamily="16" charset="0"/>
        <a:defRPr sz="2800">
          <a:solidFill>
            <a:srgbClr val="FFFFFF"/>
          </a:solidFill>
          <a:effectLst>
            <a:outerShdw blurRad="38100" dist="38100" dir="2700000" algn="tl">
              <a:srgbClr val="000000"/>
            </a:outerShdw>
          </a:effectLst>
          <a:latin typeface="+mn-lt"/>
          <a:ea typeface="+mn-ea"/>
        </a:defRPr>
      </a:lvl2pPr>
      <a:lvl3pPr marL="1143000" indent="-228600" algn="l" defTabSz="457200" rtl="0" fontAlgn="base">
        <a:spcBef>
          <a:spcPts val="600"/>
        </a:spcBef>
        <a:spcAft>
          <a:spcPct val="0"/>
        </a:spcAft>
        <a:buClr>
          <a:srgbClr val="000000"/>
        </a:buClr>
        <a:buSzPct val="100000"/>
        <a:buFont typeface="Times New Roman" pitchFamily="16" charset="0"/>
        <a:defRPr sz="2400">
          <a:solidFill>
            <a:srgbClr val="FFFFFF"/>
          </a:solidFill>
          <a:effectLst>
            <a:outerShdw blurRad="38100" dist="38100" dir="2700000" algn="tl">
              <a:srgbClr val="000000"/>
            </a:outerShdw>
          </a:effectLst>
          <a:latin typeface="+mn-lt"/>
          <a:ea typeface="+mn-ea"/>
        </a:defRPr>
      </a:lvl3pPr>
      <a:lvl4pPr marL="1600200" indent="-228600" algn="l"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grpSp>
        <p:nvGrpSpPr>
          <p:cNvPr id="5121" name="Group 1"/>
          <p:cNvGrpSpPr>
            <a:grpSpLocks/>
          </p:cNvGrpSpPr>
          <p:nvPr/>
        </p:nvGrpSpPr>
        <p:grpSpPr bwMode="auto">
          <a:xfrm>
            <a:off x="0" y="0"/>
            <a:ext cx="9137650" cy="6846888"/>
            <a:chOff x="0" y="0"/>
            <a:chExt cx="5756" cy="4313"/>
          </a:xfrm>
        </p:grpSpPr>
        <p:grpSp>
          <p:nvGrpSpPr>
            <p:cNvPr id="5122" name="Group 2"/>
            <p:cNvGrpSpPr>
              <a:grpSpLocks/>
            </p:cNvGrpSpPr>
            <p:nvPr/>
          </p:nvGrpSpPr>
          <p:grpSpPr bwMode="auto">
            <a:xfrm>
              <a:off x="1728" y="2230"/>
              <a:ext cx="4025" cy="2083"/>
              <a:chOff x="1728" y="2230"/>
              <a:chExt cx="4025" cy="2083"/>
            </a:xfrm>
          </p:grpSpPr>
          <p:sp>
            <p:nvSpPr>
              <p:cNvPr id="5123" name="Freeform 3"/>
              <p:cNvSpPr>
                <a:spLocks noChangeArrowheads="1"/>
              </p:cNvSpPr>
              <p:nvPr/>
            </p:nvSpPr>
            <p:spPr bwMode="auto">
              <a:xfrm>
                <a:off x="1728" y="2644"/>
                <a:ext cx="2880" cy="1669"/>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rgbClr val="003399"/>
                  </a:gs>
                  <a:gs pos="100000">
                    <a:srgbClr val="002E8A"/>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4" name="Freeform 4"/>
              <p:cNvSpPr>
                <a:spLocks noChangeArrowheads="1"/>
              </p:cNvSpPr>
              <p:nvPr/>
            </p:nvSpPr>
            <p:spPr bwMode="auto">
              <a:xfrm>
                <a:off x="4170" y="2671"/>
                <a:ext cx="1257" cy="809"/>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rgbClr val="003399"/>
                  </a:gs>
                  <a:gs pos="100000">
                    <a:srgbClr val="002E8A"/>
                  </a:gs>
                </a:gsLst>
                <a:lin ang="27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5" name="Freeform 5"/>
              <p:cNvSpPr>
                <a:spLocks noChangeArrowheads="1"/>
              </p:cNvSpPr>
              <p:nvPr/>
            </p:nvSpPr>
            <p:spPr bwMode="auto">
              <a:xfrm>
                <a:off x="2900" y="3346"/>
                <a:ext cx="2847" cy="967"/>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rgbClr val="00297C"/>
                  </a:gs>
                  <a:gs pos="100000">
                    <a:srgbClr val="003399"/>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6" name="Freeform 6"/>
              <p:cNvSpPr>
                <a:spLocks noChangeArrowheads="1"/>
              </p:cNvSpPr>
              <p:nvPr/>
            </p:nvSpPr>
            <p:spPr bwMode="auto">
              <a:xfrm>
                <a:off x="2748" y="2230"/>
                <a:ext cx="3005" cy="2083"/>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rgbClr val="003399"/>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7" name="Freeform 7"/>
              <p:cNvSpPr>
                <a:spLocks noChangeArrowheads="1"/>
              </p:cNvSpPr>
              <p:nvPr/>
            </p:nvSpPr>
            <p:spPr bwMode="auto">
              <a:xfrm>
                <a:off x="4501" y="2317"/>
                <a:ext cx="1246" cy="537"/>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rgbClr val="002C85"/>
                  </a:gs>
                  <a:gs pos="100000">
                    <a:srgbClr val="003399"/>
                  </a:gs>
                </a:gsLst>
                <a:lin ang="27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5128" name="Freeform 8"/>
            <p:cNvSpPr>
              <a:spLocks noChangeArrowheads="1"/>
            </p:cNvSpPr>
            <p:nvPr/>
          </p:nvSpPr>
          <p:spPr bwMode="auto">
            <a:xfrm>
              <a:off x="3322" y="1341"/>
              <a:ext cx="1823" cy="1535"/>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rgbClr val="002B81"/>
                </a:gs>
                <a:gs pos="100000">
                  <a:srgbClr val="003399"/>
                </a:gs>
              </a:gsLst>
              <a:lin ang="27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129" name="Freeform 9"/>
            <p:cNvSpPr>
              <a:spLocks noChangeArrowheads="1"/>
            </p:cNvSpPr>
            <p:nvPr/>
          </p:nvSpPr>
          <p:spPr bwMode="auto">
            <a:xfrm>
              <a:off x="0" y="0"/>
              <a:ext cx="5756" cy="1774"/>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rgbClr val="000514"/>
                </a:gs>
                <a:gs pos="100000">
                  <a:srgbClr val="003399"/>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5130" name="Rectangle 10"/>
          <p:cNvSpPr>
            <a:spLocks noGrp="1" noChangeArrowheads="1"/>
          </p:cNvSpPr>
          <p:nvPr>
            <p:ph type="title"/>
          </p:nvPr>
        </p:nvSpPr>
        <p:spPr bwMode="auto">
          <a:xfrm>
            <a:off x="685800" y="1736725"/>
            <a:ext cx="7769225" cy="191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5131" name="Rectangle 11"/>
          <p:cNvSpPr>
            <a:spLocks noGrp="1" noChangeArrowheads="1"/>
          </p:cNvSpPr>
          <p:nvPr/>
        </p:nvSpPr>
        <p:spPr bwMode="auto">
          <a:xfrm>
            <a:off x="1371600" y="3886200"/>
            <a:ext cx="6397625" cy="174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spcBef>
                <a:spcPts val="800"/>
              </a:spcBef>
            </a:pPr>
            <a:r>
              <a:rPr lang="en-GB" sz="3200">
                <a:solidFill>
                  <a:srgbClr val="FFFFFF"/>
                </a:solidFill>
                <a:effectLst>
                  <a:outerShdw blurRad="38100" dist="38100" dir="2700000" algn="tl">
                    <a:srgbClr val="000000"/>
                  </a:outerShdw>
                </a:effectLst>
                <a:latin typeface="Garamond" pitchFamily="16" charset="0"/>
              </a:rPr>
              <a:t>Click to add text</a:t>
            </a:r>
          </a:p>
        </p:txBody>
      </p:sp>
      <p:sp>
        <p:nvSpPr>
          <p:cNvPr id="5132" name="Rectangle 12"/>
          <p:cNvSpPr>
            <a:spLocks noGrp="1" noChangeArrowheads="1"/>
          </p:cNvSpPr>
          <p:nvPr>
            <p:ph type="dt"/>
          </p:nvPr>
        </p:nvSpPr>
        <p:spPr bwMode="auto">
          <a:xfrm>
            <a:off x="457200" y="6248400"/>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14313">
              <a:buClrTx/>
              <a:buSzPct val="45000"/>
              <a:buFontTx/>
              <a:buNone/>
              <a:tabLst>
                <a:tab pos="723900" algn="l"/>
                <a:tab pos="1447800" algn="l"/>
              </a:tabLst>
              <a:defRPr sz="1200">
                <a:solidFill>
                  <a:srgbClr val="FFFFFF"/>
                </a:solidFill>
                <a:latin typeface="Times New Roman" pitchFamily="16" charset="0"/>
              </a:defRPr>
            </a:lvl1pPr>
          </a:lstStyle>
          <a:p>
            <a:endParaRPr lang="en-US"/>
          </a:p>
        </p:txBody>
      </p:sp>
      <p:sp>
        <p:nvSpPr>
          <p:cNvPr id="5133" name="Rectangle 13"/>
          <p:cNvSpPr>
            <a:spLocks noGrp="1" noChangeArrowheads="1"/>
          </p:cNvSpPr>
          <p:nvPr>
            <p:ph type="ftr"/>
          </p:nvPr>
        </p:nvSpPr>
        <p:spPr bwMode="auto">
          <a:xfrm>
            <a:off x="3124200" y="6251575"/>
            <a:ext cx="2892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14313" algn="ctr">
              <a:buClrTx/>
              <a:buSzPct val="45000"/>
              <a:buFontTx/>
              <a:buNone/>
              <a:tabLst>
                <a:tab pos="723900" algn="l"/>
                <a:tab pos="1447800" algn="l"/>
                <a:tab pos="2171700" algn="l"/>
              </a:tabLst>
              <a:defRPr sz="1200">
                <a:solidFill>
                  <a:srgbClr val="FFFFFF"/>
                </a:solidFill>
                <a:latin typeface="Times New Roman" pitchFamily="16" charset="0"/>
              </a:defRPr>
            </a:lvl1pPr>
          </a:lstStyle>
          <a:p>
            <a:endParaRPr lang="en-US"/>
          </a:p>
        </p:txBody>
      </p:sp>
      <p:sp>
        <p:nvSpPr>
          <p:cNvPr id="5134" name="Rectangle 14"/>
          <p:cNvSpPr>
            <a:spLocks noGrp="1" noChangeArrowheads="1"/>
          </p:cNvSpPr>
          <p:nvPr>
            <p:ph type="sldNum"/>
          </p:nvPr>
        </p:nvSpPr>
        <p:spPr bwMode="auto">
          <a:xfrm>
            <a:off x="6553200" y="6254750"/>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14313" algn="r">
              <a:buClrTx/>
              <a:buSzPct val="45000"/>
              <a:buFontTx/>
              <a:buNone/>
              <a:tabLst>
                <a:tab pos="723900" algn="l"/>
                <a:tab pos="1447800" algn="l"/>
              </a:tabLst>
              <a:defRPr sz="1200">
                <a:solidFill>
                  <a:srgbClr val="FFFFFF"/>
                </a:solidFill>
                <a:latin typeface="Times New Roman" pitchFamily="16" charset="0"/>
              </a:defRPr>
            </a:lvl1pPr>
          </a:lstStyle>
          <a:p>
            <a:fld id="{78149919-BC01-47C3-A516-10B62DED268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457200" rtl="0" fontAlgn="base">
        <a:spcBef>
          <a:spcPct val="0"/>
        </a:spcBef>
        <a:spcAft>
          <a:spcPct val="0"/>
        </a:spcAft>
        <a:buClr>
          <a:srgbClr val="000000"/>
        </a:buClr>
        <a:buSzPct val="100000"/>
        <a:buFont typeface="Times New Roman" pitchFamily="16" charset="0"/>
        <a:defRPr sz="6000" b="1">
          <a:solidFill>
            <a:srgbClr val="E5E5FF"/>
          </a:solidFill>
          <a:effectLst>
            <a:outerShdw blurRad="38100" dist="38100" dir="2700000" algn="tl">
              <a:srgbClr val="000000"/>
            </a:outerShdw>
          </a:effectLst>
          <a:latin typeface="+mj-lt"/>
          <a:ea typeface="+mj-ea"/>
          <a:cs typeface="+mj-cs"/>
        </a:defRPr>
      </a:lvl1pPr>
      <a:lvl2pPr marL="742950" indent="-285750" algn="ctr" defTabSz="457200" rtl="0" fontAlgn="base">
        <a:spcBef>
          <a:spcPct val="0"/>
        </a:spcBef>
        <a:spcAft>
          <a:spcPct val="0"/>
        </a:spcAft>
        <a:buClr>
          <a:srgbClr val="000000"/>
        </a:buClr>
        <a:buSzPct val="100000"/>
        <a:buFont typeface="Times New Roman" pitchFamily="16" charset="0"/>
        <a:defRPr sz="6000" b="1">
          <a:solidFill>
            <a:srgbClr val="E5E5FF"/>
          </a:solidFill>
          <a:effectLst>
            <a:outerShdw blurRad="38100" dist="38100" dir="2700000" algn="tl">
              <a:srgbClr val="000000"/>
            </a:outerShdw>
          </a:effectLst>
          <a:latin typeface="Garamond" pitchFamily="16" charset="0"/>
          <a:ea typeface="Microsoft YaHei" charset="-122"/>
        </a:defRPr>
      </a:lvl2pPr>
      <a:lvl3pPr marL="1143000" indent="-228600" algn="ctr" defTabSz="457200" rtl="0" fontAlgn="base">
        <a:spcBef>
          <a:spcPct val="0"/>
        </a:spcBef>
        <a:spcAft>
          <a:spcPct val="0"/>
        </a:spcAft>
        <a:buClr>
          <a:srgbClr val="000000"/>
        </a:buClr>
        <a:buSzPct val="100000"/>
        <a:buFont typeface="Times New Roman" pitchFamily="16" charset="0"/>
        <a:defRPr sz="6000" b="1">
          <a:solidFill>
            <a:srgbClr val="E5E5FF"/>
          </a:solidFill>
          <a:effectLst>
            <a:outerShdw blurRad="38100" dist="38100" dir="2700000" algn="tl">
              <a:srgbClr val="000000"/>
            </a:outerShdw>
          </a:effectLst>
          <a:latin typeface="Garamond" pitchFamily="16" charset="0"/>
          <a:ea typeface="Microsoft YaHei" charset="-122"/>
        </a:defRPr>
      </a:lvl3pPr>
      <a:lvl4pPr marL="1600200" indent="-228600" algn="ctr" defTabSz="457200" rtl="0" fontAlgn="base">
        <a:spcBef>
          <a:spcPct val="0"/>
        </a:spcBef>
        <a:spcAft>
          <a:spcPct val="0"/>
        </a:spcAft>
        <a:buClr>
          <a:srgbClr val="000000"/>
        </a:buClr>
        <a:buSzPct val="100000"/>
        <a:buFont typeface="Times New Roman" pitchFamily="16" charset="0"/>
        <a:defRPr sz="6000" b="1">
          <a:solidFill>
            <a:srgbClr val="E5E5FF"/>
          </a:solidFill>
          <a:effectLst>
            <a:outerShdw blurRad="38100" dist="38100" dir="2700000" algn="tl">
              <a:srgbClr val="000000"/>
            </a:outerShdw>
          </a:effectLst>
          <a:latin typeface="Garamond" pitchFamily="16" charset="0"/>
          <a:ea typeface="Microsoft YaHei" charset="-122"/>
        </a:defRPr>
      </a:lvl4pPr>
      <a:lvl5pPr marL="2057400" indent="-228600" algn="ctr" defTabSz="457200" rtl="0" fontAlgn="base">
        <a:spcBef>
          <a:spcPct val="0"/>
        </a:spcBef>
        <a:spcAft>
          <a:spcPct val="0"/>
        </a:spcAft>
        <a:buClr>
          <a:srgbClr val="000000"/>
        </a:buClr>
        <a:buSzPct val="100000"/>
        <a:buFont typeface="Times New Roman" pitchFamily="16" charset="0"/>
        <a:defRPr sz="6000" b="1">
          <a:solidFill>
            <a:srgbClr val="E5E5FF"/>
          </a:solidFill>
          <a:effectLst>
            <a:outerShdw blurRad="38100" dist="38100" dir="2700000" algn="tl">
              <a:srgbClr val="000000"/>
            </a:outerShdw>
          </a:effectLst>
          <a:latin typeface="Garamond" pitchFamily="16" charset="0"/>
          <a:ea typeface="Microsoft YaHei" charset="-122"/>
        </a:defRPr>
      </a:lvl5pPr>
      <a:lvl6pPr marL="2514600" indent="-228600" algn="ctr" defTabSz="457200" rtl="0" fontAlgn="base">
        <a:spcBef>
          <a:spcPct val="0"/>
        </a:spcBef>
        <a:spcAft>
          <a:spcPct val="0"/>
        </a:spcAft>
        <a:buClr>
          <a:srgbClr val="000000"/>
        </a:buClr>
        <a:buSzPct val="100000"/>
        <a:buFont typeface="Times New Roman" pitchFamily="16" charset="0"/>
        <a:defRPr sz="6000" b="1">
          <a:solidFill>
            <a:srgbClr val="E5E5FF"/>
          </a:solidFill>
          <a:effectLst>
            <a:outerShdw blurRad="38100" dist="38100" dir="2700000" algn="tl">
              <a:srgbClr val="000000"/>
            </a:outerShdw>
          </a:effectLst>
          <a:latin typeface="Garamond" pitchFamily="16" charset="0"/>
          <a:ea typeface="Microsoft YaHei" charset="-122"/>
        </a:defRPr>
      </a:lvl6pPr>
      <a:lvl7pPr marL="2971800" indent="-228600" algn="ctr" defTabSz="457200" rtl="0" fontAlgn="base">
        <a:spcBef>
          <a:spcPct val="0"/>
        </a:spcBef>
        <a:spcAft>
          <a:spcPct val="0"/>
        </a:spcAft>
        <a:buClr>
          <a:srgbClr val="000000"/>
        </a:buClr>
        <a:buSzPct val="100000"/>
        <a:buFont typeface="Times New Roman" pitchFamily="16" charset="0"/>
        <a:defRPr sz="6000" b="1">
          <a:solidFill>
            <a:srgbClr val="E5E5FF"/>
          </a:solidFill>
          <a:effectLst>
            <a:outerShdw blurRad="38100" dist="38100" dir="2700000" algn="tl">
              <a:srgbClr val="000000"/>
            </a:outerShdw>
          </a:effectLst>
          <a:latin typeface="Garamond" pitchFamily="16" charset="0"/>
          <a:ea typeface="Microsoft YaHei" charset="-122"/>
        </a:defRPr>
      </a:lvl7pPr>
      <a:lvl8pPr marL="3429000" indent="-228600" algn="ctr" defTabSz="457200" rtl="0" fontAlgn="base">
        <a:spcBef>
          <a:spcPct val="0"/>
        </a:spcBef>
        <a:spcAft>
          <a:spcPct val="0"/>
        </a:spcAft>
        <a:buClr>
          <a:srgbClr val="000000"/>
        </a:buClr>
        <a:buSzPct val="100000"/>
        <a:buFont typeface="Times New Roman" pitchFamily="16" charset="0"/>
        <a:defRPr sz="6000" b="1">
          <a:solidFill>
            <a:srgbClr val="E5E5FF"/>
          </a:solidFill>
          <a:effectLst>
            <a:outerShdw blurRad="38100" dist="38100" dir="2700000" algn="tl">
              <a:srgbClr val="000000"/>
            </a:outerShdw>
          </a:effectLst>
          <a:latin typeface="Garamond" pitchFamily="16" charset="0"/>
          <a:ea typeface="Microsoft YaHei" charset="-122"/>
        </a:defRPr>
      </a:lvl8pPr>
      <a:lvl9pPr marL="3886200" indent="-228600" algn="ctr" defTabSz="457200" rtl="0" fontAlgn="base">
        <a:spcBef>
          <a:spcPct val="0"/>
        </a:spcBef>
        <a:spcAft>
          <a:spcPct val="0"/>
        </a:spcAft>
        <a:buClr>
          <a:srgbClr val="000000"/>
        </a:buClr>
        <a:buSzPct val="100000"/>
        <a:buFont typeface="Times New Roman" pitchFamily="16" charset="0"/>
        <a:defRPr sz="6000" b="1">
          <a:solidFill>
            <a:srgbClr val="E5E5FF"/>
          </a:solidFill>
          <a:effectLst>
            <a:outerShdw blurRad="38100" dist="38100" dir="2700000" algn="tl">
              <a:srgbClr val="000000"/>
            </a:outerShdw>
          </a:effectLst>
          <a:latin typeface="Garamond" pitchFamily="16" charset="0"/>
          <a:ea typeface="Microsoft YaHei" charset="-122"/>
        </a:defRPr>
      </a:lvl9pPr>
    </p:titleStyle>
    <p:bodyStyle>
      <a:lvl1pPr marL="342900" indent="-342900" algn="ctr" defTabSz="457200" rtl="0" fontAlgn="base">
        <a:spcBef>
          <a:spcPts val="800"/>
        </a:spcBef>
        <a:spcAft>
          <a:spcPct val="0"/>
        </a:spcAft>
        <a:buClr>
          <a:srgbClr val="000000"/>
        </a:buClr>
        <a:buSzPct val="100000"/>
        <a:buFont typeface="Times New Roman" pitchFamily="16" charset="0"/>
        <a:defRPr sz="3200">
          <a:solidFill>
            <a:srgbClr val="FFFFFF"/>
          </a:solidFill>
          <a:effectLst>
            <a:outerShdw blurRad="38100" dist="38100" dir="2700000" algn="tl">
              <a:srgbClr val="000000"/>
            </a:outerShdw>
          </a:effectLst>
          <a:latin typeface="+mn-lt"/>
          <a:ea typeface="+mn-ea"/>
          <a:cs typeface="+mn-cs"/>
        </a:defRPr>
      </a:lvl1pPr>
      <a:lvl2pPr marL="742950" indent="-285750" algn="ctr" defTabSz="457200" rtl="0" fontAlgn="base">
        <a:spcBef>
          <a:spcPts val="700"/>
        </a:spcBef>
        <a:spcAft>
          <a:spcPct val="0"/>
        </a:spcAft>
        <a:buClr>
          <a:srgbClr val="000000"/>
        </a:buClr>
        <a:buSzPct val="100000"/>
        <a:buFont typeface="Times New Roman" pitchFamily="16" charset="0"/>
        <a:defRPr sz="2800">
          <a:solidFill>
            <a:srgbClr val="FFFFFF"/>
          </a:solidFill>
          <a:effectLst>
            <a:outerShdw blurRad="38100" dist="38100" dir="2700000" algn="tl">
              <a:srgbClr val="000000"/>
            </a:outerShdw>
          </a:effectLst>
          <a:latin typeface="+mn-lt"/>
          <a:ea typeface="+mn-ea"/>
        </a:defRPr>
      </a:lvl2pPr>
      <a:lvl3pPr marL="1143000" indent="-228600" algn="ctr" defTabSz="457200" rtl="0" fontAlgn="base">
        <a:spcBef>
          <a:spcPts val="600"/>
        </a:spcBef>
        <a:spcAft>
          <a:spcPct val="0"/>
        </a:spcAft>
        <a:buClr>
          <a:srgbClr val="000000"/>
        </a:buClr>
        <a:buSzPct val="100000"/>
        <a:buFont typeface="Times New Roman" pitchFamily="16" charset="0"/>
        <a:defRPr sz="2400">
          <a:solidFill>
            <a:srgbClr val="FFFFFF"/>
          </a:solidFill>
          <a:effectLst>
            <a:outerShdw blurRad="38100" dist="38100" dir="2700000" algn="tl">
              <a:srgbClr val="000000"/>
            </a:outerShdw>
          </a:effectLst>
          <a:latin typeface="+mn-lt"/>
          <a:ea typeface="+mn-ea"/>
        </a:defRPr>
      </a:lvl3pPr>
      <a:lvl4pPr marL="1600200" indent="-228600" algn="ctr"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4pPr>
      <a:lvl5pPr marL="2057400" indent="-228600" algn="ctr"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5pPr>
      <a:lvl6pPr marL="2514600" indent="-228600" algn="ctr"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6pPr>
      <a:lvl7pPr marL="2971800" indent="-228600" algn="ctr"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7pPr>
      <a:lvl8pPr marL="3429000" indent="-228600" algn="ctr"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8pPr>
      <a:lvl9pPr marL="3886200" indent="-228600" algn="ctr" defTabSz="457200" rtl="0" fontAlgn="base">
        <a:spcBef>
          <a:spcPts val="500"/>
        </a:spcBef>
        <a:spcAft>
          <a:spcPct val="0"/>
        </a:spcAft>
        <a:buClr>
          <a:srgbClr val="000000"/>
        </a:buClr>
        <a:buSzPct val="100000"/>
        <a:buFont typeface="Times New Roman" pitchFamily="16" charset="0"/>
        <a:defRPr sz="2000">
          <a:solidFill>
            <a:srgbClr val="FFFFFF"/>
          </a:solidFill>
          <a:effectLst>
            <a:outerShdw blurRad="38100" dist="38100" dir="2700000" algn="tl">
              <a:srgbClr val="000000"/>
            </a:outerShdw>
          </a:effectLst>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685800" y="609600"/>
            <a:ext cx="7769225"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6146" name="Rectangle 2"/>
          <p:cNvSpPr>
            <a:spLocks noGrp="1" noChangeArrowheads="1"/>
          </p:cNvSpPr>
          <p:nvPr>
            <p:ph type="body" idx="1"/>
          </p:nvPr>
        </p:nvSpPr>
        <p:spPr bwMode="auto">
          <a:xfrm>
            <a:off x="685800" y="1981200"/>
            <a:ext cx="7769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6147" name="Rectangle 3"/>
          <p:cNvSpPr>
            <a:spLocks noGrp="1" noChangeArrowheads="1"/>
          </p:cNvSpPr>
          <p:nvPr>
            <p:ph type="dt"/>
          </p:nvPr>
        </p:nvSpPr>
        <p:spPr bwMode="auto">
          <a:xfrm>
            <a:off x="6858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723900" algn="l"/>
                <a:tab pos="1447800" algn="l"/>
              </a:tabLst>
              <a:defRPr sz="1400">
                <a:solidFill>
                  <a:srgbClr val="FFFFFF"/>
                </a:solidFill>
                <a:latin typeface="Times New Roman" pitchFamily="16" charset="0"/>
              </a:defRPr>
            </a:lvl1pPr>
          </a:lstStyle>
          <a:p>
            <a:endParaRPr lang="en-US"/>
          </a:p>
        </p:txBody>
      </p:sp>
      <p:sp>
        <p:nvSpPr>
          <p:cNvPr id="6148" name="Rectangle 4"/>
          <p:cNvSpPr>
            <a:spLocks noGrp="1" noChangeArrowheads="1"/>
          </p:cNvSpPr>
          <p:nvPr>
            <p:ph type="ftr"/>
          </p:nvPr>
        </p:nvSpPr>
        <p:spPr bwMode="auto">
          <a:xfrm>
            <a:off x="3124200" y="6248400"/>
            <a:ext cx="2892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723900" algn="l"/>
                <a:tab pos="1447800" algn="l"/>
                <a:tab pos="2171700" algn="l"/>
              </a:tabLst>
              <a:defRPr sz="1400">
                <a:solidFill>
                  <a:srgbClr val="FFFFFF"/>
                </a:solidFill>
                <a:latin typeface="Times New Roman" pitchFamily="16" charset="0"/>
              </a:defRPr>
            </a:lvl1pPr>
          </a:lstStyle>
          <a:p>
            <a:endParaRPr lang="en-US"/>
          </a:p>
        </p:txBody>
      </p:sp>
      <p:sp>
        <p:nvSpPr>
          <p:cNvPr id="6149" name="Rectangle 5"/>
          <p:cNvSpPr>
            <a:spLocks noGrp="1" noChangeArrowheads="1"/>
          </p:cNvSpPr>
          <p:nvPr>
            <p:ph type="sldNum"/>
          </p:nvPr>
        </p:nvSpPr>
        <p:spPr bwMode="auto">
          <a:xfrm>
            <a:off x="65532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a:solidFill>
                  <a:srgbClr val="FFFFFF"/>
                </a:solidFill>
                <a:latin typeface="Times New Roman" pitchFamily="16" charset="0"/>
              </a:defRPr>
            </a:lvl1pPr>
          </a:lstStyle>
          <a:p>
            <a:fld id="{305E568D-62A1-46BF-A8D3-96E0F3EF7EFD}" type="slidenum">
              <a:rPr lang="en-US"/>
              <a:pPr/>
              <a:t>‹#›</a:t>
            </a:fld>
            <a:endParaRPr lang="en-US"/>
          </a:p>
        </p:txBody>
      </p:sp>
      <p:pic>
        <p:nvPicPr>
          <p:cNvPr id="615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77250" y="5257800"/>
            <a:ext cx="666750" cy="160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457200" rtl="0" fontAlgn="base">
        <a:spcBef>
          <a:spcPct val="0"/>
        </a:spcBef>
        <a:spcAft>
          <a:spcPct val="0"/>
        </a:spcAft>
        <a:buClr>
          <a:srgbClr val="000000"/>
        </a:buClr>
        <a:buSzPct val="100000"/>
        <a:buFont typeface="Times New Roman" pitchFamily="16" charset="0"/>
        <a:defRPr sz="4000">
          <a:solidFill>
            <a:srgbClr val="FFFFFF"/>
          </a:solidFill>
          <a:latin typeface="+mj-lt"/>
          <a:ea typeface="+mj-ea"/>
          <a:cs typeface="+mj-cs"/>
        </a:defRPr>
      </a:lvl1pPr>
      <a:lvl2pPr marL="742950" indent="-285750" algn="ctr" defTabSz="457200" rtl="0" fontAlgn="base">
        <a:spcBef>
          <a:spcPct val="0"/>
        </a:spcBef>
        <a:spcAft>
          <a:spcPct val="0"/>
        </a:spcAft>
        <a:buClr>
          <a:srgbClr val="000000"/>
        </a:buClr>
        <a:buSzPct val="100000"/>
        <a:buFont typeface="Times New Roman" pitchFamily="16" charset="0"/>
        <a:defRPr sz="4000">
          <a:solidFill>
            <a:srgbClr val="FFFFFF"/>
          </a:solidFill>
          <a:latin typeface="Swis721 Ex BT" pitchFamily="32" charset="0"/>
          <a:ea typeface="Microsoft YaHei" charset="-122"/>
        </a:defRPr>
      </a:lvl2pPr>
      <a:lvl3pPr marL="1143000" indent="-228600" algn="ctr" defTabSz="457200" rtl="0" fontAlgn="base">
        <a:spcBef>
          <a:spcPct val="0"/>
        </a:spcBef>
        <a:spcAft>
          <a:spcPct val="0"/>
        </a:spcAft>
        <a:buClr>
          <a:srgbClr val="000000"/>
        </a:buClr>
        <a:buSzPct val="100000"/>
        <a:buFont typeface="Times New Roman" pitchFamily="16" charset="0"/>
        <a:defRPr sz="4000">
          <a:solidFill>
            <a:srgbClr val="FFFFFF"/>
          </a:solidFill>
          <a:latin typeface="Swis721 Ex BT" pitchFamily="32" charset="0"/>
          <a:ea typeface="Microsoft YaHei" charset="-122"/>
        </a:defRPr>
      </a:lvl3pPr>
      <a:lvl4pPr marL="1600200" indent="-228600" algn="ctr" defTabSz="457200" rtl="0" fontAlgn="base">
        <a:spcBef>
          <a:spcPct val="0"/>
        </a:spcBef>
        <a:spcAft>
          <a:spcPct val="0"/>
        </a:spcAft>
        <a:buClr>
          <a:srgbClr val="000000"/>
        </a:buClr>
        <a:buSzPct val="100000"/>
        <a:buFont typeface="Times New Roman" pitchFamily="16" charset="0"/>
        <a:defRPr sz="4000">
          <a:solidFill>
            <a:srgbClr val="FFFFFF"/>
          </a:solidFill>
          <a:latin typeface="Swis721 Ex BT" pitchFamily="32" charset="0"/>
          <a:ea typeface="Microsoft YaHei" charset="-122"/>
        </a:defRPr>
      </a:lvl4pPr>
      <a:lvl5pPr marL="2057400" indent="-228600" algn="ctr" defTabSz="457200" rtl="0" fontAlgn="base">
        <a:spcBef>
          <a:spcPct val="0"/>
        </a:spcBef>
        <a:spcAft>
          <a:spcPct val="0"/>
        </a:spcAft>
        <a:buClr>
          <a:srgbClr val="000000"/>
        </a:buClr>
        <a:buSzPct val="100000"/>
        <a:buFont typeface="Times New Roman" pitchFamily="16" charset="0"/>
        <a:defRPr sz="4000">
          <a:solidFill>
            <a:srgbClr val="FFFFFF"/>
          </a:solidFill>
          <a:latin typeface="Swis721 Ex BT" pitchFamily="32" charset="0"/>
          <a:ea typeface="Microsoft YaHei" charset="-122"/>
        </a:defRPr>
      </a:lvl5pPr>
      <a:lvl6pPr marL="2514600" indent="-228600" algn="ctr" defTabSz="457200" rtl="0" fontAlgn="base">
        <a:spcBef>
          <a:spcPct val="0"/>
        </a:spcBef>
        <a:spcAft>
          <a:spcPct val="0"/>
        </a:spcAft>
        <a:buClr>
          <a:srgbClr val="000000"/>
        </a:buClr>
        <a:buSzPct val="100000"/>
        <a:buFont typeface="Times New Roman" pitchFamily="16" charset="0"/>
        <a:defRPr sz="4000">
          <a:solidFill>
            <a:srgbClr val="FFFFFF"/>
          </a:solidFill>
          <a:latin typeface="Swis721 Ex BT" pitchFamily="32" charset="0"/>
          <a:ea typeface="Microsoft YaHei" charset="-122"/>
        </a:defRPr>
      </a:lvl6pPr>
      <a:lvl7pPr marL="2971800" indent="-228600" algn="ctr" defTabSz="457200" rtl="0" fontAlgn="base">
        <a:spcBef>
          <a:spcPct val="0"/>
        </a:spcBef>
        <a:spcAft>
          <a:spcPct val="0"/>
        </a:spcAft>
        <a:buClr>
          <a:srgbClr val="000000"/>
        </a:buClr>
        <a:buSzPct val="100000"/>
        <a:buFont typeface="Times New Roman" pitchFamily="16" charset="0"/>
        <a:defRPr sz="4000">
          <a:solidFill>
            <a:srgbClr val="FFFFFF"/>
          </a:solidFill>
          <a:latin typeface="Swis721 Ex BT" pitchFamily="32" charset="0"/>
          <a:ea typeface="Microsoft YaHei" charset="-122"/>
        </a:defRPr>
      </a:lvl7pPr>
      <a:lvl8pPr marL="3429000" indent="-228600" algn="ctr" defTabSz="457200" rtl="0" fontAlgn="base">
        <a:spcBef>
          <a:spcPct val="0"/>
        </a:spcBef>
        <a:spcAft>
          <a:spcPct val="0"/>
        </a:spcAft>
        <a:buClr>
          <a:srgbClr val="000000"/>
        </a:buClr>
        <a:buSzPct val="100000"/>
        <a:buFont typeface="Times New Roman" pitchFamily="16" charset="0"/>
        <a:defRPr sz="4000">
          <a:solidFill>
            <a:srgbClr val="FFFFFF"/>
          </a:solidFill>
          <a:latin typeface="Swis721 Ex BT" pitchFamily="32" charset="0"/>
          <a:ea typeface="Microsoft YaHei" charset="-122"/>
        </a:defRPr>
      </a:lvl8pPr>
      <a:lvl9pPr marL="3886200" indent="-228600" algn="ctr" defTabSz="457200" rtl="0" fontAlgn="base">
        <a:spcBef>
          <a:spcPct val="0"/>
        </a:spcBef>
        <a:spcAft>
          <a:spcPct val="0"/>
        </a:spcAft>
        <a:buClr>
          <a:srgbClr val="000000"/>
        </a:buClr>
        <a:buSzPct val="100000"/>
        <a:buFont typeface="Times New Roman" pitchFamily="16" charset="0"/>
        <a:defRPr sz="4000">
          <a:solidFill>
            <a:srgbClr val="FFFFFF"/>
          </a:solidFill>
          <a:latin typeface="Swis721 Ex BT" pitchFamily="32" charset="0"/>
          <a:ea typeface="Microsoft YaHei" charset="-122"/>
        </a:defRPr>
      </a:lvl9pPr>
    </p:titleStyle>
    <p:bodyStyle>
      <a:lvl1pPr marL="342900" indent="-342900" algn="l" defTabSz="457200" rtl="0" fontAlgn="base">
        <a:spcBef>
          <a:spcPts val="700"/>
        </a:spcBef>
        <a:spcAft>
          <a:spcPct val="0"/>
        </a:spcAft>
        <a:buClr>
          <a:srgbClr val="000000"/>
        </a:buClr>
        <a:buSzPct val="100000"/>
        <a:buFont typeface="Times New Roman" pitchFamily="16" charset="0"/>
        <a:defRPr sz="2800">
          <a:solidFill>
            <a:srgbClr val="FFFFFF"/>
          </a:solidFill>
          <a:latin typeface="+mn-lt"/>
          <a:ea typeface="+mn-ea"/>
          <a:cs typeface="+mn-cs"/>
        </a:defRPr>
      </a:lvl1pPr>
      <a:lvl2pPr marL="742950" indent="-285750" algn="l" defTabSz="457200" rtl="0" fontAlgn="base">
        <a:spcBef>
          <a:spcPts val="600"/>
        </a:spcBef>
        <a:spcAft>
          <a:spcPct val="0"/>
        </a:spcAft>
        <a:buClr>
          <a:srgbClr val="000000"/>
        </a:buClr>
        <a:buSzPct val="100000"/>
        <a:buFont typeface="Times New Roman" pitchFamily="16" charset="0"/>
        <a:defRPr sz="2400">
          <a:solidFill>
            <a:srgbClr val="FFFFFF"/>
          </a:solidFill>
          <a:latin typeface="+mn-lt"/>
          <a:ea typeface="+mn-ea"/>
        </a:defRPr>
      </a:lvl2pPr>
      <a:lvl3pPr marL="1143000" indent="-228600" algn="l" defTabSz="457200" rtl="0" fontAlgn="base">
        <a:spcBef>
          <a:spcPts val="500"/>
        </a:spcBef>
        <a:spcAft>
          <a:spcPct val="0"/>
        </a:spcAft>
        <a:buClr>
          <a:srgbClr val="000000"/>
        </a:buClr>
        <a:buSzPct val="100000"/>
        <a:buFont typeface="Times New Roman" pitchFamily="16" charset="0"/>
        <a:defRPr sz="2000">
          <a:solidFill>
            <a:srgbClr val="FFFFFF"/>
          </a:solidFill>
          <a:latin typeface="+mn-lt"/>
          <a:ea typeface="+mn-ea"/>
        </a:defRPr>
      </a:lvl3pPr>
      <a:lvl4pPr marL="1600200" indent="-228600" algn="l" defTabSz="457200" rtl="0" fontAlgn="base">
        <a:spcBef>
          <a:spcPts val="450"/>
        </a:spcBef>
        <a:spcAft>
          <a:spcPct val="0"/>
        </a:spcAft>
        <a:buClr>
          <a:srgbClr val="000000"/>
        </a:buClr>
        <a:buSzPct val="100000"/>
        <a:buFont typeface="Times New Roman" pitchFamily="16" charset="0"/>
        <a:defRPr>
          <a:solidFill>
            <a:srgbClr val="FFFFFF"/>
          </a:solidFill>
          <a:latin typeface="+mn-lt"/>
          <a:ea typeface="+mn-ea"/>
        </a:defRPr>
      </a:lvl4pPr>
      <a:lvl5pPr marL="2057400" indent="-228600" algn="l" defTabSz="457200" rtl="0" fontAlgn="base">
        <a:spcBef>
          <a:spcPts val="450"/>
        </a:spcBef>
        <a:spcAft>
          <a:spcPct val="0"/>
        </a:spcAft>
        <a:buClr>
          <a:srgbClr val="000000"/>
        </a:buClr>
        <a:buSzPct val="100000"/>
        <a:buFont typeface="Times New Roman" pitchFamily="16" charset="0"/>
        <a:defRPr>
          <a:solidFill>
            <a:srgbClr val="FFFFFF"/>
          </a:solidFill>
          <a:latin typeface="+mn-lt"/>
          <a:ea typeface="+mn-ea"/>
        </a:defRPr>
      </a:lvl5pPr>
      <a:lvl6pPr marL="2514600" indent="-228600" algn="l" defTabSz="457200" rtl="0" fontAlgn="base">
        <a:spcBef>
          <a:spcPts val="450"/>
        </a:spcBef>
        <a:spcAft>
          <a:spcPct val="0"/>
        </a:spcAft>
        <a:buClr>
          <a:srgbClr val="000000"/>
        </a:buClr>
        <a:buSzPct val="100000"/>
        <a:buFont typeface="Times New Roman" pitchFamily="16" charset="0"/>
        <a:defRPr>
          <a:solidFill>
            <a:srgbClr val="FFFFFF"/>
          </a:solidFill>
          <a:latin typeface="+mn-lt"/>
          <a:ea typeface="+mn-ea"/>
        </a:defRPr>
      </a:lvl6pPr>
      <a:lvl7pPr marL="2971800" indent="-228600" algn="l" defTabSz="457200" rtl="0" fontAlgn="base">
        <a:spcBef>
          <a:spcPts val="450"/>
        </a:spcBef>
        <a:spcAft>
          <a:spcPct val="0"/>
        </a:spcAft>
        <a:buClr>
          <a:srgbClr val="000000"/>
        </a:buClr>
        <a:buSzPct val="100000"/>
        <a:buFont typeface="Times New Roman" pitchFamily="16" charset="0"/>
        <a:defRPr>
          <a:solidFill>
            <a:srgbClr val="FFFFFF"/>
          </a:solidFill>
          <a:latin typeface="+mn-lt"/>
          <a:ea typeface="+mn-ea"/>
        </a:defRPr>
      </a:lvl7pPr>
      <a:lvl8pPr marL="3429000" indent="-228600" algn="l" defTabSz="457200" rtl="0" fontAlgn="base">
        <a:spcBef>
          <a:spcPts val="450"/>
        </a:spcBef>
        <a:spcAft>
          <a:spcPct val="0"/>
        </a:spcAft>
        <a:buClr>
          <a:srgbClr val="000000"/>
        </a:buClr>
        <a:buSzPct val="100000"/>
        <a:buFont typeface="Times New Roman" pitchFamily="16" charset="0"/>
        <a:defRPr>
          <a:solidFill>
            <a:srgbClr val="FFFFFF"/>
          </a:solidFill>
          <a:latin typeface="+mn-lt"/>
          <a:ea typeface="+mn-ea"/>
        </a:defRPr>
      </a:lvl8pPr>
      <a:lvl9pPr marL="3886200" indent="-228600" algn="l" defTabSz="457200" rtl="0" fontAlgn="base">
        <a:spcBef>
          <a:spcPts val="450"/>
        </a:spcBef>
        <a:spcAft>
          <a:spcPct val="0"/>
        </a:spcAft>
        <a:buClr>
          <a:srgbClr val="000000"/>
        </a:buClr>
        <a:buSzPct val="100000"/>
        <a:buFont typeface="Times New Roman" pitchFamily="16" charset="0"/>
        <a:defRPr>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grpSp>
        <p:nvGrpSpPr>
          <p:cNvPr id="7169" name="Group 1"/>
          <p:cNvGrpSpPr>
            <a:grpSpLocks/>
          </p:cNvGrpSpPr>
          <p:nvPr/>
        </p:nvGrpSpPr>
        <p:grpSpPr bwMode="auto">
          <a:xfrm>
            <a:off x="0" y="0"/>
            <a:ext cx="8683625" cy="4873625"/>
            <a:chOff x="0" y="0"/>
            <a:chExt cx="5470" cy="3070"/>
          </a:xfrm>
        </p:grpSpPr>
        <p:sp>
          <p:nvSpPr>
            <p:cNvPr id="7170" name="Rectangle 2"/>
            <p:cNvSpPr>
              <a:spLocks noChangeArrowheads="1"/>
            </p:cNvSpPr>
            <p:nvPr/>
          </p:nvSpPr>
          <p:spPr bwMode="auto">
            <a:xfrm>
              <a:off x="0" y="0"/>
              <a:ext cx="382" cy="3070"/>
            </a:xfrm>
            <a:prstGeom prst="rect">
              <a:avLst/>
            </a:prstGeom>
            <a:solidFill>
              <a:srgbClr val="CCCC99"/>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7171" name="Group 3"/>
            <p:cNvGrpSpPr>
              <a:grpSpLocks/>
            </p:cNvGrpSpPr>
            <p:nvPr/>
          </p:nvGrpSpPr>
          <p:grpSpPr bwMode="auto">
            <a:xfrm>
              <a:off x="240" y="893"/>
              <a:ext cx="5230" cy="113"/>
              <a:chOff x="240" y="893"/>
              <a:chExt cx="5230" cy="113"/>
            </a:xfrm>
          </p:grpSpPr>
          <p:sp>
            <p:nvSpPr>
              <p:cNvPr id="7172" name="Rectangle 4"/>
              <p:cNvSpPr>
                <a:spLocks noChangeArrowheads="1"/>
              </p:cNvSpPr>
              <p:nvPr/>
            </p:nvSpPr>
            <p:spPr bwMode="auto">
              <a:xfrm>
                <a:off x="4320" y="893"/>
                <a:ext cx="1150" cy="113"/>
              </a:xfrm>
              <a:prstGeom prst="rect">
                <a:avLst/>
              </a:prstGeom>
              <a:solidFill>
                <a:srgbClr val="B2B2B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3" name="Line 5"/>
              <p:cNvSpPr>
                <a:spLocks noChangeShapeType="1"/>
              </p:cNvSpPr>
              <p:nvPr/>
            </p:nvSpPr>
            <p:spPr bwMode="auto">
              <a:xfrm>
                <a:off x="240" y="941"/>
                <a:ext cx="5230" cy="0"/>
              </a:xfrm>
              <a:prstGeom prst="line">
                <a:avLst/>
              </a:prstGeom>
              <a:noFill/>
              <a:ln w="19080" cap="sq">
                <a:solidFill>
                  <a:srgbClr val="3300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7174" name="Rectangle 6"/>
          <p:cNvSpPr>
            <a:spLocks noGrp="1" noChangeArrowheads="1"/>
          </p:cNvSpPr>
          <p:nvPr>
            <p:ph type="title"/>
          </p:nvPr>
        </p:nvSpPr>
        <p:spPr bwMode="auto">
          <a:xfrm>
            <a:off x="914400" y="277813"/>
            <a:ext cx="7769225"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7175" name="Rectangle 7"/>
          <p:cNvSpPr>
            <a:spLocks noGrp="1" noChangeArrowheads="1"/>
          </p:cNvSpPr>
          <p:nvPr>
            <p:ph type="body" idx="1"/>
          </p:nvPr>
        </p:nvSpPr>
        <p:spPr bwMode="auto">
          <a:xfrm>
            <a:off x="914400" y="1600200"/>
            <a:ext cx="7769225" cy="4527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7176" name="Rectangle 8"/>
          <p:cNvSpPr>
            <a:spLocks noGrp="1" noChangeArrowheads="1"/>
          </p:cNvSpPr>
          <p:nvPr>
            <p:ph type="dt"/>
          </p:nvPr>
        </p:nvSpPr>
        <p:spPr bwMode="auto">
          <a:xfrm>
            <a:off x="914400" y="6251575"/>
            <a:ext cx="19780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4313">
              <a:buClrTx/>
              <a:buSzPct val="45000"/>
              <a:buFontTx/>
              <a:buNone/>
              <a:tabLst>
                <a:tab pos="723900" algn="l"/>
                <a:tab pos="1447800" algn="l"/>
              </a:tabLst>
              <a:defRPr sz="1000">
                <a:solidFill>
                  <a:srgbClr val="000000"/>
                </a:solidFill>
                <a:latin typeface="+mj-lt"/>
              </a:defRPr>
            </a:lvl1pPr>
          </a:lstStyle>
          <a:p>
            <a:endParaRPr lang="en-US"/>
          </a:p>
        </p:txBody>
      </p:sp>
      <p:sp>
        <p:nvSpPr>
          <p:cNvPr id="7177" name="Rectangle 9"/>
          <p:cNvSpPr>
            <a:spLocks noGrp="1" noChangeArrowheads="1"/>
          </p:cNvSpPr>
          <p:nvPr>
            <p:ph type="ftr"/>
          </p:nvPr>
        </p:nvSpPr>
        <p:spPr bwMode="auto">
          <a:xfrm>
            <a:off x="3352800" y="624840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4313" algn="ctr">
              <a:buClrTx/>
              <a:buSzPct val="45000"/>
              <a:buFontTx/>
              <a:buNone/>
              <a:tabLst>
                <a:tab pos="723900" algn="l"/>
                <a:tab pos="1447800" algn="l"/>
                <a:tab pos="2171700" algn="l"/>
                <a:tab pos="2895600" algn="l"/>
              </a:tabLst>
              <a:defRPr sz="1000">
                <a:solidFill>
                  <a:srgbClr val="000000"/>
                </a:solidFill>
                <a:latin typeface="+mj-lt"/>
              </a:defRPr>
            </a:lvl1pPr>
          </a:lstStyle>
          <a:p>
            <a:endParaRPr lang="en-US"/>
          </a:p>
        </p:txBody>
      </p:sp>
      <p:sp>
        <p:nvSpPr>
          <p:cNvPr id="7178" name="Rectangle 10"/>
          <p:cNvSpPr>
            <a:spLocks noGrp="1" noChangeArrowheads="1"/>
          </p:cNvSpPr>
          <p:nvPr>
            <p:ph type="sldNum"/>
          </p:nvPr>
        </p:nvSpPr>
        <p:spPr bwMode="auto">
          <a:xfrm>
            <a:off x="67818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4313" algn="r">
              <a:buClrTx/>
              <a:buSzPct val="45000"/>
              <a:buFontTx/>
              <a:buNone/>
              <a:tabLst>
                <a:tab pos="723900" algn="l"/>
                <a:tab pos="1447800" algn="l"/>
              </a:tabLst>
              <a:defRPr sz="1000">
                <a:solidFill>
                  <a:srgbClr val="000000"/>
                </a:solidFill>
                <a:latin typeface="+mj-lt"/>
              </a:defRPr>
            </a:lvl1pPr>
          </a:lstStyle>
          <a:p>
            <a:fld id="{291C3BDA-BAD0-49C1-AFE9-D8984B817E44}" type="slidenum">
              <a:rPr lang="en-US"/>
              <a:pPr/>
              <a:t>‹#›</a:t>
            </a:fld>
            <a:endParaRPr lang="en-US"/>
          </a:p>
        </p:txBody>
      </p:sp>
      <p:sp>
        <p:nvSpPr>
          <p:cNvPr id="7179" name="Line 11"/>
          <p:cNvSpPr>
            <a:spLocks noChangeShapeType="1"/>
          </p:cNvSpPr>
          <p:nvPr/>
        </p:nvSpPr>
        <p:spPr bwMode="auto">
          <a:xfrm>
            <a:off x="0" y="4876800"/>
            <a:ext cx="609600" cy="1588"/>
          </a:xfrm>
          <a:prstGeom prst="line">
            <a:avLst/>
          </a:prstGeom>
          <a:noFill/>
          <a:ln w="44280" cap="sq">
            <a:solidFill>
              <a:srgbClr val="3300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457200" rtl="0" fontAlgn="base">
        <a:spcBef>
          <a:spcPct val="0"/>
        </a:spcBef>
        <a:spcAft>
          <a:spcPct val="0"/>
        </a:spcAft>
        <a:buClr>
          <a:srgbClr val="000000"/>
        </a:buClr>
        <a:buSzPct val="100000"/>
        <a:buFont typeface="Times New Roman" pitchFamily="16" charset="0"/>
        <a:defRPr sz="4200">
          <a:solidFill>
            <a:srgbClr val="330033"/>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4200">
          <a:solidFill>
            <a:srgbClr val="330033"/>
          </a:solidFill>
          <a:latin typeface="Times New Roman" pitchFamily="16" charset="0"/>
          <a:cs typeface="Arial" charset="0"/>
        </a:defRPr>
      </a:lvl2pPr>
      <a:lvl3pPr marL="1143000" indent="-228600" algn="l" defTabSz="457200" rtl="0" fontAlgn="base">
        <a:spcBef>
          <a:spcPct val="0"/>
        </a:spcBef>
        <a:spcAft>
          <a:spcPct val="0"/>
        </a:spcAft>
        <a:buClr>
          <a:srgbClr val="000000"/>
        </a:buClr>
        <a:buSzPct val="100000"/>
        <a:buFont typeface="Times New Roman" pitchFamily="16" charset="0"/>
        <a:defRPr sz="4200">
          <a:solidFill>
            <a:srgbClr val="330033"/>
          </a:solidFill>
          <a:latin typeface="Times New Roman" pitchFamily="16" charset="0"/>
          <a:cs typeface="Arial" charset="0"/>
        </a:defRPr>
      </a:lvl3pPr>
      <a:lvl4pPr marL="1600200" indent="-228600" algn="l" defTabSz="457200" rtl="0" fontAlgn="base">
        <a:spcBef>
          <a:spcPct val="0"/>
        </a:spcBef>
        <a:spcAft>
          <a:spcPct val="0"/>
        </a:spcAft>
        <a:buClr>
          <a:srgbClr val="000000"/>
        </a:buClr>
        <a:buSzPct val="100000"/>
        <a:buFont typeface="Times New Roman" pitchFamily="16" charset="0"/>
        <a:defRPr sz="4200">
          <a:solidFill>
            <a:srgbClr val="330033"/>
          </a:solidFill>
          <a:latin typeface="Times New Roman" pitchFamily="16" charset="0"/>
          <a:cs typeface="Arial" charset="0"/>
        </a:defRPr>
      </a:lvl4pPr>
      <a:lvl5pPr marL="2057400" indent="-228600" algn="l" defTabSz="457200" rtl="0" fontAlgn="base">
        <a:spcBef>
          <a:spcPct val="0"/>
        </a:spcBef>
        <a:spcAft>
          <a:spcPct val="0"/>
        </a:spcAft>
        <a:buClr>
          <a:srgbClr val="000000"/>
        </a:buClr>
        <a:buSzPct val="100000"/>
        <a:buFont typeface="Times New Roman" pitchFamily="16" charset="0"/>
        <a:defRPr sz="4200">
          <a:solidFill>
            <a:srgbClr val="330033"/>
          </a:solidFill>
          <a:latin typeface="Times New Roman" pitchFamily="16" charset="0"/>
          <a:cs typeface="Arial" charset="0"/>
        </a:defRPr>
      </a:lvl5pPr>
      <a:lvl6pPr marL="2514600" indent="-228600" algn="l" defTabSz="457200" rtl="0" fontAlgn="base">
        <a:spcBef>
          <a:spcPct val="0"/>
        </a:spcBef>
        <a:spcAft>
          <a:spcPct val="0"/>
        </a:spcAft>
        <a:buClr>
          <a:srgbClr val="000000"/>
        </a:buClr>
        <a:buSzPct val="100000"/>
        <a:buFont typeface="Times New Roman" pitchFamily="16" charset="0"/>
        <a:defRPr sz="4200">
          <a:solidFill>
            <a:srgbClr val="330033"/>
          </a:solidFill>
          <a:latin typeface="Times New Roman" pitchFamily="16" charset="0"/>
          <a:cs typeface="Arial" charset="0"/>
        </a:defRPr>
      </a:lvl6pPr>
      <a:lvl7pPr marL="2971800" indent="-228600" algn="l" defTabSz="457200" rtl="0" fontAlgn="base">
        <a:spcBef>
          <a:spcPct val="0"/>
        </a:spcBef>
        <a:spcAft>
          <a:spcPct val="0"/>
        </a:spcAft>
        <a:buClr>
          <a:srgbClr val="000000"/>
        </a:buClr>
        <a:buSzPct val="100000"/>
        <a:buFont typeface="Times New Roman" pitchFamily="16" charset="0"/>
        <a:defRPr sz="4200">
          <a:solidFill>
            <a:srgbClr val="330033"/>
          </a:solidFill>
          <a:latin typeface="Times New Roman" pitchFamily="16" charset="0"/>
          <a:cs typeface="Arial" charset="0"/>
        </a:defRPr>
      </a:lvl7pPr>
      <a:lvl8pPr marL="3429000" indent="-228600" algn="l" defTabSz="457200" rtl="0" fontAlgn="base">
        <a:spcBef>
          <a:spcPct val="0"/>
        </a:spcBef>
        <a:spcAft>
          <a:spcPct val="0"/>
        </a:spcAft>
        <a:buClr>
          <a:srgbClr val="000000"/>
        </a:buClr>
        <a:buSzPct val="100000"/>
        <a:buFont typeface="Times New Roman" pitchFamily="16" charset="0"/>
        <a:defRPr sz="4200">
          <a:solidFill>
            <a:srgbClr val="330033"/>
          </a:solidFill>
          <a:latin typeface="Times New Roman" pitchFamily="16" charset="0"/>
          <a:cs typeface="Arial" charset="0"/>
        </a:defRPr>
      </a:lvl8pPr>
      <a:lvl9pPr marL="3886200" indent="-228600" algn="l" defTabSz="457200" rtl="0" fontAlgn="base">
        <a:spcBef>
          <a:spcPct val="0"/>
        </a:spcBef>
        <a:spcAft>
          <a:spcPct val="0"/>
        </a:spcAft>
        <a:buClr>
          <a:srgbClr val="000000"/>
        </a:buClr>
        <a:buSzPct val="100000"/>
        <a:buFont typeface="Times New Roman" pitchFamily="16" charset="0"/>
        <a:defRPr sz="4200">
          <a:solidFill>
            <a:srgbClr val="330033"/>
          </a:solidFill>
          <a:latin typeface="Times New Roman" pitchFamily="16" charset="0"/>
          <a:cs typeface="Arial" charset="0"/>
        </a:defRPr>
      </a:lvl9pPr>
    </p:titleStyle>
    <p:bodyStyle>
      <a:lvl1pPr marL="342900" indent="-342900" algn="l" defTabSz="457200"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57200" rtl="0" fontAlgn="base">
        <a:spcBef>
          <a:spcPts val="650"/>
        </a:spcBef>
        <a:spcAft>
          <a:spcPct val="0"/>
        </a:spcAft>
        <a:buClr>
          <a:srgbClr val="000000"/>
        </a:buClr>
        <a:buSzPct val="100000"/>
        <a:buFont typeface="Times New Roman" pitchFamily="16" charset="0"/>
        <a:defRPr sz="2600">
          <a:solidFill>
            <a:srgbClr val="000000"/>
          </a:solidFill>
          <a:latin typeface="+mn-lt"/>
          <a:cs typeface="+mn-cs"/>
        </a:defRPr>
      </a:lvl2pPr>
      <a:lvl3pPr marL="1143000" indent="-228600" algn="l" defTabSz="457200" rtl="0" fontAlgn="base">
        <a:spcBef>
          <a:spcPts val="575"/>
        </a:spcBef>
        <a:spcAft>
          <a:spcPct val="0"/>
        </a:spcAft>
        <a:buClr>
          <a:srgbClr val="000000"/>
        </a:buClr>
        <a:buSzPct val="100000"/>
        <a:buFont typeface="Times New Roman" pitchFamily="16" charset="0"/>
        <a:defRPr sz="2300">
          <a:solidFill>
            <a:srgbClr val="000000"/>
          </a:solidFill>
          <a:latin typeface="+mn-lt"/>
          <a:cs typeface="+mn-cs"/>
        </a:defRPr>
      </a:lvl3pPr>
      <a:lvl4pPr marL="1600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grpSp>
        <p:nvGrpSpPr>
          <p:cNvPr id="8193" name="Group 1"/>
          <p:cNvGrpSpPr>
            <a:grpSpLocks/>
          </p:cNvGrpSpPr>
          <p:nvPr/>
        </p:nvGrpSpPr>
        <p:grpSpPr bwMode="auto">
          <a:xfrm>
            <a:off x="0" y="0"/>
            <a:ext cx="8759825" cy="5940425"/>
            <a:chOff x="0" y="0"/>
            <a:chExt cx="5518" cy="3742"/>
          </a:xfrm>
        </p:grpSpPr>
        <p:sp>
          <p:nvSpPr>
            <p:cNvPr id="8194" name="Rectangle 2"/>
            <p:cNvSpPr>
              <a:spLocks noChangeArrowheads="1"/>
            </p:cNvSpPr>
            <p:nvPr/>
          </p:nvSpPr>
          <p:spPr bwMode="auto">
            <a:xfrm>
              <a:off x="0" y="0"/>
              <a:ext cx="1102" cy="3070"/>
            </a:xfrm>
            <a:prstGeom prst="rect">
              <a:avLst/>
            </a:prstGeom>
            <a:solidFill>
              <a:srgbClr val="CCCC99"/>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8195" name="Group 3"/>
            <p:cNvGrpSpPr>
              <a:grpSpLocks/>
            </p:cNvGrpSpPr>
            <p:nvPr/>
          </p:nvGrpSpPr>
          <p:grpSpPr bwMode="auto">
            <a:xfrm>
              <a:off x="0" y="2208"/>
              <a:ext cx="5518" cy="1534"/>
              <a:chOff x="0" y="2208"/>
              <a:chExt cx="5518" cy="1534"/>
            </a:xfrm>
          </p:grpSpPr>
          <p:sp>
            <p:nvSpPr>
              <p:cNvPr id="8196" name="Rectangle 4"/>
              <p:cNvSpPr>
                <a:spLocks noChangeArrowheads="1"/>
              </p:cNvSpPr>
              <p:nvPr/>
            </p:nvSpPr>
            <p:spPr bwMode="auto">
              <a:xfrm>
                <a:off x="624" y="2208"/>
                <a:ext cx="4894" cy="1534"/>
              </a:xfrm>
              <a:prstGeom prst="rect">
                <a:avLst/>
              </a:prstGeom>
              <a:solidFill>
                <a:srgbClr val="33003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7" name="Rectangle 5"/>
              <p:cNvSpPr>
                <a:spLocks noChangeArrowheads="1"/>
              </p:cNvSpPr>
              <p:nvPr/>
            </p:nvSpPr>
            <p:spPr bwMode="auto">
              <a:xfrm>
                <a:off x="654" y="2352"/>
                <a:ext cx="4816" cy="1345"/>
              </a:xfrm>
              <a:prstGeom prst="rect">
                <a:avLst/>
              </a:prstGeom>
              <a:solidFill>
                <a:srgbClr val="FFFFE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198" name="Line 6"/>
              <p:cNvSpPr>
                <a:spLocks noChangeShapeType="1"/>
              </p:cNvSpPr>
              <p:nvPr/>
            </p:nvSpPr>
            <p:spPr bwMode="auto">
              <a:xfrm>
                <a:off x="0" y="3072"/>
                <a:ext cx="622" cy="0"/>
              </a:xfrm>
              <a:prstGeom prst="line">
                <a:avLst/>
              </a:prstGeom>
              <a:noFill/>
              <a:ln w="50760" cap="sq">
                <a:solidFill>
                  <a:srgbClr val="3300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8199" name="Group 7"/>
            <p:cNvGrpSpPr>
              <a:grpSpLocks/>
            </p:cNvGrpSpPr>
            <p:nvPr/>
          </p:nvGrpSpPr>
          <p:grpSpPr bwMode="auto">
            <a:xfrm>
              <a:off x="400" y="336"/>
              <a:ext cx="5086" cy="190"/>
              <a:chOff x="400" y="336"/>
              <a:chExt cx="5086" cy="190"/>
            </a:xfrm>
          </p:grpSpPr>
          <p:sp>
            <p:nvSpPr>
              <p:cNvPr id="8200" name="Rectangle 8"/>
              <p:cNvSpPr>
                <a:spLocks noChangeArrowheads="1"/>
              </p:cNvSpPr>
              <p:nvPr/>
            </p:nvSpPr>
            <p:spPr bwMode="auto">
              <a:xfrm>
                <a:off x="3952" y="336"/>
                <a:ext cx="1534" cy="190"/>
              </a:xfrm>
              <a:prstGeom prst="rect">
                <a:avLst/>
              </a:prstGeom>
              <a:solidFill>
                <a:srgbClr val="B2B2B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01" name="Line 9"/>
              <p:cNvSpPr>
                <a:spLocks noChangeShapeType="1"/>
              </p:cNvSpPr>
              <p:nvPr/>
            </p:nvSpPr>
            <p:spPr bwMode="auto">
              <a:xfrm>
                <a:off x="400" y="432"/>
                <a:ext cx="5086" cy="0"/>
              </a:xfrm>
              <a:prstGeom prst="line">
                <a:avLst/>
              </a:prstGeom>
              <a:noFill/>
              <a:ln w="44280" cap="sq">
                <a:solidFill>
                  <a:srgbClr val="33003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8202" name="Rectangle 10"/>
          <p:cNvSpPr>
            <a:spLocks noGrp="1" noChangeArrowheads="1"/>
          </p:cNvSpPr>
          <p:nvPr>
            <p:ph type="title"/>
          </p:nvPr>
        </p:nvSpPr>
        <p:spPr bwMode="auto">
          <a:xfrm>
            <a:off x="2057400" y="1143000"/>
            <a:ext cx="6626225" cy="220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8203" name="Rectangle 11"/>
          <p:cNvSpPr>
            <a:spLocks noGrp="1" noChangeArrowheads="1"/>
          </p:cNvSpPr>
          <p:nvPr/>
        </p:nvSpPr>
        <p:spPr bwMode="auto">
          <a:xfrm>
            <a:off x="1371600" y="3962400"/>
            <a:ext cx="6854825" cy="159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algn="ctr">
              <a:spcBef>
                <a:spcPts val="700"/>
              </a:spcBef>
            </a:pPr>
            <a:r>
              <a:rPr lang="en-GB" sz="2800">
                <a:solidFill>
                  <a:srgbClr val="000000"/>
                </a:solidFill>
                <a:cs typeface="Arial" charset="0"/>
              </a:rPr>
              <a:t>Click to add text</a:t>
            </a:r>
          </a:p>
        </p:txBody>
      </p:sp>
      <p:sp>
        <p:nvSpPr>
          <p:cNvPr id="8204" name="Rectangle 12"/>
          <p:cNvSpPr>
            <a:spLocks noGrp="1" noChangeArrowheads="1"/>
          </p:cNvSpPr>
          <p:nvPr>
            <p:ph type="dt"/>
          </p:nvPr>
        </p:nvSpPr>
        <p:spPr bwMode="auto">
          <a:xfrm>
            <a:off x="912813" y="6251575"/>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4313">
              <a:buClrTx/>
              <a:buSzPct val="45000"/>
              <a:buFontTx/>
              <a:buNone/>
              <a:tabLst>
                <a:tab pos="723900" algn="l"/>
                <a:tab pos="1447800" algn="l"/>
              </a:tabLst>
              <a:defRPr sz="1000">
                <a:solidFill>
                  <a:srgbClr val="000000"/>
                </a:solidFill>
                <a:latin typeface="+mj-lt"/>
              </a:defRPr>
            </a:lvl1pPr>
          </a:lstStyle>
          <a:p>
            <a:endParaRPr lang="en-US"/>
          </a:p>
        </p:txBody>
      </p:sp>
      <p:sp>
        <p:nvSpPr>
          <p:cNvPr id="8205" name="Rectangle 13"/>
          <p:cNvSpPr>
            <a:spLocks noGrp="1" noChangeArrowheads="1"/>
          </p:cNvSpPr>
          <p:nvPr>
            <p:ph type="ftr"/>
          </p:nvPr>
        </p:nvSpPr>
        <p:spPr bwMode="auto">
          <a:xfrm>
            <a:off x="3354388" y="6248400"/>
            <a:ext cx="2892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4313" algn="ctr">
              <a:buClrTx/>
              <a:buSzPct val="45000"/>
              <a:buFontTx/>
              <a:buNone/>
              <a:tabLst>
                <a:tab pos="723900" algn="l"/>
                <a:tab pos="1447800" algn="l"/>
                <a:tab pos="2171700" algn="l"/>
              </a:tabLst>
              <a:defRPr sz="1000">
                <a:solidFill>
                  <a:srgbClr val="000000"/>
                </a:solidFill>
                <a:latin typeface="+mj-lt"/>
              </a:defRPr>
            </a:lvl1pPr>
          </a:lstStyle>
          <a:p>
            <a:endParaRPr lang="en-US"/>
          </a:p>
        </p:txBody>
      </p:sp>
      <p:sp>
        <p:nvSpPr>
          <p:cNvPr id="8206" name="Rectangle 14"/>
          <p:cNvSpPr>
            <a:spLocks noGrp="1" noChangeArrowheads="1"/>
          </p:cNvSpPr>
          <p:nvPr>
            <p:ph type="sldNum"/>
          </p:nvPr>
        </p:nvSpPr>
        <p:spPr bwMode="auto">
          <a:xfrm>
            <a:off x="67818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4313" algn="r">
              <a:buClrTx/>
              <a:buSzPct val="45000"/>
              <a:buFontTx/>
              <a:buNone/>
              <a:tabLst>
                <a:tab pos="723900" algn="l"/>
                <a:tab pos="1447800" algn="l"/>
              </a:tabLst>
              <a:defRPr sz="1000">
                <a:solidFill>
                  <a:srgbClr val="000000"/>
                </a:solidFill>
                <a:latin typeface="+mj-lt"/>
              </a:defRPr>
            </a:lvl1pPr>
          </a:lstStyle>
          <a:p>
            <a:fld id="{93A25EEE-B754-44DC-A50C-9C83D865F61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457200" rtl="0" fontAlgn="base">
        <a:spcBef>
          <a:spcPct val="0"/>
        </a:spcBef>
        <a:spcAft>
          <a:spcPct val="0"/>
        </a:spcAft>
        <a:buClr>
          <a:srgbClr val="000000"/>
        </a:buClr>
        <a:buSzPct val="100000"/>
        <a:buFont typeface="Times New Roman" pitchFamily="16" charset="0"/>
        <a:defRPr sz="4800">
          <a:solidFill>
            <a:srgbClr val="330033"/>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4800">
          <a:solidFill>
            <a:srgbClr val="330033"/>
          </a:solidFill>
          <a:latin typeface="Times New Roman" pitchFamily="16" charset="0"/>
          <a:cs typeface="Arial" charset="0"/>
        </a:defRPr>
      </a:lvl2pPr>
      <a:lvl3pPr marL="1143000" indent="-228600" algn="l" defTabSz="457200" rtl="0" fontAlgn="base">
        <a:spcBef>
          <a:spcPct val="0"/>
        </a:spcBef>
        <a:spcAft>
          <a:spcPct val="0"/>
        </a:spcAft>
        <a:buClr>
          <a:srgbClr val="000000"/>
        </a:buClr>
        <a:buSzPct val="100000"/>
        <a:buFont typeface="Times New Roman" pitchFamily="16" charset="0"/>
        <a:defRPr sz="4800">
          <a:solidFill>
            <a:srgbClr val="330033"/>
          </a:solidFill>
          <a:latin typeface="Times New Roman" pitchFamily="16" charset="0"/>
          <a:cs typeface="Arial" charset="0"/>
        </a:defRPr>
      </a:lvl3pPr>
      <a:lvl4pPr marL="1600200" indent="-228600" algn="l" defTabSz="457200" rtl="0" fontAlgn="base">
        <a:spcBef>
          <a:spcPct val="0"/>
        </a:spcBef>
        <a:spcAft>
          <a:spcPct val="0"/>
        </a:spcAft>
        <a:buClr>
          <a:srgbClr val="000000"/>
        </a:buClr>
        <a:buSzPct val="100000"/>
        <a:buFont typeface="Times New Roman" pitchFamily="16" charset="0"/>
        <a:defRPr sz="4800">
          <a:solidFill>
            <a:srgbClr val="330033"/>
          </a:solidFill>
          <a:latin typeface="Times New Roman" pitchFamily="16" charset="0"/>
          <a:cs typeface="Arial" charset="0"/>
        </a:defRPr>
      </a:lvl4pPr>
      <a:lvl5pPr marL="2057400" indent="-228600" algn="l" defTabSz="457200" rtl="0" fontAlgn="base">
        <a:spcBef>
          <a:spcPct val="0"/>
        </a:spcBef>
        <a:spcAft>
          <a:spcPct val="0"/>
        </a:spcAft>
        <a:buClr>
          <a:srgbClr val="000000"/>
        </a:buClr>
        <a:buSzPct val="100000"/>
        <a:buFont typeface="Times New Roman" pitchFamily="16" charset="0"/>
        <a:defRPr sz="4800">
          <a:solidFill>
            <a:srgbClr val="330033"/>
          </a:solidFill>
          <a:latin typeface="Times New Roman" pitchFamily="16" charset="0"/>
          <a:cs typeface="Arial" charset="0"/>
        </a:defRPr>
      </a:lvl5pPr>
      <a:lvl6pPr marL="2514600" indent="-228600" algn="l" defTabSz="457200" rtl="0" fontAlgn="base">
        <a:spcBef>
          <a:spcPct val="0"/>
        </a:spcBef>
        <a:spcAft>
          <a:spcPct val="0"/>
        </a:spcAft>
        <a:buClr>
          <a:srgbClr val="000000"/>
        </a:buClr>
        <a:buSzPct val="100000"/>
        <a:buFont typeface="Times New Roman" pitchFamily="16" charset="0"/>
        <a:defRPr sz="4800">
          <a:solidFill>
            <a:srgbClr val="330033"/>
          </a:solidFill>
          <a:latin typeface="Times New Roman" pitchFamily="16" charset="0"/>
          <a:cs typeface="Arial" charset="0"/>
        </a:defRPr>
      </a:lvl6pPr>
      <a:lvl7pPr marL="2971800" indent="-228600" algn="l" defTabSz="457200" rtl="0" fontAlgn="base">
        <a:spcBef>
          <a:spcPct val="0"/>
        </a:spcBef>
        <a:spcAft>
          <a:spcPct val="0"/>
        </a:spcAft>
        <a:buClr>
          <a:srgbClr val="000000"/>
        </a:buClr>
        <a:buSzPct val="100000"/>
        <a:buFont typeface="Times New Roman" pitchFamily="16" charset="0"/>
        <a:defRPr sz="4800">
          <a:solidFill>
            <a:srgbClr val="330033"/>
          </a:solidFill>
          <a:latin typeface="Times New Roman" pitchFamily="16" charset="0"/>
          <a:cs typeface="Arial" charset="0"/>
        </a:defRPr>
      </a:lvl7pPr>
      <a:lvl8pPr marL="3429000" indent="-228600" algn="l" defTabSz="457200" rtl="0" fontAlgn="base">
        <a:spcBef>
          <a:spcPct val="0"/>
        </a:spcBef>
        <a:spcAft>
          <a:spcPct val="0"/>
        </a:spcAft>
        <a:buClr>
          <a:srgbClr val="000000"/>
        </a:buClr>
        <a:buSzPct val="100000"/>
        <a:buFont typeface="Times New Roman" pitchFamily="16" charset="0"/>
        <a:defRPr sz="4800">
          <a:solidFill>
            <a:srgbClr val="330033"/>
          </a:solidFill>
          <a:latin typeface="Times New Roman" pitchFamily="16" charset="0"/>
          <a:cs typeface="Arial" charset="0"/>
        </a:defRPr>
      </a:lvl8pPr>
      <a:lvl9pPr marL="3886200" indent="-228600" algn="l" defTabSz="457200" rtl="0" fontAlgn="base">
        <a:spcBef>
          <a:spcPct val="0"/>
        </a:spcBef>
        <a:spcAft>
          <a:spcPct val="0"/>
        </a:spcAft>
        <a:buClr>
          <a:srgbClr val="000000"/>
        </a:buClr>
        <a:buSzPct val="100000"/>
        <a:buFont typeface="Times New Roman" pitchFamily="16" charset="0"/>
        <a:defRPr sz="4800">
          <a:solidFill>
            <a:srgbClr val="330033"/>
          </a:solidFill>
          <a:latin typeface="Times New Roman" pitchFamily="16" charset="0"/>
          <a:cs typeface="Arial" charset="0"/>
        </a:defRPr>
      </a:lvl9pPr>
    </p:titleStyle>
    <p:bodyStyle>
      <a:lvl1pPr marL="342900" indent="-342900" algn="ctr" defTabSz="457200" rtl="0" fontAlgn="base">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ctr" defTabSz="457200" rtl="0" fontAlgn="base">
        <a:spcBef>
          <a:spcPts val="650"/>
        </a:spcBef>
        <a:spcAft>
          <a:spcPct val="0"/>
        </a:spcAft>
        <a:buClr>
          <a:srgbClr val="000000"/>
        </a:buClr>
        <a:buSzPct val="100000"/>
        <a:buFont typeface="Times New Roman" pitchFamily="16" charset="0"/>
        <a:defRPr sz="2600">
          <a:solidFill>
            <a:srgbClr val="000000"/>
          </a:solidFill>
          <a:latin typeface="+mn-lt"/>
          <a:cs typeface="+mn-cs"/>
        </a:defRPr>
      </a:lvl2pPr>
      <a:lvl3pPr marL="1143000" indent="-228600" algn="ctr" defTabSz="457200" rtl="0" fontAlgn="base">
        <a:spcBef>
          <a:spcPts val="575"/>
        </a:spcBef>
        <a:spcAft>
          <a:spcPct val="0"/>
        </a:spcAft>
        <a:buClr>
          <a:srgbClr val="000000"/>
        </a:buClr>
        <a:buSzPct val="100000"/>
        <a:buFont typeface="Times New Roman" pitchFamily="16" charset="0"/>
        <a:defRPr sz="2300">
          <a:solidFill>
            <a:srgbClr val="000000"/>
          </a:solidFill>
          <a:latin typeface="+mn-lt"/>
          <a:cs typeface="+mn-cs"/>
        </a:defRPr>
      </a:lvl3pPr>
      <a:lvl4pPr marL="16002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4pPr>
      <a:lvl5pPr marL="20574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5pPr>
      <a:lvl6pPr marL="25146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ctr"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457200" y="306388"/>
            <a:ext cx="8226425"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9218" name="Rectangle 2"/>
          <p:cNvSpPr>
            <a:spLocks noGrp="1" noChangeArrowheads="1"/>
          </p:cNvSpPr>
          <p:nvPr>
            <p:ph type="body" idx="1"/>
          </p:nvPr>
        </p:nvSpPr>
        <p:spPr bwMode="auto">
          <a:xfrm>
            <a:off x="457200" y="1604963"/>
            <a:ext cx="8226425" cy="4106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836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9219" name="Rectangle 3"/>
          <p:cNvSpPr>
            <a:spLocks noGrp="1" noChangeArrowheads="1"/>
          </p:cNvSpPr>
          <p:nvPr>
            <p:ph type="dt"/>
          </p:nvPr>
        </p:nvSpPr>
        <p:spPr bwMode="auto">
          <a:xfrm>
            <a:off x="457200" y="6051550"/>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Lst>
              <a:defRPr sz="1400">
                <a:solidFill>
                  <a:srgbClr val="000000"/>
                </a:solidFill>
                <a:latin typeface="+mn-lt"/>
              </a:defRPr>
            </a:lvl1pPr>
          </a:lstStyle>
          <a:p>
            <a:endParaRPr lang="en-US"/>
          </a:p>
        </p:txBody>
      </p:sp>
      <p:sp>
        <p:nvSpPr>
          <p:cNvPr id="9220" name="Rectangle 4"/>
          <p:cNvSpPr>
            <a:spLocks noGrp="1" noChangeArrowheads="1"/>
          </p:cNvSpPr>
          <p:nvPr>
            <p:ph type="ftr"/>
          </p:nvPr>
        </p:nvSpPr>
        <p:spPr bwMode="auto">
          <a:xfrm>
            <a:off x="3127375" y="6051550"/>
            <a:ext cx="28956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 pos="2895600" algn="l"/>
              </a:tabLst>
              <a:defRPr sz="1400">
                <a:solidFill>
                  <a:srgbClr val="000000"/>
                </a:solidFill>
                <a:latin typeface="+mn-lt"/>
              </a:defRPr>
            </a:lvl1pPr>
          </a:lstStyle>
          <a:p>
            <a:endParaRPr lang="en-US"/>
          </a:p>
        </p:txBody>
      </p:sp>
      <p:sp>
        <p:nvSpPr>
          <p:cNvPr id="9221" name="Rectangle 5"/>
          <p:cNvSpPr>
            <a:spLocks noGrp="1" noChangeArrowheads="1"/>
          </p:cNvSpPr>
          <p:nvPr>
            <p:ph type="sldNum"/>
          </p:nvPr>
        </p:nvSpPr>
        <p:spPr bwMode="auto">
          <a:xfrm>
            <a:off x="6556375" y="6051550"/>
            <a:ext cx="212725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Lst>
              <a:defRPr sz="1400">
                <a:solidFill>
                  <a:srgbClr val="000000"/>
                </a:solidFill>
                <a:latin typeface="+mn-lt"/>
              </a:defRPr>
            </a:lvl1pPr>
          </a:lstStyle>
          <a:p>
            <a:fld id="{5E94D2EB-FCEE-43F0-B119-AF2CE556843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60" r:id="rId12"/>
  </p:sldLayoutIdLst>
  <p:txStyles>
    <p:titleStyle>
      <a:lvl1pPr algn="ctr" defTabSz="457200" rtl="0" fontAlgn="base" hangingPunct="0">
        <a:lnSpc>
          <a:spcPct val="95000"/>
        </a:lnSpc>
        <a:spcBef>
          <a:spcPct val="0"/>
        </a:spcBef>
        <a:spcAft>
          <a:spcPct val="0"/>
        </a:spcAft>
        <a:buClr>
          <a:srgbClr val="000000"/>
        </a:buClr>
        <a:buSzPct val="100000"/>
        <a:buFont typeface="Times New Roman" pitchFamily="16" charset="0"/>
        <a:defRPr sz="3500">
          <a:solidFill>
            <a:srgbClr val="000080"/>
          </a:solidFill>
          <a:latin typeface="+mj-lt"/>
          <a:ea typeface="+mj-ea"/>
          <a:cs typeface="+mj-cs"/>
        </a:defRPr>
      </a:lvl1pPr>
      <a:lvl2pPr marL="742950" indent="-285750" algn="ctr" defTabSz="457200" rtl="0" fontAlgn="base" hangingPunct="0">
        <a:lnSpc>
          <a:spcPct val="95000"/>
        </a:lnSpc>
        <a:spcBef>
          <a:spcPct val="0"/>
        </a:spcBef>
        <a:spcAft>
          <a:spcPct val="0"/>
        </a:spcAft>
        <a:buClr>
          <a:srgbClr val="000000"/>
        </a:buClr>
        <a:buSzPct val="100000"/>
        <a:buFont typeface="Times New Roman" pitchFamily="16" charset="0"/>
        <a:defRPr sz="3500">
          <a:solidFill>
            <a:srgbClr val="000080"/>
          </a:solidFill>
          <a:latin typeface="Times New Roman" pitchFamily="16" charset="0"/>
          <a:cs typeface="Arial Unicode MS" charset="0"/>
        </a:defRPr>
      </a:lvl2pPr>
      <a:lvl3pPr marL="1143000" indent="-228600" algn="ctr" defTabSz="457200" rtl="0" fontAlgn="base" hangingPunct="0">
        <a:lnSpc>
          <a:spcPct val="95000"/>
        </a:lnSpc>
        <a:spcBef>
          <a:spcPct val="0"/>
        </a:spcBef>
        <a:spcAft>
          <a:spcPct val="0"/>
        </a:spcAft>
        <a:buClr>
          <a:srgbClr val="000000"/>
        </a:buClr>
        <a:buSzPct val="100000"/>
        <a:buFont typeface="Times New Roman" pitchFamily="16" charset="0"/>
        <a:defRPr sz="3500">
          <a:solidFill>
            <a:srgbClr val="000080"/>
          </a:solidFill>
          <a:latin typeface="Times New Roman" pitchFamily="16" charset="0"/>
          <a:cs typeface="Arial Unicode MS" charset="0"/>
        </a:defRPr>
      </a:lvl3pPr>
      <a:lvl4pPr marL="1600200" indent="-228600" algn="ctr" defTabSz="457200" rtl="0" fontAlgn="base" hangingPunct="0">
        <a:lnSpc>
          <a:spcPct val="95000"/>
        </a:lnSpc>
        <a:spcBef>
          <a:spcPct val="0"/>
        </a:spcBef>
        <a:spcAft>
          <a:spcPct val="0"/>
        </a:spcAft>
        <a:buClr>
          <a:srgbClr val="000000"/>
        </a:buClr>
        <a:buSzPct val="100000"/>
        <a:buFont typeface="Times New Roman" pitchFamily="16" charset="0"/>
        <a:defRPr sz="3500">
          <a:solidFill>
            <a:srgbClr val="000080"/>
          </a:solidFill>
          <a:latin typeface="Times New Roman" pitchFamily="16" charset="0"/>
          <a:cs typeface="Arial Unicode MS" charset="0"/>
        </a:defRPr>
      </a:lvl4pPr>
      <a:lvl5pPr marL="2057400" indent="-228600" algn="ctr" defTabSz="457200" rtl="0" fontAlgn="base" hangingPunct="0">
        <a:lnSpc>
          <a:spcPct val="95000"/>
        </a:lnSpc>
        <a:spcBef>
          <a:spcPct val="0"/>
        </a:spcBef>
        <a:spcAft>
          <a:spcPct val="0"/>
        </a:spcAft>
        <a:buClr>
          <a:srgbClr val="000000"/>
        </a:buClr>
        <a:buSzPct val="100000"/>
        <a:buFont typeface="Times New Roman" pitchFamily="16" charset="0"/>
        <a:defRPr sz="3500">
          <a:solidFill>
            <a:srgbClr val="000080"/>
          </a:solidFill>
          <a:latin typeface="Times New Roman" pitchFamily="16" charset="0"/>
          <a:cs typeface="Arial Unicode MS" charset="0"/>
        </a:defRPr>
      </a:lvl5pPr>
      <a:lvl6pPr marL="2514600" indent="-228600" algn="ctr" defTabSz="457200" rtl="0" fontAlgn="base" hangingPunct="0">
        <a:lnSpc>
          <a:spcPct val="95000"/>
        </a:lnSpc>
        <a:spcBef>
          <a:spcPct val="0"/>
        </a:spcBef>
        <a:spcAft>
          <a:spcPct val="0"/>
        </a:spcAft>
        <a:buClr>
          <a:srgbClr val="000000"/>
        </a:buClr>
        <a:buSzPct val="100000"/>
        <a:buFont typeface="Times New Roman" pitchFamily="16" charset="0"/>
        <a:defRPr sz="3500">
          <a:solidFill>
            <a:srgbClr val="000080"/>
          </a:solidFill>
          <a:latin typeface="Times New Roman" pitchFamily="16" charset="0"/>
          <a:cs typeface="Arial Unicode MS" charset="0"/>
        </a:defRPr>
      </a:lvl6pPr>
      <a:lvl7pPr marL="2971800" indent="-228600" algn="ctr" defTabSz="457200" rtl="0" fontAlgn="base" hangingPunct="0">
        <a:lnSpc>
          <a:spcPct val="95000"/>
        </a:lnSpc>
        <a:spcBef>
          <a:spcPct val="0"/>
        </a:spcBef>
        <a:spcAft>
          <a:spcPct val="0"/>
        </a:spcAft>
        <a:buClr>
          <a:srgbClr val="000000"/>
        </a:buClr>
        <a:buSzPct val="100000"/>
        <a:buFont typeface="Times New Roman" pitchFamily="16" charset="0"/>
        <a:defRPr sz="3500">
          <a:solidFill>
            <a:srgbClr val="000080"/>
          </a:solidFill>
          <a:latin typeface="Times New Roman" pitchFamily="16" charset="0"/>
          <a:cs typeface="Arial Unicode MS" charset="0"/>
        </a:defRPr>
      </a:lvl7pPr>
      <a:lvl8pPr marL="3429000" indent="-228600" algn="ctr" defTabSz="457200" rtl="0" fontAlgn="base" hangingPunct="0">
        <a:lnSpc>
          <a:spcPct val="95000"/>
        </a:lnSpc>
        <a:spcBef>
          <a:spcPct val="0"/>
        </a:spcBef>
        <a:spcAft>
          <a:spcPct val="0"/>
        </a:spcAft>
        <a:buClr>
          <a:srgbClr val="000000"/>
        </a:buClr>
        <a:buSzPct val="100000"/>
        <a:buFont typeface="Times New Roman" pitchFamily="16" charset="0"/>
        <a:defRPr sz="3500">
          <a:solidFill>
            <a:srgbClr val="000080"/>
          </a:solidFill>
          <a:latin typeface="Times New Roman" pitchFamily="16" charset="0"/>
          <a:cs typeface="Arial Unicode MS" charset="0"/>
        </a:defRPr>
      </a:lvl8pPr>
      <a:lvl9pPr marL="3886200" indent="-228600" algn="ctr" defTabSz="457200" rtl="0" fontAlgn="base" hangingPunct="0">
        <a:lnSpc>
          <a:spcPct val="95000"/>
        </a:lnSpc>
        <a:spcBef>
          <a:spcPct val="0"/>
        </a:spcBef>
        <a:spcAft>
          <a:spcPct val="0"/>
        </a:spcAft>
        <a:buClr>
          <a:srgbClr val="000000"/>
        </a:buClr>
        <a:buSzPct val="100000"/>
        <a:buFont typeface="Times New Roman" pitchFamily="16" charset="0"/>
        <a:defRPr sz="3500">
          <a:solidFill>
            <a:srgbClr val="000080"/>
          </a:solidFill>
          <a:latin typeface="Times New Roman" pitchFamily="16" charset="0"/>
          <a:cs typeface="Arial Unicode MS" charset="0"/>
        </a:defRPr>
      </a:lvl9pPr>
    </p:titleStyle>
    <p:bodyStyle>
      <a:lvl1pPr marL="342900" indent="-342900" algn="l" defTabSz="457200" rtl="0" fontAlgn="base" hangingPunct="0">
        <a:lnSpc>
          <a:spcPct val="95000"/>
        </a:lnSpc>
        <a:spcBef>
          <a:spcPct val="0"/>
        </a:spcBef>
        <a:spcAft>
          <a:spcPts val="1288"/>
        </a:spcAft>
        <a:buClr>
          <a:srgbClr val="000000"/>
        </a:buClr>
        <a:buSzPct val="100000"/>
        <a:buFont typeface="Times New Roman" pitchFamily="16" charset="0"/>
        <a:defRPr sz="2900">
          <a:solidFill>
            <a:srgbClr val="000000"/>
          </a:solidFill>
          <a:latin typeface="+mn-lt"/>
          <a:ea typeface="+mn-ea"/>
          <a:cs typeface="+mn-cs"/>
        </a:defRPr>
      </a:lvl1pPr>
      <a:lvl2pPr marL="742950" indent="-285750" algn="l" defTabSz="457200" rtl="0" fontAlgn="base" hangingPunct="0">
        <a:lnSpc>
          <a:spcPct val="95000"/>
        </a:lnSpc>
        <a:spcBef>
          <a:spcPct val="0"/>
        </a:spcBef>
        <a:spcAft>
          <a:spcPts val="1025"/>
        </a:spcAft>
        <a:buClr>
          <a:srgbClr val="000000"/>
        </a:buClr>
        <a:buSzPct val="100000"/>
        <a:buFont typeface="Times New Roman" pitchFamily="16" charset="0"/>
        <a:defRPr sz="2500">
          <a:solidFill>
            <a:srgbClr val="000000"/>
          </a:solidFill>
          <a:latin typeface="+mn-lt"/>
          <a:cs typeface="+mn-cs"/>
        </a:defRPr>
      </a:lvl2pPr>
      <a:lvl3pPr marL="1143000" indent="-228600" algn="l" defTabSz="457200" rtl="0" fontAlgn="base" hangingPunct="0">
        <a:lnSpc>
          <a:spcPct val="95000"/>
        </a:lnSpc>
        <a:spcBef>
          <a:spcPct val="0"/>
        </a:spcBef>
        <a:spcAft>
          <a:spcPts val="775"/>
        </a:spcAft>
        <a:buClr>
          <a:srgbClr val="000000"/>
        </a:buClr>
        <a:buSzPct val="100000"/>
        <a:buFont typeface="Times New Roman" pitchFamily="16" charset="0"/>
        <a:defRPr sz="2200">
          <a:solidFill>
            <a:srgbClr val="000000"/>
          </a:solidFill>
          <a:latin typeface="+mn-lt"/>
          <a:cs typeface="+mn-cs"/>
        </a:defRPr>
      </a:lvl3pPr>
      <a:lvl4pPr marL="1600200" indent="-228600" algn="l" defTabSz="457200" rtl="0" fontAlgn="base" hangingPunct="0">
        <a:lnSpc>
          <a:spcPct val="95000"/>
        </a:lnSpc>
        <a:spcBef>
          <a:spcPct val="0"/>
        </a:spcBef>
        <a:spcAft>
          <a:spcPts val="513"/>
        </a:spcAft>
        <a:buClr>
          <a:srgbClr val="000000"/>
        </a:buClr>
        <a:buSzPct val="100000"/>
        <a:buFont typeface="Times New Roman" pitchFamily="16" charset="0"/>
        <a:defRPr>
          <a:solidFill>
            <a:srgbClr val="000000"/>
          </a:solidFill>
          <a:latin typeface="+mn-lt"/>
          <a:cs typeface="+mn-cs"/>
        </a:defRPr>
      </a:lvl4pPr>
      <a:lvl5pPr marL="2057400" indent="-228600" algn="l" defTabSz="457200" rtl="0" fontAlgn="base" hangingPunct="0">
        <a:lnSpc>
          <a:spcPct val="95000"/>
        </a:lnSpc>
        <a:spcBef>
          <a:spcPct val="0"/>
        </a:spcBef>
        <a:spcAft>
          <a:spcPts val="263"/>
        </a:spcAft>
        <a:buClr>
          <a:srgbClr val="000000"/>
        </a:buClr>
        <a:buSzPct val="100000"/>
        <a:buFont typeface="Times New Roman" pitchFamily="16" charset="0"/>
        <a:defRPr>
          <a:solidFill>
            <a:srgbClr val="000000"/>
          </a:solidFill>
          <a:latin typeface="+mn-lt"/>
          <a:cs typeface="+mn-cs"/>
        </a:defRPr>
      </a:lvl5pPr>
      <a:lvl6pPr marL="2514600" indent="-228600" algn="l" defTabSz="457200" rtl="0" fontAlgn="base" hangingPunct="0">
        <a:lnSpc>
          <a:spcPct val="95000"/>
        </a:lnSpc>
        <a:spcBef>
          <a:spcPct val="0"/>
        </a:spcBef>
        <a:spcAft>
          <a:spcPts val="263"/>
        </a:spcAft>
        <a:buClr>
          <a:srgbClr val="000000"/>
        </a:buClr>
        <a:buSzPct val="100000"/>
        <a:buFont typeface="Times New Roman" pitchFamily="16" charset="0"/>
        <a:defRPr>
          <a:solidFill>
            <a:srgbClr val="000000"/>
          </a:solidFill>
          <a:latin typeface="+mn-lt"/>
          <a:cs typeface="+mn-cs"/>
        </a:defRPr>
      </a:lvl6pPr>
      <a:lvl7pPr marL="2971800" indent="-228600" algn="l" defTabSz="457200" rtl="0" fontAlgn="base" hangingPunct="0">
        <a:lnSpc>
          <a:spcPct val="95000"/>
        </a:lnSpc>
        <a:spcBef>
          <a:spcPct val="0"/>
        </a:spcBef>
        <a:spcAft>
          <a:spcPts val="263"/>
        </a:spcAft>
        <a:buClr>
          <a:srgbClr val="000000"/>
        </a:buClr>
        <a:buSzPct val="100000"/>
        <a:buFont typeface="Times New Roman" pitchFamily="16" charset="0"/>
        <a:defRPr>
          <a:solidFill>
            <a:srgbClr val="000000"/>
          </a:solidFill>
          <a:latin typeface="+mn-lt"/>
          <a:cs typeface="+mn-cs"/>
        </a:defRPr>
      </a:lvl7pPr>
      <a:lvl8pPr marL="3429000" indent="-228600" algn="l" defTabSz="457200" rtl="0" fontAlgn="base" hangingPunct="0">
        <a:lnSpc>
          <a:spcPct val="95000"/>
        </a:lnSpc>
        <a:spcBef>
          <a:spcPct val="0"/>
        </a:spcBef>
        <a:spcAft>
          <a:spcPts val="263"/>
        </a:spcAft>
        <a:buClr>
          <a:srgbClr val="000000"/>
        </a:buClr>
        <a:buSzPct val="100000"/>
        <a:buFont typeface="Times New Roman" pitchFamily="16" charset="0"/>
        <a:defRPr>
          <a:solidFill>
            <a:srgbClr val="000000"/>
          </a:solidFill>
          <a:latin typeface="+mn-lt"/>
          <a:cs typeface="+mn-cs"/>
        </a:defRPr>
      </a:lvl8pPr>
      <a:lvl9pPr marL="3886200" indent="-228600" algn="l" defTabSz="457200" rtl="0" fontAlgn="base" hangingPunct="0">
        <a:lnSpc>
          <a:spcPct val="95000"/>
        </a:lnSpc>
        <a:spcBef>
          <a:spcPct val="0"/>
        </a:spcBef>
        <a:spcAft>
          <a:spcPts val="263"/>
        </a:spcAft>
        <a:buClr>
          <a:srgbClr val="000000"/>
        </a:buClr>
        <a:buSzPct val="100000"/>
        <a:buFont typeface="Times New Roman" pitchFamily="16" charset="0"/>
        <a:defRPr>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upload.wikimedia.org/wikipedia/commons/e/e8/Joe_one.jpg" TargetMode="External"/><Relationship Id="rId1" Type="http://schemas.openxmlformats.org/officeDocument/2006/relationships/slideLayout" Target="../slideLayouts/slideLayout106.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upload.wikimedia.org/wikipedia/en/d/df/The_Blob_poster.jpg" TargetMode="External"/><Relationship Id="rId1" Type="http://schemas.openxmlformats.org/officeDocument/2006/relationships/slideLayout" Target="../slideLayouts/slideLayout106.xml"/><Relationship Id="rId5" Type="http://schemas.openxmlformats.org/officeDocument/2006/relationships/image" Target="../media/image49.jpeg"/><Relationship Id="rId4" Type="http://schemas.openxmlformats.org/officeDocument/2006/relationships/hyperlink" Target="http://upload.wikimedia.org/wikipedia/en/2/22/Invasion_of_the_body_snatchers.jpg"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0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upload.wikimedia.org/wikipedia/en/c/cf/Huac.jpg" TargetMode="External"/><Relationship Id="rId1" Type="http://schemas.openxmlformats.org/officeDocument/2006/relationships/slideLayout" Target="../slideLayouts/slideLayout106.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106.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0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06.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108.xml"/></Relationships>
</file>

<file path=ppt/slides/_rels/slide5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06.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kenneth.groh/Desktop/U.S.%20History/Unit%2012%20Cold%20War%20part%201/duck%20and%20cover.asf" TargetMode="External"/><Relationship Id="rId1" Type="http://schemas.microsoft.com/office/2007/relationships/media" Target="file:///C:/Users/kenneth.groh/Desktop/U.S.%20History/Unit%2012%20Cold%20War%20part%201/duck%20and%20cover.asf" TargetMode="External"/><Relationship Id="rId5" Type="http://schemas.openxmlformats.org/officeDocument/2006/relationships/image" Target="../media/image60.png"/><Relationship Id="rId4" Type="http://schemas.openxmlformats.org/officeDocument/2006/relationships/notesSlide" Target="../notesSlides/notesSlide4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117.xml"/></Relationships>
</file>

<file path=ppt/slides/_rels/slide6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17.xml"/></Relationships>
</file>

<file path=ppt/slides/_rels/slide62.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en.wikipedia.org/wiki/Image:McCarthyandCohn.jpg" TargetMode="External"/><Relationship Id="rId1" Type="http://schemas.openxmlformats.org/officeDocument/2006/relationships/slideLayout" Target="../slideLayouts/slideLayout11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04.xml"/><Relationship Id="rId4" Type="http://schemas.openxmlformats.org/officeDocument/2006/relationships/image" Target="../media/image67.jpeg"/></Relationships>
</file>

<file path=ppt/slides/_rels/slide6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7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subTitle" idx="4294967295"/>
          </p:nvPr>
        </p:nvSpPr>
        <p:spPr>
          <a:xfrm>
            <a:off x="1371600" y="3886200"/>
            <a:ext cx="6400800" cy="1752600"/>
          </a:xfrm>
          <a:ln/>
        </p:spPr>
        <p:txBody>
          <a:bodyPr/>
          <a:lstStyle/>
          <a:p>
            <a:pPr marL="0" indent="0" algn="ctr">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p>
          <a:p>
            <a:pPr marL="0" indent="0" algn="ctr">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endParaRPr lang="en-US"/>
          </a:p>
          <a:p>
            <a:pPr marL="0" indent="0" algn="ctr">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t>Part 1 1945-1963</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663" y="228600"/>
            <a:ext cx="5400675" cy="640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6" name="Text Box 2"/>
          <p:cNvSpPr txBox="1">
            <a:spLocks noChangeArrowheads="1"/>
          </p:cNvSpPr>
          <p:nvPr/>
        </p:nvSpPr>
        <p:spPr bwMode="auto">
          <a:xfrm>
            <a:off x="7315200" y="1295400"/>
            <a:ext cx="1828800" cy="1463675"/>
          </a:xfrm>
          <a:prstGeom prst="rect">
            <a:avLst/>
          </a:prstGeom>
          <a:noFill/>
          <a:ln w="25560" cap="rnd">
            <a:solidFill>
              <a:srgbClr val="00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0" hangingPunct="0">
              <a:spcBef>
                <a:spcPts val="1125"/>
              </a:spcBef>
              <a:buClrTx/>
              <a:buFontTx/>
              <a:buNone/>
            </a:pPr>
            <a:r>
              <a:rPr lang="en-US">
                <a:latin typeface="Tahoma" pitchFamily="32" charset="0"/>
              </a:rPr>
              <a:t>Map of the Zones of Occupation, location of Berlin.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Marshall Plan Propaganda</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3762375" cy="5181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1752600"/>
            <a:ext cx="3714750" cy="5105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2" name="Text Box 4"/>
          <p:cNvSpPr txBox="1">
            <a:spLocks noChangeArrowheads="1"/>
          </p:cNvSpPr>
          <p:nvPr/>
        </p:nvSpPr>
        <p:spPr bwMode="auto">
          <a:xfrm>
            <a:off x="4114800" y="1371600"/>
            <a:ext cx="2133600" cy="1189038"/>
          </a:xfrm>
          <a:prstGeom prst="rect">
            <a:avLst/>
          </a:prstGeom>
          <a:noFill/>
          <a:ln w="25560" cap="rnd">
            <a:solidFill>
              <a:srgbClr val="00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0" hangingPunct="0">
              <a:spcBef>
                <a:spcPts val="1125"/>
              </a:spcBef>
              <a:buClrTx/>
              <a:buFontTx/>
              <a:buNone/>
            </a:pPr>
            <a:r>
              <a:rPr lang="en-US">
                <a:latin typeface="Tahoma" pitchFamily="32" charset="0"/>
              </a:rPr>
              <a:t>Who is sending money to the European countries?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Fighting for Protection</a:t>
            </a:r>
          </a:p>
        </p:txBody>
      </p:sp>
      <p:sp>
        <p:nvSpPr>
          <p:cNvPr id="24578" name="Rectangle 2"/>
          <p:cNvSpPr>
            <a:spLocks noGrp="1" noChangeArrowheads="1"/>
          </p:cNvSpPr>
          <p:nvPr>
            <p:ph type="body" idx="4294967295"/>
          </p:nvPr>
        </p:nvSpPr>
        <p:spPr>
          <a:xfrm>
            <a:off x="457200" y="1600200"/>
            <a:ext cx="8229600" cy="4525963"/>
          </a:xfrm>
          <a:ln/>
        </p:spPr>
        <p:txBody>
          <a:bodyPr/>
          <a:lstStyle/>
          <a:p>
            <a:pPr marL="606425" indent="-606425">
              <a:buFont typeface="Times New Roman" pitchFamily="16" charset="0"/>
              <a:buAutoNum type="arabicPeriod"/>
              <a:tabLst>
                <a:tab pos="606425" algn="l"/>
                <a:tab pos="719138" algn="l"/>
                <a:tab pos="1176338" algn="l"/>
                <a:tab pos="1633538" algn="l"/>
                <a:tab pos="2090738" algn="l"/>
                <a:tab pos="2547938" algn="l"/>
                <a:tab pos="3005138" algn="l"/>
                <a:tab pos="3462338" algn="l"/>
                <a:tab pos="3919538" algn="l"/>
                <a:tab pos="4376738" algn="l"/>
                <a:tab pos="4833938" algn="l"/>
                <a:tab pos="5291138" algn="l"/>
                <a:tab pos="5748338" algn="l"/>
                <a:tab pos="6205538" algn="l"/>
                <a:tab pos="6662738" algn="l"/>
                <a:tab pos="7119938" algn="l"/>
                <a:tab pos="7577138" algn="l"/>
                <a:tab pos="8034338" algn="l"/>
                <a:tab pos="8491538" algn="l"/>
                <a:tab pos="8948738" algn="l"/>
                <a:tab pos="9405938" algn="l"/>
              </a:tabLst>
            </a:pPr>
            <a:r>
              <a:rPr lang="en-US"/>
              <a:t>NATO</a:t>
            </a:r>
          </a:p>
          <a:p>
            <a:pPr marL="987425" lvl="1" indent="-530225">
              <a:buFont typeface="Times New Roman" pitchFamily="16" charset="0"/>
              <a:buAutoNum type="alphaLcParenR"/>
              <a:tabLst>
                <a:tab pos="606425" algn="l"/>
                <a:tab pos="719138" algn="l"/>
                <a:tab pos="1176338" algn="l"/>
                <a:tab pos="1633538" algn="l"/>
                <a:tab pos="2090738" algn="l"/>
                <a:tab pos="2547938" algn="l"/>
                <a:tab pos="3005138" algn="l"/>
                <a:tab pos="3462338" algn="l"/>
                <a:tab pos="3919538" algn="l"/>
                <a:tab pos="4376738" algn="l"/>
                <a:tab pos="4833938" algn="l"/>
                <a:tab pos="5291138" algn="l"/>
                <a:tab pos="5748338" algn="l"/>
                <a:tab pos="6205538" algn="l"/>
                <a:tab pos="6662738" algn="l"/>
                <a:tab pos="7119938" algn="l"/>
                <a:tab pos="7577138" algn="l"/>
                <a:tab pos="8034338" algn="l"/>
                <a:tab pos="8491538" algn="l"/>
                <a:tab pos="8948738" algn="l"/>
                <a:tab pos="9405938" algn="l"/>
              </a:tabLst>
            </a:pPr>
            <a:r>
              <a:rPr lang="en-US"/>
              <a:t>Policy of collective security</a:t>
            </a:r>
          </a:p>
          <a:p>
            <a:pPr marL="987425" lvl="1" indent="-530225">
              <a:buFont typeface="Times New Roman" pitchFamily="16" charset="0"/>
              <a:buAutoNum type="alphaLcParenR"/>
              <a:tabLst>
                <a:tab pos="606425" algn="l"/>
                <a:tab pos="719138" algn="l"/>
                <a:tab pos="1176338" algn="l"/>
                <a:tab pos="1633538" algn="l"/>
                <a:tab pos="2090738" algn="l"/>
                <a:tab pos="2547938" algn="l"/>
                <a:tab pos="3005138" algn="l"/>
                <a:tab pos="3462338" algn="l"/>
                <a:tab pos="3919538" algn="l"/>
                <a:tab pos="4376738" algn="l"/>
                <a:tab pos="4833938" algn="l"/>
                <a:tab pos="5291138" algn="l"/>
                <a:tab pos="5748338" algn="l"/>
                <a:tab pos="6205538" algn="l"/>
                <a:tab pos="6662738" algn="l"/>
                <a:tab pos="7119938" algn="l"/>
                <a:tab pos="7577138" algn="l"/>
                <a:tab pos="8034338" algn="l"/>
                <a:tab pos="8491538" algn="l"/>
                <a:tab pos="8948738" algn="l"/>
                <a:tab pos="9405938" algn="l"/>
              </a:tabLst>
            </a:pPr>
            <a:r>
              <a:rPr lang="en-US"/>
              <a:t>12 Original Member Nations</a:t>
            </a:r>
          </a:p>
          <a:p>
            <a:pPr marL="987425" lvl="1" indent="-530225">
              <a:buFont typeface="Times New Roman" pitchFamily="16" charset="0"/>
              <a:buAutoNum type="alphaLcParenR"/>
              <a:tabLst>
                <a:tab pos="606425" algn="l"/>
                <a:tab pos="719138" algn="l"/>
                <a:tab pos="1176338" algn="l"/>
                <a:tab pos="1633538" algn="l"/>
                <a:tab pos="2090738" algn="l"/>
                <a:tab pos="2547938" algn="l"/>
                <a:tab pos="3005138" algn="l"/>
                <a:tab pos="3462338" algn="l"/>
                <a:tab pos="3919538" algn="l"/>
                <a:tab pos="4376738" algn="l"/>
                <a:tab pos="4833938" algn="l"/>
                <a:tab pos="5291138" algn="l"/>
                <a:tab pos="5748338" algn="l"/>
                <a:tab pos="6205538" algn="l"/>
                <a:tab pos="6662738" algn="l"/>
                <a:tab pos="7119938" algn="l"/>
                <a:tab pos="7577138" algn="l"/>
                <a:tab pos="8034338" algn="l"/>
                <a:tab pos="8491538" algn="l"/>
                <a:tab pos="8948738" algn="l"/>
                <a:tab pos="9405938" algn="l"/>
              </a:tabLst>
            </a:pPr>
            <a:r>
              <a:rPr lang="en-US"/>
              <a:t>Western Europe: USA</a:t>
            </a:r>
          </a:p>
          <a:p>
            <a:pPr marL="606425" indent="-606425">
              <a:buFont typeface="Times New Roman" pitchFamily="16" charset="0"/>
              <a:buAutoNum type="arabicPeriod"/>
              <a:tabLst>
                <a:tab pos="606425" algn="l"/>
                <a:tab pos="719138" algn="l"/>
                <a:tab pos="1176338" algn="l"/>
                <a:tab pos="1633538" algn="l"/>
                <a:tab pos="2090738" algn="l"/>
                <a:tab pos="2547938" algn="l"/>
                <a:tab pos="3005138" algn="l"/>
                <a:tab pos="3462338" algn="l"/>
                <a:tab pos="3919538" algn="l"/>
                <a:tab pos="4376738" algn="l"/>
                <a:tab pos="4833938" algn="l"/>
                <a:tab pos="5291138" algn="l"/>
                <a:tab pos="5748338" algn="l"/>
                <a:tab pos="6205538" algn="l"/>
                <a:tab pos="6662738" algn="l"/>
                <a:tab pos="7119938" algn="l"/>
                <a:tab pos="7577138" algn="l"/>
                <a:tab pos="8034338" algn="l"/>
                <a:tab pos="8491538" algn="l"/>
                <a:tab pos="8948738" algn="l"/>
                <a:tab pos="9405938" algn="l"/>
              </a:tabLst>
            </a:pPr>
            <a:r>
              <a:rPr lang="en-US"/>
              <a:t>Warsaw Pact</a:t>
            </a:r>
          </a:p>
          <a:p>
            <a:pPr marL="987425" lvl="1" indent="-530225">
              <a:buFont typeface="Times New Roman" pitchFamily="16" charset="0"/>
              <a:buAutoNum type="alphaLcParenR"/>
              <a:tabLst>
                <a:tab pos="606425" algn="l"/>
                <a:tab pos="719138" algn="l"/>
                <a:tab pos="1176338" algn="l"/>
                <a:tab pos="1633538" algn="l"/>
                <a:tab pos="2090738" algn="l"/>
                <a:tab pos="2547938" algn="l"/>
                <a:tab pos="3005138" algn="l"/>
                <a:tab pos="3462338" algn="l"/>
                <a:tab pos="3919538" algn="l"/>
                <a:tab pos="4376738" algn="l"/>
                <a:tab pos="4833938" algn="l"/>
                <a:tab pos="5291138" algn="l"/>
                <a:tab pos="5748338" algn="l"/>
                <a:tab pos="6205538" algn="l"/>
                <a:tab pos="6662738" algn="l"/>
                <a:tab pos="7119938" algn="l"/>
                <a:tab pos="7577138" algn="l"/>
                <a:tab pos="8034338" algn="l"/>
                <a:tab pos="8491538" algn="l"/>
                <a:tab pos="8948738" algn="l"/>
                <a:tab pos="9405938" algn="l"/>
              </a:tabLst>
            </a:pPr>
            <a:r>
              <a:rPr lang="en-US"/>
              <a:t>Policy of collective security</a:t>
            </a:r>
          </a:p>
          <a:p>
            <a:pPr marL="987425" lvl="1" indent="-530225">
              <a:buFont typeface="Times New Roman" pitchFamily="16" charset="0"/>
              <a:buAutoNum type="alphaLcParenR"/>
              <a:tabLst>
                <a:tab pos="606425" algn="l"/>
                <a:tab pos="719138" algn="l"/>
                <a:tab pos="1176338" algn="l"/>
                <a:tab pos="1633538" algn="l"/>
                <a:tab pos="2090738" algn="l"/>
                <a:tab pos="2547938" algn="l"/>
                <a:tab pos="3005138" algn="l"/>
                <a:tab pos="3462338" algn="l"/>
                <a:tab pos="3919538" algn="l"/>
                <a:tab pos="4376738" algn="l"/>
                <a:tab pos="4833938" algn="l"/>
                <a:tab pos="5291138" algn="l"/>
                <a:tab pos="5748338" algn="l"/>
                <a:tab pos="6205538" algn="l"/>
                <a:tab pos="6662738" algn="l"/>
                <a:tab pos="7119938" algn="l"/>
                <a:tab pos="7577138" algn="l"/>
                <a:tab pos="8034338" algn="l"/>
                <a:tab pos="8491538" algn="l"/>
                <a:tab pos="8948738" algn="l"/>
                <a:tab pos="9405938" algn="l"/>
              </a:tabLst>
            </a:pPr>
            <a:r>
              <a:rPr lang="en-US"/>
              <a:t>Eastern Europe: USSR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
            <a:ext cx="6300788" cy="6486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2" name="Text Box 2"/>
          <p:cNvSpPr txBox="1">
            <a:spLocks noChangeArrowheads="1"/>
          </p:cNvSpPr>
          <p:nvPr/>
        </p:nvSpPr>
        <p:spPr bwMode="auto">
          <a:xfrm>
            <a:off x="7086600" y="1295400"/>
            <a:ext cx="1981200" cy="2154238"/>
          </a:xfrm>
          <a:prstGeom prst="rect">
            <a:avLst/>
          </a:prstGeom>
          <a:noFill/>
          <a:ln w="25560" cap="rnd">
            <a:solidFill>
              <a:srgbClr val="00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0" hangingPunct="0">
              <a:spcBef>
                <a:spcPts val="1125"/>
              </a:spcBef>
              <a:buClrTx/>
              <a:buFontTx/>
              <a:buNone/>
            </a:pPr>
            <a:r>
              <a:rPr lang="en-US">
                <a:latin typeface="Tahoma" pitchFamily="32" charset="0"/>
              </a:rPr>
              <a:t>Red: Soviet Controlled, Warsaw Pact</a:t>
            </a:r>
          </a:p>
          <a:p>
            <a:pPr algn="ctr" eaLnBrk="0" hangingPunct="0">
              <a:spcBef>
                <a:spcPts val="1125"/>
              </a:spcBef>
              <a:buClrTx/>
              <a:buFontTx/>
              <a:buNone/>
            </a:pPr>
            <a:r>
              <a:rPr lang="en-US">
                <a:latin typeface="Tahoma" pitchFamily="32" charset="0"/>
              </a:rPr>
              <a:t>Blue: NATO Countries, Lighter Blue Later Joined NATO</a:t>
            </a:r>
          </a:p>
        </p:txBody>
      </p:sp>
      <p:sp>
        <p:nvSpPr>
          <p:cNvPr id="25603" name="Text Box 3"/>
          <p:cNvSpPr txBox="1">
            <a:spLocks noChangeArrowheads="1"/>
          </p:cNvSpPr>
          <p:nvPr/>
        </p:nvSpPr>
        <p:spPr bwMode="auto">
          <a:xfrm>
            <a:off x="7086600" y="3962400"/>
            <a:ext cx="1981200" cy="1189038"/>
          </a:xfrm>
          <a:prstGeom prst="rect">
            <a:avLst/>
          </a:prstGeom>
          <a:noFill/>
          <a:ln w="25560" cap="rnd">
            <a:solidFill>
              <a:srgbClr val="00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0" hangingPunct="0">
              <a:spcBef>
                <a:spcPts val="1125"/>
              </a:spcBef>
              <a:buClrTx/>
              <a:buFontTx/>
              <a:buNone/>
            </a:pPr>
            <a:r>
              <a:rPr lang="en-US">
                <a:latin typeface="Tahoma" pitchFamily="32" charset="0"/>
              </a:rPr>
              <a:t>Albania: withdrew from Warsaw Pact 1968</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338" y="0"/>
            <a:ext cx="6537325"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73163"/>
            <a:ext cx="9144000" cy="4511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0" name="Text Box 2"/>
          <p:cNvSpPr txBox="1">
            <a:spLocks noChangeArrowheads="1"/>
          </p:cNvSpPr>
          <p:nvPr/>
        </p:nvSpPr>
        <p:spPr bwMode="auto">
          <a:xfrm>
            <a:off x="1600200" y="228600"/>
            <a:ext cx="5943600" cy="762000"/>
          </a:xfrm>
          <a:prstGeom prst="rect">
            <a:avLst/>
          </a:prstGeom>
          <a:noFill/>
          <a:ln w="25560" cap="rnd">
            <a:solidFill>
              <a:srgbClr val="00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0" hangingPunct="0">
              <a:spcBef>
                <a:spcPts val="2750"/>
              </a:spcBef>
              <a:buClrTx/>
              <a:buFontTx/>
              <a:buNone/>
            </a:pPr>
            <a:r>
              <a:rPr lang="en-US" sz="4400">
                <a:latin typeface="Tahoma" pitchFamily="32" charset="0"/>
              </a:rPr>
              <a:t>Worldwide Influence</a:t>
            </a:r>
          </a:p>
        </p:txBody>
      </p:sp>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5795963"/>
            <a:ext cx="5610225" cy="10620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6313"/>
            <a:ext cx="9144000" cy="4510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75" y="5672138"/>
            <a:ext cx="5457825" cy="10334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Truman’s Domestic Policy</a:t>
            </a:r>
          </a:p>
        </p:txBody>
      </p:sp>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89113"/>
            <a:ext cx="4038600" cy="4146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699" name="Rectangle 3"/>
          <p:cNvSpPr>
            <a:spLocks noGrp="1" noChangeArrowheads="1"/>
          </p:cNvSpPr>
          <p:nvPr>
            <p:ph type="body" idx="4294967295"/>
          </p:nvPr>
        </p:nvSpPr>
        <p:spPr>
          <a:xfrm>
            <a:off x="4648200" y="1600200"/>
            <a:ext cx="4038600" cy="4525963"/>
          </a:xfrm>
          <a:ln/>
        </p:spPr>
        <p:txBody>
          <a:bodyPr/>
          <a:lstStyle/>
          <a:p>
            <a:pPr marL="339725" indent="-339725">
              <a:spcBef>
                <a:spcPts val="775"/>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3100" dirty="0"/>
              <a:t>Truman will offer America a “Fair Deal”, a continuation of the New Deal, focusing on housing for the </a:t>
            </a:r>
            <a:r>
              <a:rPr lang="en-US" sz="3100" dirty="0" smtClean="0"/>
              <a:t>poor</a:t>
            </a:r>
          </a:p>
          <a:p>
            <a:pPr marL="339725" indent="-339725">
              <a:spcBef>
                <a:spcPts val="775"/>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3100" dirty="0" smtClean="0"/>
              <a:t>Integrates Army</a:t>
            </a:r>
            <a:endParaRPr lang="en-US" sz="31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China</a:t>
            </a:r>
          </a:p>
        </p:txBody>
      </p:sp>
      <p:sp>
        <p:nvSpPr>
          <p:cNvPr id="30722" name="Rectangle 2"/>
          <p:cNvSpPr>
            <a:spLocks noGrp="1" noChangeArrowheads="1"/>
          </p:cNvSpPr>
          <p:nvPr>
            <p:ph type="body" idx="4294967295"/>
          </p:nvPr>
        </p:nvSpPr>
        <p:spPr>
          <a:xfrm>
            <a:off x="457200" y="1600200"/>
            <a:ext cx="8229600" cy="4525963"/>
          </a:xfrm>
          <a:ln/>
        </p:spPr>
        <p:txBody>
          <a:bodyPr/>
          <a:lstStyle/>
          <a:p>
            <a:pPr marL="339725" indent="-339725">
              <a:lnSpc>
                <a:spcPct val="80000"/>
              </a:lnSpc>
              <a:spcBef>
                <a:spcPts val="7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a:t>In 1949 the Communists win the Chinese Civil War (150 million dead) </a:t>
            </a:r>
          </a:p>
          <a:p>
            <a:pPr marL="339725" indent="-339725">
              <a:lnSpc>
                <a:spcPct val="80000"/>
              </a:lnSpc>
              <a:spcBef>
                <a:spcPts val="7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a:t>Mao Zedong (Tse Tung) becomes to Communist leader of China and pursues the “great leap forward” its goal is to modernize China</a:t>
            </a:r>
          </a:p>
          <a:p>
            <a:pPr marL="339725" indent="-339725">
              <a:lnSpc>
                <a:spcPct val="80000"/>
              </a:lnSpc>
              <a:spcBef>
                <a:spcPts val="7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a:t>It results in another 100 million deaths</a:t>
            </a:r>
          </a:p>
          <a:p>
            <a:pPr marL="339725" indent="-339725">
              <a:lnSpc>
                <a:spcPct val="80000"/>
              </a:lnSpc>
              <a:spcBef>
                <a:spcPts val="7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a:t>This is seen as a defeat for America who had supported Nationalist China under Chang Ky Shek</a:t>
            </a:r>
          </a:p>
          <a:p>
            <a:pPr marL="339725" indent="-339725">
              <a:lnSpc>
                <a:spcPct val="80000"/>
              </a:lnSpc>
              <a:spcBef>
                <a:spcPts val="7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a:t>“Nationalist China” is now Taiwan</a:t>
            </a:r>
          </a:p>
          <a:p>
            <a:pPr marL="339725" indent="-339725">
              <a:lnSpc>
                <a:spcPct val="80000"/>
              </a:lnSpc>
              <a:spcBef>
                <a:spcPts val="700"/>
              </a:spcBef>
              <a:buFont typeface="Wingdings" charset="2"/>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a:latin typeface="Wingdings" charset="2"/>
              </a:rPr>
              <a:t></a:t>
            </a:r>
            <a:r>
              <a:rPr lang="en-US" sz="2800"/>
              <a:t> Most of Asia is communist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BBE0E3"/>
            </a:gs>
            <a:gs pos="100000">
              <a:srgbClr val="FF0000"/>
            </a:gs>
          </a:gsLst>
          <a:lin ang="5400000" scaled="1"/>
        </a:gradFill>
        <a:effectLst/>
      </p:bgPr>
    </p:bg>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685800" y="2130425"/>
            <a:ext cx="7772400" cy="147002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Korean War</a:t>
            </a:r>
          </a:p>
        </p:txBody>
      </p:sp>
      <p:sp>
        <p:nvSpPr>
          <p:cNvPr id="31746" name="Rectangle 2"/>
          <p:cNvSpPr>
            <a:spLocks noGrp="1" noChangeArrowheads="1"/>
          </p:cNvSpPr>
          <p:nvPr>
            <p:ph type="subTitle" idx="4294967295"/>
          </p:nvPr>
        </p:nvSpPr>
        <p:spPr>
          <a:xfrm>
            <a:off x="1371600" y="3886200"/>
            <a:ext cx="6400800" cy="1752600"/>
          </a:xfrm>
          <a:ln/>
        </p:spPr>
        <p:txBody>
          <a:bodyPr/>
          <a:lstStyle/>
          <a:p>
            <a:pPr marL="0" indent="0" algn="ctr">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t>The Forgotten War</a:t>
            </a:r>
          </a:p>
          <a:p>
            <a:pPr marL="0" indent="0" algn="ctr">
              <a:buClrTx/>
              <a:buFontTx/>
              <a:buNone/>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a:t>1950-1953</a:t>
            </a:r>
          </a:p>
        </p:txBody>
      </p:sp>
    </p:spTree>
    <p:extLst>
      <p:ext uri="{BB962C8B-B14F-4D97-AF65-F5344CB8AC3E}">
        <p14:creationId xmlns:p14="http://schemas.microsoft.com/office/powerpoint/2010/main" val="28479818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990600" y="228600"/>
            <a:ext cx="7086600"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a:spcBef>
                <a:spcPts val="2250"/>
              </a:spcBef>
              <a:buClrTx/>
              <a:buFontTx/>
              <a:buNone/>
            </a:pPr>
            <a:r>
              <a:rPr lang="en-US" sz="3600" b="1">
                <a:solidFill>
                  <a:srgbClr val="D40000"/>
                </a:solidFill>
                <a:effectLst>
                  <a:outerShdw blurRad="38100" dist="38100" dir="2700000" algn="tl">
                    <a:srgbClr val="000000"/>
                  </a:outerShdw>
                </a:effectLst>
                <a:latin typeface="Biohazard Participants" charset="0"/>
              </a:rPr>
              <a:t>The Ideological Struggle</a:t>
            </a:r>
          </a:p>
        </p:txBody>
      </p:sp>
      <p:sp>
        <p:nvSpPr>
          <p:cNvPr id="13314" name="Text Box 2"/>
          <p:cNvSpPr txBox="1">
            <a:spLocks noChangeArrowheads="1"/>
          </p:cNvSpPr>
          <p:nvPr/>
        </p:nvSpPr>
        <p:spPr bwMode="auto">
          <a:xfrm>
            <a:off x="1371600" y="1066800"/>
            <a:ext cx="2133600" cy="1311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a:spcBef>
                <a:spcPts val="1250"/>
              </a:spcBef>
              <a:buClrTx/>
              <a:buFontTx/>
              <a:buNone/>
            </a:pPr>
            <a:r>
              <a:rPr lang="en-US" sz="2000" b="1">
                <a:solidFill>
                  <a:srgbClr val="FF0000"/>
                </a:solidFill>
                <a:latin typeface="Comic Sans MS" pitchFamily="64" charset="0"/>
              </a:rPr>
              <a:t>Soviet &amp; Eastern Bloc Nations</a:t>
            </a:r>
            <a:br>
              <a:rPr lang="en-US" sz="2000" b="1">
                <a:solidFill>
                  <a:srgbClr val="FF0000"/>
                </a:solidFill>
                <a:latin typeface="Comic Sans MS" pitchFamily="64" charset="0"/>
              </a:rPr>
            </a:br>
            <a:r>
              <a:rPr lang="en-US" sz="2000" b="1">
                <a:solidFill>
                  <a:srgbClr val="FF0000"/>
                </a:solidFill>
                <a:latin typeface="Comic Sans MS" pitchFamily="64" charset="0"/>
              </a:rPr>
              <a:t>[“Iron Curtain”]</a:t>
            </a:r>
          </a:p>
        </p:txBody>
      </p:sp>
      <p:sp>
        <p:nvSpPr>
          <p:cNvPr id="13315" name="Text Box 3"/>
          <p:cNvSpPr txBox="1">
            <a:spLocks noChangeArrowheads="1"/>
          </p:cNvSpPr>
          <p:nvPr/>
        </p:nvSpPr>
        <p:spPr bwMode="auto">
          <a:xfrm>
            <a:off x="6324600" y="1143000"/>
            <a:ext cx="20574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a:spcBef>
                <a:spcPts val="1250"/>
              </a:spcBef>
              <a:buClrTx/>
              <a:buFontTx/>
              <a:buNone/>
            </a:pPr>
            <a:r>
              <a:rPr lang="en-US" sz="2000" b="1">
                <a:solidFill>
                  <a:srgbClr val="333399"/>
                </a:solidFill>
                <a:latin typeface="Comic Sans MS" pitchFamily="64" charset="0"/>
              </a:rPr>
              <a:t>US &amp; the </a:t>
            </a:r>
            <a:br>
              <a:rPr lang="en-US" sz="2000" b="1">
                <a:solidFill>
                  <a:srgbClr val="333399"/>
                </a:solidFill>
                <a:latin typeface="Comic Sans MS" pitchFamily="64" charset="0"/>
              </a:rPr>
            </a:br>
            <a:r>
              <a:rPr lang="en-US" sz="2000" b="1">
                <a:solidFill>
                  <a:srgbClr val="333399"/>
                </a:solidFill>
                <a:latin typeface="Comic Sans MS" pitchFamily="64" charset="0"/>
              </a:rPr>
              <a:t>Western Democracies</a:t>
            </a:r>
          </a:p>
        </p:txBody>
      </p:sp>
      <p:sp>
        <p:nvSpPr>
          <p:cNvPr id="13316" name="AutoShape 4"/>
          <p:cNvSpPr>
            <a:spLocks noChangeArrowheads="1"/>
          </p:cNvSpPr>
          <p:nvPr/>
        </p:nvSpPr>
        <p:spPr bwMode="auto">
          <a:xfrm rot="4140000">
            <a:off x="4425156" y="1062832"/>
            <a:ext cx="985837" cy="1143000"/>
          </a:xfrm>
          <a:prstGeom prst="irregularSeal2">
            <a:avLst/>
          </a:prstGeom>
          <a:gradFill rotWithShape="0">
            <a:gsLst>
              <a:gs pos="0">
                <a:srgbClr val="825600"/>
              </a:gs>
              <a:gs pos="100000">
                <a:srgbClr val="FFA800"/>
              </a:gs>
            </a:gsLst>
            <a:lin ang="6864000" scaled="1"/>
          </a:gradFill>
          <a:ln>
            <a:noFill/>
          </a:ln>
          <a:effectLst>
            <a:outerShdw dist="153753" dir="2700000" algn="ctr" rotWithShape="0">
              <a:srgbClr val="4D3300"/>
            </a:outerShdw>
          </a:effectLst>
          <a:extLst>
            <a:ext uri="{91240B29-F687-4F45-9708-019B960494DF}">
              <a14:hiddenLine xmlns:a14="http://schemas.microsoft.com/office/drawing/2010/main" w="9525" cap="flat">
                <a:solidFill>
                  <a:srgbClr val="808080"/>
                </a:solidFill>
                <a:round/>
                <a:headEnd/>
                <a:tailEnd/>
              </a14:hiddenLine>
            </a:ext>
          </a:extLst>
        </p:spPr>
        <p:txBody>
          <a:bodyPr wrap="none" anchor="ctr"/>
          <a:lstStyle/>
          <a:p>
            <a:endParaRPr lang="en-US"/>
          </a:p>
        </p:txBody>
      </p:sp>
      <p:sp>
        <p:nvSpPr>
          <p:cNvPr id="13317" name="Line 5"/>
          <p:cNvSpPr>
            <a:spLocks noChangeShapeType="1"/>
          </p:cNvSpPr>
          <p:nvPr/>
        </p:nvSpPr>
        <p:spPr bwMode="auto">
          <a:xfrm>
            <a:off x="3352800" y="1752600"/>
            <a:ext cx="914400" cy="1588"/>
          </a:xfrm>
          <a:prstGeom prst="line">
            <a:avLst/>
          </a:prstGeom>
          <a:noFill/>
          <a:ln w="28440" cap="sq">
            <a:solidFill>
              <a:srgbClr val="D4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318" name="Line 6"/>
          <p:cNvSpPr>
            <a:spLocks noChangeShapeType="1"/>
          </p:cNvSpPr>
          <p:nvPr/>
        </p:nvSpPr>
        <p:spPr bwMode="auto">
          <a:xfrm flipH="1">
            <a:off x="5635625" y="1752600"/>
            <a:ext cx="920750" cy="1588"/>
          </a:xfrm>
          <a:prstGeom prst="line">
            <a:avLst/>
          </a:prstGeom>
          <a:noFill/>
          <a:ln w="28440" cap="sq">
            <a:solidFill>
              <a:srgbClr val="333399"/>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319" name="Text Box 7"/>
          <p:cNvSpPr txBox="1">
            <a:spLocks noChangeArrowheads="1"/>
          </p:cNvSpPr>
          <p:nvPr/>
        </p:nvSpPr>
        <p:spPr bwMode="auto">
          <a:xfrm>
            <a:off x="1828800" y="2514600"/>
            <a:ext cx="2895600"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spcBef>
                <a:spcPts val="1125"/>
              </a:spcBef>
              <a:buClrTx/>
              <a:buFontTx/>
              <a:buNone/>
            </a:pPr>
            <a:r>
              <a:rPr lang="en-US" b="1" i="1">
                <a:latin typeface="Comic Sans MS" pitchFamily="64" charset="0"/>
              </a:rPr>
              <a:t>GOAL</a:t>
            </a:r>
            <a:r>
              <a:rPr lang="en-US" b="1">
                <a:solidFill>
                  <a:srgbClr val="FFFFFF"/>
                </a:solidFill>
                <a:latin typeface="Comic Sans MS" pitchFamily="64" charset="0"/>
              </a:rPr>
              <a:t> </a:t>
            </a:r>
            <a:r>
              <a:rPr lang="en-US" b="1">
                <a:latin typeface="Wingdings" charset="2"/>
              </a:rPr>
              <a:t></a:t>
            </a:r>
            <a:r>
              <a:rPr lang="en-US" b="1">
                <a:latin typeface="Comic Sans MS" pitchFamily="64" charset="0"/>
              </a:rPr>
              <a:t> spread world-wide Communism</a:t>
            </a:r>
          </a:p>
        </p:txBody>
      </p:sp>
      <p:sp>
        <p:nvSpPr>
          <p:cNvPr id="13320" name="Text Box 8"/>
          <p:cNvSpPr txBox="1">
            <a:spLocks noChangeArrowheads="1"/>
          </p:cNvSpPr>
          <p:nvPr/>
        </p:nvSpPr>
        <p:spPr bwMode="auto">
          <a:xfrm>
            <a:off x="6096000" y="2514600"/>
            <a:ext cx="2895600" cy="1463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spcBef>
                <a:spcPts val="1125"/>
              </a:spcBef>
              <a:buClrTx/>
              <a:buFontTx/>
              <a:buNone/>
            </a:pPr>
            <a:r>
              <a:rPr lang="en-US" b="1" i="1">
                <a:latin typeface="Comic Sans MS" pitchFamily="64" charset="0"/>
              </a:rPr>
              <a:t>GOAL</a:t>
            </a:r>
            <a:r>
              <a:rPr lang="en-US" b="1">
                <a:latin typeface="Comic Sans MS" pitchFamily="64" charset="0"/>
              </a:rPr>
              <a:t> </a:t>
            </a:r>
            <a:r>
              <a:rPr lang="en-US" b="1">
                <a:latin typeface="Wingdings" charset="2"/>
              </a:rPr>
              <a:t></a:t>
            </a:r>
            <a:r>
              <a:rPr lang="en-US" b="1">
                <a:latin typeface="Comic Sans MS" pitchFamily="64" charset="0"/>
              </a:rPr>
              <a:t> </a:t>
            </a:r>
            <a:r>
              <a:rPr lang="en-US" b="1">
                <a:solidFill>
                  <a:srgbClr val="FF0000"/>
                </a:solidFill>
                <a:latin typeface="Comic Sans MS" pitchFamily="64" charset="0"/>
              </a:rPr>
              <a:t>“Containment”</a:t>
            </a:r>
            <a:r>
              <a:rPr lang="en-US" b="1">
                <a:latin typeface="Comic Sans MS" pitchFamily="64" charset="0"/>
              </a:rPr>
              <a:t> of Communism &amp; the eventual collapse of the Communist world.</a:t>
            </a:r>
            <a:br>
              <a:rPr lang="en-US" b="1">
                <a:latin typeface="Comic Sans MS" pitchFamily="64" charset="0"/>
              </a:rPr>
            </a:br>
            <a:r>
              <a:rPr lang="en-US" b="1">
                <a:solidFill>
                  <a:srgbClr val="FF0000"/>
                </a:solidFill>
                <a:latin typeface="Comic Sans MS" pitchFamily="64" charset="0"/>
              </a:rPr>
              <a:t>[George Kennan]</a:t>
            </a:r>
          </a:p>
        </p:txBody>
      </p:sp>
      <p:sp>
        <p:nvSpPr>
          <p:cNvPr id="13321" name="Text Box 9"/>
          <p:cNvSpPr txBox="1">
            <a:spLocks noChangeArrowheads="1"/>
          </p:cNvSpPr>
          <p:nvPr/>
        </p:nvSpPr>
        <p:spPr bwMode="auto">
          <a:xfrm>
            <a:off x="1905000" y="3581400"/>
            <a:ext cx="6934200" cy="3165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9pPr>
          </a:lstStyle>
          <a:p>
            <a:pPr>
              <a:spcBef>
                <a:spcPts val="1250"/>
              </a:spcBef>
              <a:buClrTx/>
              <a:buFontTx/>
              <a:buNone/>
            </a:pPr>
            <a:r>
              <a:rPr lang="en-US" sz="2000" b="1" u="sng">
                <a:latin typeface="Comic Sans MS" pitchFamily="64" charset="0"/>
              </a:rPr>
              <a:t>METHODOLOGIES:</a:t>
            </a:r>
          </a:p>
          <a:p>
            <a:pPr marL="339725" indent="-336550">
              <a:spcBef>
                <a:spcPts val="1250"/>
              </a:spcBef>
              <a:buClr>
                <a:srgbClr val="008000"/>
              </a:buClr>
              <a:buFont typeface="Wingdings" charset="2"/>
              <a:buChar char=""/>
            </a:pPr>
            <a:r>
              <a:rPr lang="en-US" sz="2000" b="1">
                <a:latin typeface="Comic Sans MS" pitchFamily="64" charset="0"/>
              </a:rPr>
              <a:t>Espionage [KGB vs. CIA]</a:t>
            </a:r>
          </a:p>
          <a:p>
            <a:pPr marL="339725" indent="-336550">
              <a:spcBef>
                <a:spcPts val="1250"/>
              </a:spcBef>
              <a:buClr>
                <a:srgbClr val="008000"/>
              </a:buClr>
              <a:buFont typeface="Wingdings" charset="2"/>
              <a:buChar char=""/>
            </a:pPr>
            <a:r>
              <a:rPr lang="en-US" sz="2000" b="1">
                <a:latin typeface="Comic Sans MS" pitchFamily="64" charset="0"/>
              </a:rPr>
              <a:t>Arms Race [nuclear escalation]</a:t>
            </a:r>
          </a:p>
          <a:p>
            <a:pPr marL="339725" indent="-336550">
              <a:spcBef>
                <a:spcPts val="1250"/>
              </a:spcBef>
              <a:buClr>
                <a:srgbClr val="008000"/>
              </a:buClr>
              <a:buFont typeface="Wingdings" charset="2"/>
              <a:buChar char=""/>
            </a:pPr>
            <a:r>
              <a:rPr lang="en-US" sz="2000" b="1">
                <a:latin typeface="Comic Sans MS" pitchFamily="64" charset="0"/>
              </a:rPr>
              <a:t>Ideological Competition for the minds and hearts of Third World peoples [Communist govt. &amp; command economy vs. democratic govt. &amp; capitalist economy] </a:t>
            </a:r>
            <a:r>
              <a:rPr lang="en-US" sz="2000" b="1">
                <a:latin typeface="Wingdings" charset="2"/>
              </a:rPr>
              <a:t></a:t>
            </a:r>
            <a:r>
              <a:rPr lang="en-US" sz="2000" b="1">
                <a:latin typeface="Comic Sans MS" pitchFamily="64" charset="0"/>
              </a:rPr>
              <a:t> “proxy wars”</a:t>
            </a:r>
          </a:p>
          <a:p>
            <a:pPr marL="339725" indent="-336550">
              <a:spcBef>
                <a:spcPts val="1250"/>
              </a:spcBef>
              <a:buClr>
                <a:srgbClr val="008000"/>
              </a:buClr>
              <a:buFont typeface="Wingdings" charset="2"/>
              <a:buChar char=""/>
            </a:pPr>
            <a:r>
              <a:rPr lang="en-US" sz="2000" b="1">
                <a:latin typeface="Comic Sans MS" pitchFamily="64" charset="0"/>
              </a:rPr>
              <a:t>Bi-Polarization of Europe [</a:t>
            </a:r>
            <a:r>
              <a:rPr lang="en-US" sz="2000" b="1">
                <a:solidFill>
                  <a:srgbClr val="FF0000"/>
                </a:solidFill>
                <a:latin typeface="Comic Sans MS" pitchFamily="64" charset="0"/>
              </a:rPr>
              <a:t>NATO</a:t>
            </a:r>
            <a:r>
              <a:rPr lang="en-US" sz="2000" b="1">
                <a:latin typeface="Comic Sans MS" pitchFamily="64" charset="0"/>
              </a:rPr>
              <a:t> vs. </a:t>
            </a:r>
            <a:r>
              <a:rPr lang="en-US" sz="2000" b="1">
                <a:solidFill>
                  <a:srgbClr val="FF0000"/>
                </a:solidFill>
                <a:latin typeface="Comic Sans MS" pitchFamily="64" charset="0"/>
              </a:rPr>
              <a:t>Warsaw Pact</a:t>
            </a:r>
            <a:r>
              <a:rPr lang="en-US" sz="2000" b="1">
                <a:latin typeface="Comic Sans MS" pitchFamily="64" charset="0"/>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13314"/>
                                        </p:tgtEl>
                                        <p:attrNameLst>
                                          <p:attrName>style.visibility</p:attrName>
                                        </p:attrNameLst>
                                      </p:cBhvr>
                                      <p:to>
                                        <p:strVal val="visible"/>
                                      </p:to>
                                    </p:set>
                                    <p:animEffect transition="in" filter="wipe(left)">
                                      <p:cBhvr additive="repl">
                                        <p:cTn id="7" dur="500"/>
                                        <p:tgtEl>
                                          <p:spTgt spid="13314"/>
                                        </p:tgtEl>
                                      </p:cBhvr>
                                    </p:animEffect>
                                  </p:childTnLst>
                                </p:cTn>
                              </p:par>
                              <p:par>
                                <p:cTn id="8" presetID="22" presetClass="entr" presetSubtype="4" fill="hold" grpId="0" nodeType="withEffect">
                                  <p:stCondLst>
                                    <p:cond delay="0"/>
                                  </p:stCondLst>
                                  <p:childTnLst>
                                    <p:set>
                                      <p:cBhvr additive="repl">
                                        <p:cTn id="9" dur="1" fill="hold">
                                          <p:stCondLst>
                                            <p:cond delay="0"/>
                                          </p:stCondLst>
                                        </p:cTn>
                                        <p:tgtEl>
                                          <p:spTgt spid="13317"/>
                                        </p:tgtEl>
                                        <p:attrNameLst>
                                          <p:attrName>style.visibility</p:attrName>
                                        </p:attrNameLst>
                                      </p:cBhvr>
                                      <p:to>
                                        <p:strVal val="visible"/>
                                      </p:to>
                                    </p:set>
                                    <p:animEffect transition="in" filter="wipe(down)">
                                      <p:cBhvr additive="repl">
                                        <p:cTn id="10" dur="500"/>
                                        <p:tgtEl>
                                          <p:spTgt spid="13317"/>
                                        </p:tgtEl>
                                      </p:cBhvr>
                                    </p:animEffect>
                                  </p:childTnLst>
                                </p:cTn>
                              </p:par>
                            </p:childTnLst>
                          </p:cTn>
                        </p:par>
                        <p:par>
                          <p:cTn id="11" fill="hold" nodeType="afterGroup">
                            <p:stCondLst>
                              <p:cond delay="500"/>
                            </p:stCondLst>
                            <p:childTnLst>
                              <p:par>
                                <p:cTn id="12" presetID="1" presetClass="entr" fill="hold" nodeType="afterEffect">
                                  <p:stCondLst>
                                    <p:cond delay="0"/>
                                  </p:stCondLst>
                                  <p:childTnLst>
                                    <p:set>
                                      <p:cBhvr additive="repl">
                                        <p:cTn id="13" dur="1" fill="hold">
                                          <p:stCondLst>
                                            <p:cond delay="0"/>
                                          </p:stCondLst>
                                        </p:cTn>
                                        <p:tgtEl>
                                          <p:spTgt spid="1331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fill="hold" grpId="0" nodeType="clickEffect">
                                  <p:stCondLst>
                                    <p:cond delay="0"/>
                                  </p:stCondLst>
                                  <p:childTnLst>
                                    <p:set>
                                      <p:cBhvr additive="repl">
                                        <p:cTn id="17" dur="1" fill="hold">
                                          <p:stCondLst>
                                            <p:cond delay="0"/>
                                          </p:stCondLst>
                                        </p:cTn>
                                        <p:tgtEl>
                                          <p:spTgt spid="13316"/>
                                        </p:tgtEl>
                                        <p:attrNameLst>
                                          <p:attrName>style.visibility</p:attrName>
                                        </p:attrNameLst>
                                      </p:cBhvr>
                                      <p:to>
                                        <p:strVal val="visible"/>
                                      </p:to>
                                    </p:set>
                                    <p:animEffect transition="in" filter="fade">
                                      <p:cBhvr additive="repl">
                                        <p:cTn id="18" dur="385" decel="100000"/>
                                        <p:tgtEl>
                                          <p:spTgt spid="13316"/>
                                        </p:tgtEl>
                                      </p:cBhvr>
                                    </p:animEffect>
                                    <p:animScale>
                                      <p:cBhvr additive="repl">
                                        <p:cTn id="19" dur="385" decel="100000" fill="hold"/>
                                        <p:tgtEl>
                                          <p:spTgt spid="13316"/>
                                        </p:tgtEl>
                                      </p:cBhvr>
                                      <p:from x="10000" y="10000"/>
                                      <p:to x="200000" y="450000"/>
                                    </p:animScale>
                                    <p:animScale>
                                      <p:cBhvr additive="repl">
                                        <p:cTn id="20" dur="615" accel="100000" fill="hold">
                                          <p:stCondLst>
                                            <p:cond delay="385"/>
                                          </p:stCondLst>
                                        </p:cTn>
                                        <p:tgtEl>
                                          <p:spTgt spid="13316"/>
                                        </p:tgtEl>
                                      </p:cBhvr>
                                      <p:from x="200000" y="450000"/>
                                      <p:to x="100000" y="100000"/>
                                    </p:animScale>
                                    <p:set>
                                      <p:cBhvr additive="repl">
                                        <p:cTn id="21" dur="385" fill="hold"/>
                                        <p:tgtEl>
                                          <p:spTgt spid="13316"/>
                                        </p:tgtEl>
                                        <p:attrNameLst>
                                          <p:attrName>ppt_x</p:attrName>
                                        </p:attrNameLst>
                                      </p:cBhvr>
                                      <p:to>
                                        <p:strVal val="(0.5)"/>
                                      </p:to>
                                    </p:set>
                                    <p:anim from="(0.5)" to="(#ppt_x)" calcmode="lin" valueType="num">
                                      <p:cBhvr additive="repl">
                                        <p:cTn id="22" dur="615" accel="100000" fill="hold">
                                          <p:stCondLst>
                                            <p:cond delay="385"/>
                                          </p:stCondLst>
                                        </p:cTn>
                                        <p:tgtEl>
                                          <p:spTgt spid="13316"/>
                                        </p:tgtEl>
                                        <p:attrNameLst>
                                          <p:attrName>ppt_x</p:attrName>
                                        </p:attrNameLst>
                                      </p:cBhvr>
                                    </p:anim>
                                    <p:set>
                                      <p:cBhvr additive="repl">
                                        <p:cTn id="23" dur="385" fill="hold"/>
                                        <p:tgtEl>
                                          <p:spTgt spid="13316"/>
                                        </p:tgtEl>
                                        <p:attrNameLst>
                                          <p:attrName>ppt_y</p:attrName>
                                        </p:attrNameLst>
                                      </p:cBhvr>
                                      <p:to>
                                        <p:strVal val="(#ppt_y+0.4)"/>
                                      </p:to>
                                    </p:set>
                                    <p:anim from="(#ppt_y+0.4)" to="(#ppt_y)" calcmode="lin" valueType="num">
                                      <p:cBhvr additive="repl">
                                        <p:cTn id="24" dur="615" accel="100000" fill="hold">
                                          <p:stCondLst>
                                            <p:cond delay="385"/>
                                          </p:stCondLst>
                                        </p:cTn>
                                        <p:tgtEl>
                                          <p:spTgt spid="13316"/>
                                        </p:tgtEl>
                                        <p:attrNameLst>
                                          <p:attrName>ppt_y</p:attrName>
                                        </p:attrNameLst>
                                      </p:cBhvr>
                                    </p:anim>
                                  </p:childTnLst>
                                </p:cTn>
                              </p:par>
                            </p:childTnLst>
                          </p:cTn>
                        </p:par>
                        <p:audio>
                          <p:cMediaNode vol="100000">
                            <p:cTn id="25" dur="indefinite" fill="hold" nodeType="afterGroup">
                              <p:stCondLst>
                                <p:cond evt="begin" delay="0">
                                  <p:tn val="24"/>
                                </p:cond>
                              </p:stCondLst>
                              <p:endCondLst>
                                <p:cond evt="onStopAudio" delay="0"/>
                              </p:endCondLst>
                            </p:cTn>
                            <p:tgtEl>
                              <p:sndTgt r:embed="rId3" name="bomb.wav"/>
                            </p:tgtEl>
                          </p:cMediaNode>
                        </p:audio>
                      </p:childTnLst>
                    </p:cTn>
                  </p:par>
                  <p:par>
                    <p:cTn id="26" fill="hold" nodeType="clickPar">
                      <p:stCondLst>
                        <p:cond delay="indefinite"/>
                      </p:stCondLst>
                      <p:childTnLst>
                        <p:par>
                          <p:cTn id="27" fill="hold" nodeType="withGroup">
                            <p:stCondLst>
                              <p:cond delay="0"/>
                            </p:stCondLst>
                            <p:childTnLst>
                              <p:par>
                                <p:cTn id="28" presetID="22" presetClass="entr" presetSubtype="2" fill="hold" grpId="0" nodeType="clickEffect">
                                  <p:stCondLst>
                                    <p:cond delay="0"/>
                                  </p:stCondLst>
                                  <p:childTnLst>
                                    <p:set>
                                      <p:cBhvr additive="repl">
                                        <p:cTn id="29" dur="1" fill="hold">
                                          <p:stCondLst>
                                            <p:cond delay="0"/>
                                          </p:stCondLst>
                                        </p:cTn>
                                        <p:tgtEl>
                                          <p:spTgt spid="13318"/>
                                        </p:tgtEl>
                                        <p:attrNameLst>
                                          <p:attrName>style.visibility</p:attrName>
                                        </p:attrNameLst>
                                      </p:cBhvr>
                                      <p:to>
                                        <p:strVal val="visible"/>
                                      </p:to>
                                    </p:set>
                                    <p:animEffect transition="in" filter="wipe(right)">
                                      <p:cBhvr additive="repl">
                                        <p:cTn id="30" dur="500"/>
                                        <p:tgtEl>
                                          <p:spTgt spid="13318"/>
                                        </p:tgtEl>
                                      </p:cBhvr>
                                    </p:animEffect>
                                  </p:childTnLst>
                                </p:cTn>
                              </p:par>
                            </p:childTnLst>
                          </p:cTn>
                        </p:par>
                        <p:par>
                          <p:cTn id="31" fill="hold" nodeType="afterGroup">
                            <p:stCondLst>
                              <p:cond delay="500"/>
                            </p:stCondLst>
                            <p:childTnLst>
                              <p:par>
                                <p:cTn id="32" presetID="22" presetClass="entr" presetSubtype="2" fill="hold" nodeType="afterEffect">
                                  <p:stCondLst>
                                    <p:cond delay="0"/>
                                  </p:stCondLst>
                                  <p:childTnLst>
                                    <p:set>
                                      <p:cBhvr additive="repl">
                                        <p:cTn id="33" dur="1" fill="hold">
                                          <p:stCondLst>
                                            <p:cond delay="0"/>
                                          </p:stCondLst>
                                        </p:cTn>
                                        <p:tgtEl>
                                          <p:spTgt spid="13315"/>
                                        </p:tgtEl>
                                        <p:attrNameLst>
                                          <p:attrName>style.visibility</p:attrName>
                                        </p:attrNameLst>
                                      </p:cBhvr>
                                      <p:to>
                                        <p:strVal val="visible"/>
                                      </p:to>
                                    </p:set>
                                    <p:animEffect transition="in" filter="wipe(right)">
                                      <p:cBhvr additive="repl">
                                        <p:cTn id="34" dur="500"/>
                                        <p:tgtEl>
                                          <p:spTgt spid="13315"/>
                                        </p:tgtEl>
                                      </p:cBhvr>
                                    </p:animEffect>
                                  </p:childTnLst>
                                </p:cTn>
                              </p:par>
                            </p:childTnLst>
                          </p:cTn>
                        </p:par>
                        <p:par>
                          <p:cTn id="35" fill="hold" nodeType="afterGroup">
                            <p:stCondLst>
                              <p:cond delay="1000"/>
                            </p:stCondLst>
                            <p:childTnLst>
                              <p:par>
                                <p:cTn id="36" presetID="1" presetClass="entr" fill="hold" nodeType="afterEffect">
                                  <p:stCondLst>
                                    <p:cond delay="0"/>
                                  </p:stCondLst>
                                  <p:childTnLst>
                                    <p:set>
                                      <p:cBhvr additive="repl">
                                        <p:cTn id="37" dur="1" fill="hold">
                                          <p:stCondLst>
                                            <p:cond delay="0"/>
                                          </p:stCondLst>
                                        </p:cTn>
                                        <p:tgtEl>
                                          <p:spTgt spid="13320"/>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fill="hold" nodeType="clickEffect">
                                  <p:stCondLst>
                                    <p:cond delay="0"/>
                                  </p:stCondLst>
                                  <p:childTnLst>
                                    <p:set>
                                      <p:cBhvr additive="repl">
                                        <p:cTn id="41" dur="1" fill="hold">
                                          <p:stCondLst>
                                            <p:cond delay="0"/>
                                          </p:stCondLst>
                                        </p:cTn>
                                        <p:tgtEl>
                                          <p:spTgt spid="13321">
                                            <p:txEl>
                                              <p:pRg st="0" end="0"/>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additive="repl">
                                        <p:cTn id="45" dur="1" fill="hold">
                                          <p:stCondLst>
                                            <p:cond delay="0"/>
                                          </p:stCondLst>
                                        </p:cTn>
                                        <p:tgtEl>
                                          <p:spTgt spid="13321">
                                            <p:txEl>
                                              <p:pRg st="1" end="1"/>
                                            </p:txEl>
                                          </p:spTgt>
                                        </p:tgtEl>
                                        <p:attrNameLst>
                                          <p:attrName>style.visibility</p:attrName>
                                        </p:attrNameLst>
                                      </p:cBhvr>
                                      <p:to>
                                        <p:strVal val="visible"/>
                                      </p:to>
                                    </p:set>
                                    <p:animEffect transition="in" filter="wipe(left)">
                                      <p:cBhvr additive="repl">
                                        <p:cTn id="46" dur="1000"/>
                                        <p:tgtEl>
                                          <p:spTgt spid="13321">
                                            <p:txEl>
                                              <p:pRg st="1" end="1"/>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additive="repl">
                                        <p:cTn id="50" dur="1" fill="hold">
                                          <p:stCondLst>
                                            <p:cond delay="0"/>
                                          </p:stCondLst>
                                        </p:cTn>
                                        <p:tgtEl>
                                          <p:spTgt spid="13321">
                                            <p:txEl>
                                              <p:pRg st="2" end="2"/>
                                            </p:txEl>
                                          </p:spTgt>
                                        </p:tgtEl>
                                        <p:attrNameLst>
                                          <p:attrName>style.visibility</p:attrName>
                                        </p:attrNameLst>
                                      </p:cBhvr>
                                      <p:to>
                                        <p:strVal val="visible"/>
                                      </p:to>
                                    </p:set>
                                    <p:animEffect transition="in" filter="wipe(left)">
                                      <p:cBhvr additive="repl">
                                        <p:cTn id="51" dur="1000"/>
                                        <p:tgtEl>
                                          <p:spTgt spid="13321">
                                            <p:txEl>
                                              <p:pRg st="2" end="2"/>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additive="repl">
                                        <p:cTn id="55" dur="1" fill="hold">
                                          <p:stCondLst>
                                            <p:cond delay="0"/>
                                          </p:stCondLst>
                                        </p:cTn>
                                        <p:tgtEl>
                                          <p:spTgt spid="13321">
                                            <p:txEl>
                                              <p:pRg st="3" end="3"/>
                                            </p:txEl>
                                          </p:spTgt>
                                        </p:tgtEl>
                                        <p:attrNameLst>
                                          <p:attrName>style.visibility</p:attrName>
                                        </p:attrNameLst>
                                      </p:cBhvr>
                                      <p:to>
                                        <p:strVal val="visible"/>
                                      </p:to>
                                    </p:set>
                                    <p:animEffect transition="in" filter="wipe(left)">
                                      <p:cBhvr additive="repl">
                                        <p:cTn id="56" dur="1000"/>
                                        <p:tgtEl>
                                          <p:spTgt spid="13321">
                                            <p:txEl>
                                              <p:pRg st="3" end="3"/>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additive="repl">
                                        <p:cTn id="60" dur="1" fill="hold">
                                          <p:stCondLst>
                                            <p:cond delay="0"/>
                                          </p:stCondLst>
                                        </p:cTn>
                                        <p:tgtEl>
                                          <p:spTgt spid="13321">
                                            <p:txEl>
                                              <p:pRg st="4" end="4"/>
                                            </p:txEl>
                                          </p:spTgt>
                                        </p:tgtEl>
                                        <p:attrNameLst>
                                          <p:attrName>style.visibility</p:attrName>
                                        </p:attrNameLst>
                                      </p:cBhvr>
                                      <p:to>
                                        <p:strVal val="visible"/>
                                      </p:to>
                                    </p:set>
                                    <p:animEffect transition="in" filter="wipe(left)">
                                      <p:cBhvr additive="repl">
                                        <p:cTn id="61" dur="1000"/>
                                        <p:tgtEl>
                                          <p:spTgt spid="133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7" grpId="0" animBg="1"/>
      <p:bldP spid="133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2769"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How Did It Start?</a:t>
            </a:r>
          </a:p>
        </p:txBody>
      </p:sp>
      <p:sp>
        <p:nvSpPr>
          <p:cNvPr id="32770" name="Rectangle 2"/>
          <p:cNvSpPr>
            <a:spLocks noGrp="1" noChangeArrowheads="1"/>
          </p:cNvSpPr>
          <p:nvPr>
            <p:ph type="body" idx="4294967295"/>
          </p:nvPr>
        </p:nvSpPr>
        <p:spPr>
          <a:xfrm>
            <a:off x="457200" y="1600200"/>
            <a:ext cx="8229600" cy="4525963"/>
          </a:xfrm>
          <a:ln/>
        </p:spPr>
        <p:txBody>
          <a:bodyPr/>
          <a:lstStyle/>
          <a:p>
            <a:pPr marL="339725" indent="-339725">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At the end of WWII the Communist Soviet Union attacked Japanese controlled Korea and took what is modern day North Korea</a:t>
            </a:r>
          </a:p>
          <a:p>
            <a:pPr marL="339725" indent="-339725">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From 1945-1950 North Korea and South Korea tried to re-unite, but North Korea wanted a Communist government and South Korea wanted a Democracy </a:t>
            </a:r>
          </a:p>
        </p:txBody>
      </p:sp>
    </p:spTree>
    <p:extLst>
      <p:ext uri="{BB962C8B-B14F-4D97-AF65-F5344CB8AC3E}">
        <p14:creationId xmlns:p14="http://schemas.microsoft.com/office/powerpoint/2010/main" val="326509687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6600"/>
            </a:gs>
            <a:gs pos="100000">
              <a:srgbClr val="333399"/>
            </a:gs>
          </a:gsLst>
          <a:lin ang="5400000" scaled="1"/>
        </a:gradFill>
        <a:effectLst/>
      </p:bgPr>
    </p:bg>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48768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293622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Beginning</a:t>
            </a:r>
          </a:p>
        </p:txBody>
      </p:sp>
      <p:sp>
        <p:nvSpPr>
          <p:cNvPr id="34818" name="Rectangle 2"/>
          <p:cNvSpPr>
            <a:spLocks noGrp="1" noChangeArrowheads="1"/>
          </p:cNvSpPr>
          <p:nvPr>
            <p:ph type="body" idx="4294967295"/>
          </p:nvPr>
        </p:nvSpPr>
        <p:spPr>
          <a:xfrm>
            <a:off x="457200" y="1600200"/>
            <a:ext cx="8229600" cy="4525963"/>
          </a:xfrm>
          <a:ln/>
        </p:spPr>
        <p:txBody>
          <a:bodyPr/>
          <a:lstStyle/>
          <a:p>
            <a:pPr marL="339725" indent="-339725">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In 1950 the War begins when North Korea, invades South Korea</a:t>
            </a:r>
          </a:p>
          <a:p>
            <a:pPr marL="339725" indent="-339725">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North Korea is successful and corners the U.S. and S. Korean troops in the SE corner of the peninsula </a:t>
            </a:r>
          </a:p>
        </p:txBody>
      </p:sp>
    </p:spTree>
    <p:extLst>
      <p:ext uri="{BB962C8B-B14F-4D97-AF65-F5344CB8AC3E}">
        <p14:creationId xmlns:p14="http://schemas.microsoft.com/office/powerpoint/2010/main" val="421958859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6600"/>
            </a:gs>
            <a:gs pos="100000">
              <a:srgbClr val="333399"/>
            </a:gs>
          </a:gsLst>
          <a:lin ang="5400000" scaled="1"/>
        </a:gradFill>
        <a:effectLst/>
      </p:bgPr>
    </p:bg>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0"/>
            <a:ext cx="56388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182356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6865"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U.N. Responds</a:t>
            </a:r>
          </a:p>
        </p:txBody>
      </p:sp>
      <p:sp>
        <p:nvSpPr>
          <p:cNvPr id="36866" name="Rectangle 2"/>
          <p:cNvSpPr>
            <a:spLocks noGrp="1" noChangeArrowheads="1"/>
          </p:cNvSpPr>
          <p:nvPr>
            <p:ph type="body" idx="4294967295"/>
          </p:nvPr>
        </p:nvSpPr>
        <p:spPr>
          <a:xfrm>
            <a:off x="457200" y="1600200"/>
            <a:ext cx="8229600" cy="4525963"/>
          </a:xfrm>
          <a:ln/>
        </p:spPr>
        <p:txBody>
          <a:bodyPr/>
          <a:lstStyle/>
          <a:p>
            <a:pPr marL="339725" indent="-339725">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a:t>The U.N security council orders a “police action” to contain N. Korea</a:t>
            </a:r>
          </a:p>
        </p:txBody>
      </p:sp>
    </p:spTree>
    <p:extLst>
      <p:ext uri="{BB962C8B-B14F-4D97-AF65-F5344CB8AC3E}">
        <p14:creationId xmlns:p14="http://schemas.microsoft.com/office/powerpoint/2010/main" val="796363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7889"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McArthur Strikes Back</a:t>
            </a:r>
          </a:p>
        </p:txBody>
      </p:sp>
      <p:sp>
        <p:nvSpPr>
          <p:cNvPr id="37890" name="Rectangle 2"/>
          <p:cNvSpPr>
            <a:spLocks noGrp="1" noChangeArrowheads="1"/>
          </p:cNvSpPr>
          <p:nvPr>
            <p:ph type="body" idx="4294967295"/>
          </p:nvPr>
        </p:nvSpPr>
        <p:spPr>
          <a:xfrm>
            <a:off x="457200" y="1600200"/>
            <a:ext cx="8229600" cy="4525963"/>
          </a:xfrm>
          <a:ln/>
        </p:spPr>
        <p:txBody>
          <a:bodyPr/>
          <a:lstStyle/>
          <a:p>
            <a:pPr marL="339725" indent="-339725">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General McArthur leads the U.N. forces and lands troops at Inchon a city on the west coast of the peninsula, this cuts off the N. Koreans and forces many N. Koreans to retreat and surrender</a:t>
            </a:r>
          </a:p>
          <a:p>
            <a:pPr marL="339725" indent="-339725">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The U.N troops then take all the land that was lost </a:t>
            </a:r>
          </a:p>
        </p:txBody>
      </p:sp>
    </p:spTree>
    <p:extLst>
      <p:ext uri="{BB962C8B-B14F-4D97-AF65-F5344CB8AC3E}">
        <p14:creationId xmlns:p14="http://schemas.microsoft.com/office/powerpoint/2010/main" val="137570753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6600"/>
            </a:gs>
            <a:gs pos="100000">
              <a:srgbClr val="333399"/>
            </a:gs>
          </a:gsLst>
          <a:lin ang="5400000" scaled="1"/>
        </a:gradFill>
        <a:effectLst/>
      </p:bgPr>
    </p:bg>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0"/>
            <a:ext cx="67056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836394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9937"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U.S. Moves to Pyongyang</a:t>
            </a:r>
          </a:p>
        </p:txBody>
      </p:sp>
      <p:sp>
        <p:nvSpPr>
          <p:cNvPr id="39938" name="Rectangle 2"/>
          <p:cNvSpPr>
            <a:spLocks noGrp="1" noChangeArrowheads="1"/>
          </p:cNvSpPr>
          <p:nvPr>
            <p:ph type="body" idx="4294967295"/>
          </p:nvPr>
        </p:nvSpPr>
        <p:spPr>
          <a:xfrm>
            <a:off x="457200" y="1600200"/>
            <a:ext cx="8229600" cy="4876800"/>
          </a:xfrm>
          <a:ln/>
        </p:spPr>
        <p:txBody>
          <a:bodyPr/>
          <a:lstStyle/>
          <a:p>
            <a:pPr marL="339725" indent="-339725">
              <a:lnSpc>
                <a:spcPct val="80000"/>
              </a:lnSpc>
              <a:spcBef>
                <a:spcPts val="6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a:t>The U.S. moves on and attacks N. Korea trying to conquer it in 1950</a:t>
            </a:r>
          </a:p>
          <a:p>
            <a:pPr marL="339725" indent="-339725">
              <a:lnSpc>
                <a:spcPct val="80000"/>
              </a:lnSpc>
              <a:spcBef>
                <a:spcPts val="6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a:t>As the U.S. approaches the Chinese border China warns the U.S. to stop approaching, but the U.S. does not recognize communist China so Truman ignores China.</a:t>
            </a:r>
          </a:p>
          <a:p>
            <a:pPr marL="339725" indent="-339725">
              <a:lnSpc>
                <a:spcPct val="80000"/>
              </a:lnSpc>
              <a:spcBef>
                <a:spcPts val="6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a:t>As the U.S. approaches, the Chinese attack, and force the U.S. to retreat back toward S. Korea</a:t>
            </a:r>
          </a:p>
          <a:p>
            <a:pPr marL="339725" indent="-339725">
              <a:lnSpc>
                <a:spcPct val="80000"/>
              </a:lnSpc>
              <a:spcBef>
                <a:spcPts val="6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a:t>After this the war settles into a stalemate while the diplomats try get a peace treaty</a:t>
            </a:r>
          </a:p>
          <a:p>
            <a:pPr marL="339725" indent="-339725">
              <a:lnSpc>
                <a:spcPct val="80000"/>
              </a:lnSpc>
              <a:spcBef>
                <a:spcPts val="6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a:t>No peace treaty has ever been signed between North and South Korea and 23,000 U.S. troops are still stationed there</a:t>
            </a:r>
          </a:p>
          <a:p>
            <a:pPr marL="339725" indent="-339725">
              <a:lnSpc>
                <a:spcPct val="80000"/>
              </a:lnSpc>
              <a:spcBef>
                <a:spcPts val="6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a:t>President Eisenhower will eventually get the NK to sign an armistice</a:t>
            </a:r>
          </a:p>
        </p:txBody>
      </p:sp>
    </p:spTree>
    <p:extLst>
      <p:ext uri="{BB962C8B-B14F-4D97-AF65-F5344CB8AC3E}">
        <p14:creationId xmlns:p14="http://schemas.microsoft.com/office/powerpoint/2010/main" val="29595403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a:spLocks noGrp="1" noChangeArrowheads="1"/>
          </p:cNvSpPr>
          <p:nvPr>
            <p:ph type="title" idx="4294967295"/>
          </p:nvPr>
        </p:nvSpPr>
        <p:spPr>
          <a:xfrm>
            <a:off x="457200" y="274638"/>
            <a:ext cx="8229600" cy="1143000"/>
          </a:xfrm>
          <a:ln/>
        </p:spPr>
        <p:txBody>
          <a:bodyPr/>
          <a:lstStyle/>
          <a:p>
            <a:endParaRPr lang="en-US"/>
          </a:p>
        </p:txBody>
      </p:sp>
      <p:sp>
        <p:nvSpPr>
          <p:cNvPr id="40962" name="Rectangle 2"/>
          <p:cNvSpPr>
            <a:spLocks noGrp="1" noChangeArrowheads="1"/>
          </p:cNvSpPr>
          <p:nvPr>
            <p:ph type="body" idx="4294967295"/>
          </p:nvPr>
        </p:nvSpPr>
        <p:spPr>
          <a:xfrm>
            <a:off x="457200" y="1600200"/>
            <a:ext cx="8229600" cy="4525963"/>
          </a:xfrm>
          <a:ln/>
        </p:spPr>
        <p:txBody>
          <a:bodyPr/>
          <a:lstStyle/>
          <a:p>
            <a:endParaRPr lang="en-US"/>
          </a:p>
        </p:txBody>
      </p:sp>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4800"/>
            <a:ext cx="6465888" cy="6553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916281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6600"/>
            </a:gs>
            <a:gs pos="100000">
              <a:srgbClr val="333399"/>
            </a:gs>
          </a:gsLst>
          <a:lin ang="5400000" scaled="1"/>
        </a:gradFill>
        <a:effectLst/>
      </p:bgPr>
    </p:bg>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55626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279213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00000">
              <a:srgbClr val="CCCCFF"/>
            </a:gs>
          </a:gsLst>
          <a:lin ang="5400000" scaled="1"/>
        </a:gradFill>
        <a:effectLst/>
      </p:bgPr>
    </p:bg>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752600" y="273050"/>
            <a:ext cx="7086600"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a:spcBef>
                <a:spcPts val="2250"/>
              </a:spcBef>
              <a:buClrTx/>
              <a:buFontTx/>
              <a:buNone/>
            </a:pPr>
            <a:r>
              <a:rPr lang="en-US" sz="3600" b="1">
                <a:solidFill>
                  <a:srgbClr val="D40000"/>
                </a:solidFill>
                <a:effectLst>
                  <a:outerShdw blurRad="38100" dist="38100" dir="2700000" algn="tl">
                    <a:srgbClr val="000000"/>
                  </a:outerShdw>
                </a:effectLst>
                <a:latin typeface="Biohazard Participants" charset="0"/>
              </a:rPr>
              <a:t>Marshall Plan [1948]</a:t>
            </a:r>
          </a:p>
        </p:txBody>
      </p:sp>
      <p:sp>
        <p:nvSpPr>
          <p:cNvPr id="17410" name="Text Box 2"/>
          <p:cNvSpPr txBox="1">
            <a:spLocks noChangeArrowheads="1"/>
          </p:cNvSpPr>
          <p:nvPr/>
        </p:nvSpPr>
        <p:spPr bwMode="auto">
          <a:xfrm>
            <a:off x="381000" y="1143000"/>
            <a:ext cx="8458200" cy="43627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571500" indent="-571500">
              <a:tabLst>
                <a:tab pos="571500" algn="l"/>
                <a:tab pos="1028700" algn="l"/>
                <a:tab pos="1485900" algn="l"/>
                <a:tab pos="1943100" algn="l"/>
                <a:tab pos="2400300" algn="l"/>
                <a:tab pos="2857500" algn="l"/>
                <a:tab pos="3314700" algn="l"/>
                <a:tab pos="3771900" algn="l"/>
                <a:tab pos="4229100" algn="l"/>
                <a:tab pos="4686300" algn="l"/>
                <a:tab pos="5143500" algn="l"/>
                <a:tab pos="5600700" algn="l"/>
                <a:tab pos="6057900" algn="l"/>
                <a:tab pos="6515100" algn="l"/>
                <a:tab pos="6972300" algn="l"/>
                <a:tab pos="7429500" algn="l"/>
                <a:tab pos="7886700" algn="l"/>
                <a:tab pos="8343900" algn="l"/>
                <a:tab pos="8801100" algn="l"/>
                <a:tab pos="9258300" algn="l"/>
                <a:tab pos="9715500" algn="l"/>
              </a:tabLst>
              <a:defRPr>
                <a:solidFill>
                  <a:srgbClr val="000000"/>
                </a:solidFill>
                <a:latin typeface="Arial" charset="0"/>
                <a:ea typeface="Microsoft YaHei" charset="-122"/>
              </a:defRPr>
            </a:lvl1pPr>
            <a:lvl2pPr>
              <a:tabLst>
                <a:tab pos="571500" algn="l"/>
                <a:tab pos="1028700" algn="l"/>
                <a:tab pos="1485900" algn="l"/>
                <a:tab pos="1943100" algn="l"/>
                <a:tab pos="2400300" algn="l"/>
                <a:tab pos="2857500" algn="l"/>
                <a:tab pos="3314700" algn="l"/>
                <a:tab pos="3771900" algn="l"/>
                <a:tab pos="4229100" algn="l"/>
                <a:tab pos="4686300" algn="l"/>
                <a:tab pos="5143500" algn="l"/>
                <a:tab pos="5600700" algn="l"/>
                <a:tab pos="6057900" algn="l"/>
                <a:tab pos="6515100" algn="l"/>
                <a:tab pos="6972300" algn="l"/>
                <a:tab pos="7429500" algn="l"/>
                <a:tab pos="7886700" algn="l"/>
                <a:tab pos="8343900" algn="l"/>
                <a:tab pos="8801100" algn="l"/>
                <a:tab pos="9258300" algn="l"/>
                <a:tab pos="9715500" algn="l"/>
              </a:tabLst>
              <a:defRPr>
                <a:solidFill>
                  <a:srgbClr val="000000"/>
                </a:solidFill>
                <a:latin typeface="Arial" charset="0"/>
                <a:ea typeface="Microsoft YaHei" charset="-122"/>
              </a:defRPr>
            </a:lvl2pPr>
            <a:lvl3pPr>
              <a:tabLst>
                <a:tab pos="571500" algn="l"/>
                <a:tab pos="1028700" algn="l"/>
                <a:tab pos="1485900" algn="l"/>
                <a:tab pos="1943100" algn="l"/>
                <a:tab pos="2400300" algn="l"/>
                <a:tab pos="2857500" algn="l"/>
                <a:tab pos="3314700" algn="l"/>
                <a:tab pos="3771900" algn="l"/>
                <a:tab pos="4229100" algn="l"/>
                <a:tab pos="4686300" algn="l"/>
                <a:tab pos="5143500" algn="l"/>
                <a:tab pos="5600700" algn="l"/>
                <a:tab pos="6057900" algn="l"/>
                <a:tab pos="6515100" algn="l"/>
                <a:tab pos="6972300" algn="l"/>
                <a:tab pos="7429500" algn="l"/>
                <a:tab pos="7886700" algn="l"/>
                <a:tab pos="8343900" algn="l"/>
                <a:tab pos="8801100" algn="l"/>
                <a:tab pos="9258300" algn="l"/>
                <a:tab pos="9715500" algn="l"/>
              </a:tabLst>
              <a:defRPr>
                <a:solidFill>
                  <a:srgbClr val="000000"/>
                </a:solidFill>
                <a:latin typeface="Arial" charset="0"/>
                <a:ea typeface="Microsoft YaHei" charset="-122"/>
              </a:defRPr>
            </a:lvl3pPr>
            <a:lvl4pPr>
              <a:tabLst>
                <a:tab pos="571500" algn="l"/>
                <a:tab pos="1028700" algn="l"/>
                <a:tab pos="1485900" algn="l"/>
                <a:tab pos="1943100" algn="l"/>
                <a:tab pos="2400300" algn="l"/>
                <a:tab pos="2857500" algn="l"/>
                <a:tab pos="3314700" algn="l"/>
                <a:tab pos="3771900" algn="l"/>
                <a:tab pos="4229100" algn="l"/>
                <a:tab pos="4686300" algn="l"/>
                <a:tab pos="5143500" algn="l"/>
                <a:tab pos="5600700" algn="l"/>
                <a:tab pos="6057900" algn="l"/>
                <a:tab pos="6515100" algn="l"/>
                <a:tab pos="6972300" algn="l"/>
                <a:tab pos="7429500" algn="l"/>
                <a:tab pos="7886700" algn="l"/>
                <a:tab pos="8343900" algn="l"/>
                <a:tab pos="8801100" algn="l"/>
                <a:tab pos="9258300" algn="l"/>
                <a:tab pos="9715500" algn="l"/>
              </a:tabLst>
              <a:defRPr>
                <a:solidFill>
                  <a:srgbClr val="000000"/>
                </a:solidFill>
                <a:latin typeface="Arial" charset="0"/>
                <a:ea typeface="Microsoft YaHei" charset="-122"/>
              </a:defRPr>
            </a:lvl4pPr>
            <a:lvl5pPr>
              <a:tabLst>
                <a:tab pos="571500" algn="l"/>
                <a:tab pos="1028700" algn="l"/>
                <a:tab pos="1485900" algn="l"/>
                <a:tab pos="1943100" algn="l"/>
                <a:tab pos="2400300" algn="l"/>
                <a:tab pos="2857500" algn="l"/>
                <a:tab pos="3314700" algn="l"/>
                <a:tab pos="3771900" algn="l"/>
                <a:tab pos="4229100" algn="l"/>
                <a:tab pos="4686300" algn="l"/>
                <a:tab pos="5143500" algn="l"/>
                <a:tab pos="5600700" algn="l"/>
                <a:tab pos="6057900" algn="l"/>
                <a:tab pos="6515100" algn="l"/>
                <a:tab pos="6972300" algn="l"/>
                <a:tab pos="7429500" algn="l"/>
                <a:tab pos="7886700" algn="l"/>
                <a:tab pos="8343900" algn="l"/>
                <a:tab pos="8801100" algn="l"/>
                <a:tab pos="9258300" algn="l"/>
                <a:tab pos="97155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571500" algn="l"/>
                <a:tab pos="1028700" algn="l"/>
                <a:tab pos="1485900" algn="l"/>
                <a:tab pos="1943100" algn="l"/>
                <a:tab pos="2400300" algn="l"/>
                <a:tab pos="2857500" algn="l"/>
                <a:tab pos="3314700" algn="l"/>
                <a:tab pos="3771900" algn="l"/>
                <a:tab pos="4229100" algn="l"/>
                <a:tab pos="4686300" algn="l"/>
                <a:tab pos="5143500" algn="l"/>
                <a:tab pos="5600700" algn="l"/>
                <a:tab pos="6057900" algn="l"/>
                <a:tab pos="6515100" algn="l"/>
                <a:tab pos="6972300" algn="l"/>
                <a:tab pos="7429500" algn="l"/>
                <a:tab pos="7886700" algn="l"/>
                <a:tab pos="8343900" algn="l"/>
                <a:tab pos="8801100" algn="l"/>
                <a:tab pos="9258300" algn="l"/>
                <a:tab pos="97155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571500" algn="l"/>
                <a:tab pos="1028700" algn="l"/>
                <a:tab pos="1485900" algn="l"/>
                <a:tab pos="1943100" algn="l"/>
                <a:tab pos="2400300" algn="l"/>
                <a:tab pos="2857500" algn="l"/>
                <a:tab pos="3314700" algn="l"/>
                <a:tab pos="3771900" algn="l"/>
                <a:tab pos="4229100" algn="l"/>
                <a:tab pos="4686300" algn="l"/>
                <a:tab pos="5143500" algn="l"/>
                <a:tab pos="5600700" algn="l"/>
                <a:tab pos="6057900" algn="l"/>
                <a:tab pos="6515100" algn="l"/>
                <a:tab pos="6972300" algn="l"/>
                <a:tab pos="7429500" algn="l"/>
                <a:tab pos="7886700" algn="l"/>
                <a:tab pos="8343900" algn="l"/>
                <a:tab pos="8801100" algn="l"/>
                <a:tab pos="9258300" algn="l"/>
                <a:tab pos="97155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571500" algn="l"/>
                <a:tab pos="1028700" algn="l"/>
                <a:tab pos="1485900" algn="l"/>
                <a:tab pos="1943100" algn="l"/>
                <a:tab pos="2400300" algn="l"/>
                <a:tab pos="2857500" algn="l"/>
                <a:tab pos="3314700" algn="l"/>
                <a:tab pos="3771900" algn="l"/>
                <a:tab pos="4229100" algn="l"/>
                <a:tab pos="4686300" algn="l"/>
                <a:tab pos="5143500" algn="l"/>
                <a:tab pos="5600700" algn="l"/>
                <a:tab pos="6057900" algn="l"/>
                <a:tab pos="6515100" algn="l"/>
                <a:tab pos="6972300" algn="l"/>
                <a:tab pos="7429500" algn="l"/>
                <a:tab pos="7886700" algn="l"/>
                <a:tab pos="8343900" algn="l"/>
                <a:tab pos="8801100" algn="l"/>
                <a:tab pos="9258300" algn="l"/>
                <a:tab pos="97155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571500" algn="l"/>
                <a:tab pos="1028700" algn="l"/>
                <a:tab pos="1485900" algn="l"/>
                <a:tab pos="1943100" algn="l"/>
                <a:tab pos="2400300" algn="l"/>
                <a:tab pos="2857500" algn="l"/>
                <a:tab pos="3314700" algn="l"/>
                <a:tab pos="3771900" algn="l"/>
                <a:tab pos="4229100" algn="l"/>
                <a:tab pos="4686300" algn="l"/>
                <a:tab pos="5143500" algn="l"/>
                <a:tab pos="5600700" algn="l"/>
                <a:tab pos="6057900" algn="l"/>
                <a:tab pos="6515100" algn="l"/>
                <a:tab pos="6972300" algn="l"/>
                <a:tab pos="7429500" algn="l"/>
                <a:tab pos="7886700" algn="l"/>
                <a:tab pos="8343900" algn="l"/>
                <a:tab pos="8801100" algn="l"/>
                <a:tab pos="9258300" algn="l"/>
                <a:tab pos="9715500" algn="l"/>
              </a:tabLst>
              <a:defRPr>
                <a:solidFill>
                  <a:srgbClr val="000000"/>
                </a:solidFill>
                <a:latin typeface="Arial" charset="0"/>
                <a:ea typeface="Microsoft YaHei" charset="-122"/>
              </a:defRPr>
            </a:lvl9pPr>
          </a:lstStyle>
          <a:p>
            <a:pPr>
              <a:spcBef>
                <a:spcPts val="1500"/>
              </a:spcBef>
              <a:buFont typeface="Times New Roman" pitchFamily="16" charset="0"/>
              <a:buAutoNum type="arabicPeriod"/>
            </a:pPr>
            <a:r>
              <a:rPr lang="en-US" sz="2400" b="1" dirty="0">
                <a:solidFill>
                  <a:srgbClr val="FF0000"/>
                </a:solidFill>
                <a:effectLst>
                  <a:outerShdw blurRad="38100" dist="38100" dir="2700000" algn="tl">
                    <a:srgbClr val="000000"/>
                  </a:outerShdw>
                </a:effectLst>
                <a:latin typeface="Comic Sans MS" pitchFamily="64" charset="0"/>
              </a:rPr>
              <a:t>“European Recovery </a:t>
            </a:r>
            <a:br>
              <a:rPr lang="en-US" sz="2400" b="1" dirty="0">
                <a:solidFill>
                  <a:srgbClr val="FF0000"/>
                </a:solidFill>
                <a:effectLst>
                  <a:outerShdw blurRad="38100" dist="38100" dir="2700000" algn="tl">
                    <a:srgbClr val="000000"/>
                  </a:outerShdw>
                </a:effectLst>
                <a:latin typeface="Comic Sans MS" pitchFamily="64" charset="0"/>
              </a:rPr>
            </a:br>
            <a:r>
              <a:rPr lang="en-US" sz="2400" b="1" dirty="0">
                <a:solidFill>
                  <a:srgbClr val="FF0000"/>
                </a:solidFill>
                <a:effectLst>
                  <a:outerShdw blurRad="38100" dist="38100" dir="2700000" algn="tl">
                    <a:srgbClr val="000000"/>
                  </a:outerShdw>
                </a:effectLst>
                <a:latin typeface="Comic Sans MS" pitchFamily="64" charset="0"/>
              </a:rPr>
              <a:t>Program.”</a:t>
            </a:r>
          </a:p>
          <a:p>
            <a:pPr>
              <a:spcBef>
                <a:spcPts val="1500"/>
              </a:spcBef>
              <a:buFont typeface="Times New Roman" pitchFamily="16" charset="0"/>
              <a:buAutoNum type="arabicPeriod"/>
            </a:pPr>
            <a:r>
              <a:rPr lang="en-US" sz="2400" b="1" dirty="0">
                <a:effectLst>
                  <a:outerShdw blurRad="38100" dist="38100" dir="2700000" algn="tl">
                    <a:srgbClr val="FFFFFF"/>
                  </a:outerShdw>
                </a:effectLst>
                <a:latin typeface="Comic Sans MS" pitchFamily="64" charset="0"/>
              </a:rPr>
              <a:t>Secretary of State, </a:t>
            </a:r>
            <a:br>
              <a:rPr lang="en-US" sz="2400" b="1" dirty="0">
                <a:effectLst>
                  <a:outerShdw blurRad="38100" dist="38100" dir="2700000" algn="tl">
                    <a:srgbClr val="FFFFFF"/>
                  </a:outerShdw>
                </a:effectLst>
                <a:latin typeface="Comic Sans MS" pitchFamily="64" charset="0"/>
              </a:rPr>
            </a:br>
            <a:r>
              <a:rPr lang="en-US" sz="2400" b="1" dirty="0">
                <a:effectLst>
                  <a:outerShdw blurRad="38100" dist="38100" dir="2700000" algn="tl">
                    <a:srgbClr val="FFFFFF"/>
                  </a:outerShdw>
                </a:effectLst>
                <a:latin typeface="Comic Sans MS" pitchFamily="64" charset="0"/>
              </a:rPr>
              <a:t>George Marshall</a:t>
            </a:r>
          </a:p>
          <a:p>
            <a:pPr>
              <a:spcBef>
                <a:spcPts val="1500"/>
              </a:spcBef>
              <a:buFont typeface="Times New Roman" pitchFamily="16" charset="0"/>
              <a:buAutoNum type="arabicPeriod"/>
            </a:pPr>
            <a:r>
              <a:rPr lang="en-US" sz="2400" b="1" dirty="0">
                <a:effectLst>
                  <a:outerShdw blurRad="38100" dist="38100" dir="2700000" algn="tl">
                    <a:srgbClr val="FFFFFF"/>
                  </a:outerShdw>
                </a:effectLst>
                <a:latin typeface="Comic Sans MS" pitchFamily="64" charset="0"/>
              </a:rPr>
              <a:t>The U. S. should provide </a:t>
            </a:r>
            <a:br>
              <a:rPr lang="en-US" sz="2400" b="1" dirty="0">
                <a:effectLst>
                  <a:outerShdw blurRad="38100" dist="38100" dir="2700000" algn="tl">
                    <a:srgbClr val="FFFFFF"/>
                  </a:outerShdw>
                </a:effectLst>
                <a:latin typeface="Comic Sans MS" pitchFamily="64" charset="0"/>
              </a:rPr>
            </a:br>
            <a:r>
              <a:rPr lang="en-US" sz="2400" b="1" dirty="0">
                <a:effectLst>
                  <a:outerShdw blurRad="38100" dist="38100" dir="2700000" algn="tl">
                    <a:srgbClr val="FFFFFF"/>
                  </a:outerShdw>
                </a:effectLst>
                <a:latin typeface="Comic Sans MS" pitchFamily="64" charset="0"/>
              </a:rPr>
              <a:t>aid to </a:t>
            </a:r>
            <a:r>
              <a:rPr lang="en-US" sz="2400" b="1" u="sng" dirty="0">
                <a:effectLst>
                  <a:outerShdw blurRad="38100" dist="38100" dir="2700000" algn="tl">
                    <a:srgbClr val="FFFFFF"/>
                  </a:outerShdw>
                </a:effectLst>
                <a:latin typeface="Comic Sans MS" pitchFamily="64" charset="0"/>
              </a:rPr>
              <a:t>all</a:t>
            </a:r>
            <a:r>
              <a:rPr lang="en-US" sz="2400" b="1" dirty="0">
                <a:effectLst>
                  <a:outerShdw blurRad="38100" dist="38100" dir="2700000" algn="tl">
                    <a:srgbClr val="FFFFFF"/>
                  </a:outerShdw>
                </a:effectLst>
                <a:latin typeface="Comic Sans MS" pitchFamily="64" charset="0"/>
              </a:rPr>
              <a:t> European nations </a:t>
            </a:r>
            <a:br>
              <a:rPr lang="en-US" sz="2400" b="1" dirty="0">
                <a:effectLst>
                  <a:outerShdw blurRad="38100" dist="38100" dir="2700000" algn="tl">
                    <a:srgbClr val="FFFFFF"/>
                  </a:outerShdw>
                </a:effectLst>
                <a:latin typeface="Comic Sans MS" pitchFamily="64" charset="0"/>
              </a:rPr>
            </a:br>
            <a:r>
              <a:rPr lang="en-US" sz="2400" b="1" dirty="0">
                <a:effectLst>
                  <a:outerShdw blurRad="38100" dist="38100" dir="2700000" algn="tl">
                    <a:srgbClr val="FFFFFF"/>
                  </a:outerShdw>
                </a:effectLst>
                <a:latin typeface="Comic Sans MS" pitchFamily="64" charset="0"/>
              </a:rPr>
              <a:t>that need it. </a:t>
            </a:r>
            <a:endParaRPr lang="en-US" sz="2400" b="1" dirty="0" smtClean="0">
              <a:effectLst>
                <a:outerShdw blurRad="38100" dist="38100" dir="2700000" algn="tl">
                  <a:srgbClr val="FFFFFF"/>
                </a:outerShdw>
              </a:effectLst>
              <a:latin typeface="Comic Sans MS" pitchFamily="64" charset="0"/>
            </a:endParaRPr>
          </a:p>
          <a:p>
            <a:pPr>
              <a:spcBef>
                <a:spcPts val="1500"/>
              </a:spcBef>
              <a:buFont typeface="Times New Roman" pitchFamily="16" charset="0"/>
              <a:buAutoNum type="arabicPeriod"/>
            </a:pPr>
            <a:r>
              <a:rPr lang="en-US" sz="2400" b="1" dirty="0" smtClean="0">
                <a:effectLst>
                  <a:outerShdw blurRad="38100" dist="38100" dir="2700000" algn="tl">
                    <a:srgbClr val="FFFFFF"/>
                  </a:outerShdw>
                </a:effectLst>
                <a:latin typeface="Comic Sans MS" pitchFamily="64" charset="0"/>
              </a:rPr>
              <a:t>$</a:t>
            </a:r>
            <a:r>
              <a:rPr lang="en-US" sz="2400" b="1" dirty="0">
                <a:effectLst>
                  <a:outerShdw blurRad="38100" dist="38100" dir="2700000" algn="tl">
                    <a:srgbClr val="FFFFFF"/>
                  </a:outerShdw>
                </a:effectLst>
                <a:latin typeface="Comic Sans MS" pitchFamily="64" charset="0"/>
              </a:rPr>
              <a:t>12.5 billion of US aid to Western Europe extended to Eastern Europe &amp; USSR, [but this was rejected].</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b="6667"/>
          <a:stretch>
            <a:fillRect/>
          </a:stretch>
        </p:blipFill>
        <p:spPr bwMode="auto">
          <a:xfrm>
            <a:off x="6705600" y="1143000"/>
            <a:ext cx="2022475" cy="2667000"/>
          </a:xfrm>
          <a:prstGeom prst="rect">
            <a:avLst/>
          </a:prstGeom>
          <a:noFill/>
          <a:ln>
            <a:noFill/>
          </a:ln>
          <a:effectLst/>
          <a:extLst>
            <a:ext uri="{909E8E84-426E-40DD-AFC4-6F175D3DCCD1}">
              <a14:hiddenFill xmlns:a14="http://schemas.microsoft.com/office/drawing/2010/main">
                <a:blipFill dpi="0" rotWithShape="0">
                  <a:blip/>
                  <a:srcRect b="6667"/>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7410">
                                            <p:txEl>
                                              <p:pRg st="1" end="1"/>
                                            </p:txEl>
                                          </p:spTgt>
                                        </p:tgtEl>
                                        <p:attrNameLst>
                                          <p:attrName>style.visibility</p:attrName>
                                        </p:attrNameLst>
                                      </p:cBhvr>
                                      <p:to>
                                        <p:strVal val="visible"/>
                                      </p:to>
                                    </p:set>
                                  </p:childTnLst>
                                </p:cTn>
                              </p:par>
                              <p:par>
                                <p:cTn id="11" presetID="4" presetClass="entr" presetSubtype="32" fill="hold" nodeType="withEffect">
                                  <p:stCondLst>
                                    <p:cond delay="0"/>
                                  </p:stCondLst>
                                  <p:childTnLst>
                                    <p:set>
                                      <p:cBhvr additive="repl">
                                        <p:cTn id="12" dur="1" fill="hold">
                                          <p:stCondLst>
                                            <p:cond delay="0"/>
                                          </p:stCondLst>
                                        </p:cTn>
                                        <p:tgtEl>
                                          <p:spTgt spid="17411"/>
                                        </p:tgtEl>
                                        <p:attrNameLst>
                                          <p:attrName>style.visibility</p:attrName>
                                        </p:attrNameLst>
                                      </p:cBhvr>
                                      <p:to>
                                        <p:strVal val="visible"/>
                                      </p:to>
                                    </p:set>
                                    <p:animEffect transition="in" filter="box(out)">
                                      <p:cBhvr additive="repl">
                                        <p:cTn id="13" dur="500"/>
                                        <p:tgtEl>
                                          <p:spTgt spid="174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fill="hold" nodeType="clickEffect">
                                  <p:stCondLst>
                                    <p:cond delay="0"/>
                                  </p:stCondLst>
                                  <p:childTnLst>
                                    <p:set>
                                      <p:cBhvr additive="repl">
                                        <p:cTn id="17"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fill="hold" nodeType="clickEffect">
                                  <p:stCondLst>
                                    <p:cond delay="0"/>
                                  </p:stCondLst>
                                  <p:childTnLst>
                                    <p:set>
                                      <p:cBhvr additive="repl">
                                        <p:cTn id="21"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6600"/>
            </a:gs>
            <a:gs pos="100000">
              <a:srgbClr val="333399"/>
            </a:gs>
          </a:gsLst>
          <a:lin ang="5400000" scaled="1"/>
        </a:gradFill>
        <a:effectLst/>
      </p:bgPr>
    </p:bg>
    <p:spTree>
      <p:nvGrpSpPr>
        <p:cNvPr id="1" name=""/>
        <p:cNvGrpSpPr/>
        <p:nvPr/>
      </p:nvGrpSpPr>
      <p:grpSpPr>
        <a:xfrm>
          <a:off x="0" y="0"/>
          <a:ext cx="0" cy="0"/>
          <a:chOff x="0" y="0"/>
          <a:chExt cx="0" cy="0"/>
        </a:xfrm>
      </p:grpSpPr>
      <p:pic>
        <p:nvPicPr>
          <p:cNvPr id="430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57912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893038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6600"/>
            </a:gs>
            <a:gs pos="100000">
              <a:srgbClr val="333399"/>
            </a:gs>
          </a:gsLst>
          <a:lin ang="5400000" scaled="1"/>
        </a:gradFill>
        <a:effectLst/>
      </p:bgPr>
    </p:bg>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0"/>
            <a:ext cx="6000750" cy="6629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902553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9FF66"/>
        </a:solidFill>
        <a:effectLst/>
      </p:bgPr>
    </p:bg>
    <p:spTree>
      <p:nvGrpSpPr>
        <p:cNvPr id="1" name=""/>
        <p:cNvGrpSpPr/>
        <p:nvPr/>
      </p:nvGrpSpPr>
      <p:grpSpPr>
        <a:xfrm>
          <a:off x="0" y="0"/>
          <a:ext cx="0" cy="0"/>
          <a:chOff x="0" y="0"/>
          <a:chExt cx="0" cy="0"/>
        </a:xfrm>
      </p:grpSpPr>
      <p:sp>
        <p:nvSpPr>
          <p:cNvPr id="45057"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Eisenhower Administration</a:t>
            </a:r>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4648200" cy="4603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59" name="Rectangle 3"/>
          <p:cNvSpPr>
            <a:spLocks noGrp="1" noChangeArrowheads="1"/>
          </p:cNvSpPr>
          <p:nvPr>
            <p:ph type="body" idx="4294967295"/>
          </p:nvPr>
        </p:nvSpPr>
        <p:spPr>
          <a:xfrm>
            <a:off x="4648200" y="1600200"/>
            <a:ext cx="4495800" cy="5257800"/>
          </a:xfrm>
          <a:ln/>
        </p:spPr>
        <p:txBody>
          <a:bodyPr/>
          <a:lstStyle/>
          <a:p>
            <a:pPr marL="339725" indent="-339725">
              <a:spcBef>
                <a:spcPts val="7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a:t>National Highway Act- created our highway system, he copied it from the German Autobahn </a:t>
            </a:r>
          </a:p>
          <a:p>
            <a:pPr marL="339725" indent="-339725">
              <a:spcBef>
                <a:spcPts val="7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a:t>New Look Policy: Eisenhower’s attempt to re-approach Latin America and try to repair relations that had been damaged in the early part of the century.</a:t>
            </a:r>
          </a:p>
          <a:p>
            <a:pPr marL="341313" indent="-339725">
              <a:spcBef>
                <a:spcPts val="700"/>
              </a:spcBef>
              <a:buClrTx/>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800"/>
          </a:p>
          <a:p>
            <a:pPr marL="341313" indent="-339725">
              <a:spcBef>
                <a:spcPts val="700"/>
              </a:spcBef>
              <a:buClrTx/>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800"/>
          </a:p>
        </p:txBody>
      </p:sp>
    </p:spTree>
    <p:extLst>
      <p:ext uri="{BB962C8B-B14F-4D97-AF65-F5344CB8AC3E}">
        <p14:creationId xmlns:p14="http://schemas.microsoft.com/office/powerpoint/2010/main" val="41849219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93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491983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1524000" y="51475"/>
            <a:ext cx="6048375" cy="1071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9pPr>
          </a:lstStyle>
          <a:p>
            <a:pPr algn="ctr">
              <a:spcBef>
                <a:spcPts val="1450"/>
              </a:spcBef>
              <a:buClrTx/>
              <a:buFontTx/>
              <a:buNone/>
            </a:pPr>
            <a:r>
              <a:rPr lang="en-US" sz="5800" b="1" dirty="0">
                <a:solidFill>
                  <a:srgbClr val="8FABE3"/>
                </a:solidFill>
                <a:latin typeface="Enviro" pitchFamily="80" charset="0"/>
              </a:rPr>
              <a:t>  Baby Boom</a:t>
            </a:r>
          </a:p>
        </p:txBody>
      </p:sp>
      <p:pic>
        <p:nvPicPr>
          <p:cNvPr id="46083" name="Picture 3"/>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l="2942" t="2579" r="2942" b="16345"/>
          <a:stretch>
            <a:fillRect/>
          </a:stretch>
        </p:blipFill>
        <p:spPr bwMode="auto">
          <a:xfrm>
            <a:off x="-1" y="1143000"/>
            <a:ext cx="5175379" cy="4572000"/>
          </a:xfrm>
          <a:prstGeom prst="rect">
            <a:avLst/>
          </a:prstGeom>
          <a:noFill/>
          <a:ln>
            <a:noFill/>
          </a:ln>
          <a:effectLst/>
          <a:extLst>
            <a:ext uri="{909E8E84-426E-40DD-AFC4-6F175D3DCCD1}">
              <a14:hiddenFill xmlns:a14="http://schemas.microsoft.com/office/drawing/2010/main">
                <a:blipFill dpi="0" rotWithShape="0">
                  <a:blip>
                    <a:lum bright="-12000" contrast="6000"/>
                  </a:blip>
                  <a:srcRect l="2942" t="2579" r="2942" b="1634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5257800" y="1600200"/>
            <a:ext cx="3886200" cy="1477328"/>
          </a:xfrm>
          <a:prstGeom prst="rect">
            <a:avLst/>
          </a:prstGeom>
          <a:noFill/>
        </p:spPr>
        <p:txBody>
          <a:bodyPr wrap="square" rtlCol="0">
            <a:spAutoFit/>
          </a:bodyPr>
          <a:lstStyle/>
          <a:p>
            <a:r>
              <a:rPr lang="en-US" dirty="0" smtClean="0">
                <a:solidFill>
                  <a:srgbClr val="000000"/>
                </a:solidFill>
              </a:rPr>
              <a:t>The Baby Boom occurs because The GI Bill gave cheap home loans and free college to returning vets. This allowed a new middle class to rise</a:t>
            </a:r>
            <a:endParaRPr lang="en-US" dirty="0">
              <a:solidFill>
                <a:srgbClr val="000000"/>
              </a:solidFill>
            </a:endParaRPr>
          </a:p>
        </p:txBody>
      </p:sp>
    </p:spTree>
    <p:extLst>
      <p:ext uri="{BB962C8B-B14F-4D97-AF65-F5344CB8AC3E}">
        <p14:creationId xmlns:p14="http://schemas.microsoft.com/office/powerpoint/2010/main" val="416632565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additive="repl">
                                        <p:cTn id="6" dur="1" fill="hold">
                                          <p:stCondLst>
                                            <p:cond delay="0"/>
                                          </p:stCondLst>
                                        </p:cTn>
                                        <p:tgtEl>
                                          <p:spTgt spid="46083"/>
                                        </p:tgtEl>
                                        <p:attrNameLst>
                                          <p:attrName>style.visibility</p:attrName>
                                        </p:attrNameLst>
                                      </p:cBhvr>
                                      <p:to>
                                        <p:strVal val="visible"/>
                                      </p:to>
                                    </p:set>
                                    <p:animEffect transition="in" filter="blinds(vertical)">
                                      <p:cBhvr additive="repl">
                                        <p:cTn id="7" dur="5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2265363" y="71438"/>
            <a:ext cx="6518275" cy="900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9pPr>
          </a:lstStyle>
          <a:p>
            <a:pPr algn="ctr">
              <a:spcBef>
                <a:spcPts val="1300"/>
              </a:spcBef>
              <a:buClrTx/>
              <a:buFontTx/>
              <a:buNone/>
            </a:pPr>
            <a:r>
              <a:rPr lang="en-US" sz="5200" b="1">
                <a:solidFill>
                  <a:srgbClr val="8FABE3"/>
                </a:solidFill>
                <a:latin typeface="Enviro" pitchFamily="80" charset="0"/>
              </a:rPr>
              <a:t>Suburban Living</a:t>
            </a:r>
          </a:p>
        </p:txBody>
      </p:sp>
      <p:sp>
        <p:nvSpPr>
          <p:cNvPr id="47106" name="Text Box 2"/>
          <p:cNvSpPr txBox="1">
            <a:spLocks noChangeArrowheads="1"/>
          </p:cNvSpPr>
          <p:nvPr/>
        </p:nvSpPr>
        <p:spPr bwMode="auto">
          <a:xfrm>
            <a:off x="2265363" y="6108700"/>
            <a:ext cx="62722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0" hangingPunct="0">
              <a:spcBef>
                <a:spcPts val="1250"/>
              </a:spcBef>
              <a:buClrTx/>
              <a:buFontTx/>
              <a:buNone/>
            </a:pPr>
            <a:r>
              <a:rPr lang="en-US" sz="2000" b="1">
                <a:effectLst>
                  <a:outerShdw blurRad="38100" dist="38100" dir="2700000" algn="tl">
                    <a:srgbClr val="C0C0C0"/>
                  </a:outerShdw>
                </a:effectLst>
                <a:latin typeface="Comic Sans MS" pitchFamily="64" charset="0"/>
              </a:rPr>
              <a:t>$7,990 or $60/month with no down payment.</a:t>
            </a:r>
          </a:p>
        </p:txBody>
      </p:sp>
      <p:sp>
        <p:nvSpPr>
          <p:cNvPr id="47107" name="Text Box 3"/>
          <p:cNvSpPr txBox="1">
            <a:spLocks noChangeArrowheads="1"/>
          </p:cNvSpPr>
          <p:nvPr/>
        </p:nvSpPr>
        <p:spPr bwMode="auto">
          <a:xfrm>
            <a:off x="1905000" y="1000125"/>
            <a:ext cx="7064375" cy="569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eaLnBrk="0" hangingPunct="0">
              <a:spcBef>
                <a:spcPts val="1500"/>
              </a:spcBef>
              <a:buClrTx/>
              <a:buFontTx/>
              <a:buNone/>
            </a:pPr>
            <a:r>
              <a:rPr lang="en-US" sz="3100" b="1" dirty="0" smtClean="0">
                <a:solidFill>
                  <a:srgbClr val="FF559A"/>
                </a:solidFill>
                <a:effectLst>
                  <a:outerShdw blurRad="38100" dist="38100" dir="2700000" algn="tl">
                    <a:srgbClr val="C0C0C0"/>
                  </a:outerShdw>
                </a:effectLst>
                <a:latin typeface="Comic Sans MS" pitchFamily="64" charset="0"/>
              </a:rPr>
              <a:t>Levittown</a:t>
            </a:r>
            <a:r>
              <a:rPr lang="en-US" sz="3100" b="1" dirty="0">
                <a:solidFill>
                  <a:srgbClr val="FF559A"/>
                </a:solidFill>
                <a:effectLst>
                  <a:outerShdw blurRad="38100" dist="38100" dir="2700000" algn="tl">
                    <a:srgbClr val="C0C0C0"/>
                  </a:outerShdw>
                </a:effectLst>
                <a:latin typeface="Comic Sans MS" pitchFamily="64" charset="0"/>
              </a:rPr>
              <a:t> </a:t>
            </a:r>
            <a:r>
              <a:rPr lang="en-US" sz="2400" b="1" dirty="0" smtClean="0">
                <a:effectLst>
                  <a:outerShdw blurRad="38100" dist="38100" dir="2700000" algn="tl">
                    <a:srgbClr val="C0C0C0"/>
                  </a:outerShdw>
                </a:effectLst>
                <a:latin typeface="Comic Sans MS" pitchFamily="64" charset="0"/>
              </a:rPr>
              <a:t>“The </a:t>
            </a:r>
            <a:r>
              <a:rPr lang="en-US" sz="2400" b="1" dirty="0">
                <a:effectLst>
                  <a:outerShdw blurRad="38100" dist="38100" dir="2700000" algn="tl">
                    <a:srgbClr val="C0C0C0"/>
                  </a:outerShdw>
                </a:effectLst>
                <a:latin typeface="Comic Sans MS" pitchFamily="64" charset="0"/>
              </a:rPr>
              <a:t>American Dream”</a:t>
            </a:r>
          </a:p>
        </p:txBody>
      </p:sp>
      <p:pic>
        <p:nvPicPr>
          <p:cNvPr id="47108" name="Picture 4"/>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2841625" y="2643188"/>
            <a:ext cx="5046663" cy="3346450"/>
          </a:xfrm>
          <a:prstGeom prst="rect">
            <a:avLst/>
          </a:prstGeom>
          <a:noFill/>
          <a:ln>
            <a:noFill/>
          </a:ln>
          <a:effectLst/>
          <a:extLst>
            <a:ext uri="{909E8E84-426E-40DD-AFC4-6F175D3DCCD1}">
              <a14:hiddenFill xmlns:a14="http://schemas.microsoft.com/office/drawing/2010/main">
                <a:blipFill dpi="0" rotWithShape="0">
                  <a:blip>
                    <a:lum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09" name="Text Box 5"/>
          <p:cNvSpPr txBox="1">
            <a:spLocks noChangeArrowheads="1"/>
          </p:cNvSpPr>
          <p:nvPr/>
        </p:nvSpPr>
        <p:spPr bwMode="auto">
          <a:xfrm>
            <a:off x="2841625" y="1693863"/>
            <a:ext cx="5118100"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eaLnBrk="0" hangingPunct="0">
              <a:spcBef>
                <a:spcPts val="1500"/>
              </a:spcBef>
              <a:buClrTx/>
              <a:buFontTx/>
              <a:buNone/>
            </a:pPr>
            <a:r>
              <a:rPr lang="en-US" sz="2400" b="1">
                <a:effectLst>
                  <a:outerShdw blurRad="38100" dist="38100" dir="2700000" algn="tl">
                    <a:srgbClr val="C0C0C0"/>
                  </a:outerShdw>
                </a:effectLst>
                <a:latin typeface="Comic Sans MS" pitchFamily="64" charset="0"/>
              </a:rPr>
              <a:t>1949 </a:t>
            </a:r>
            <a:r>
              <a:rPr lang="en-US" sz="2400" b="1">
                <a:effectLst>
                  <a:outerShdw blurRad="38100" dist="38100" dir="2700000" algn="tl">
                    <a:srgbClr val="C0C0C0"/>
                  </a:outerShdw>
                </a:effectLst>
                <a:latin typeface="Wingdings" charset="2"/>
              </a:rPr>
              <a:t></a:t>
            </a:r>
            <a:r>
              <a:rPr lang="en-US" sz="2400" b="1">
                <a:effectLst>
                  <a:outerShdw blurRad="38100" dist="38100" dir="2700000" algn="tl">
                    <a:srgbClr val="C0C0C0"/>
                  </a:outerShdw>
                </a:effectLst>
                <a:latin typeface="Comic Sans MS" pitchFamily="64" charset="0"/>
              </a:rPr>
              <a:t> </a:t>
            </a:r>
            <a:r>
              <a:rPr lang="en-US" sz="2400" b="1">
                <a:solidFill>
                  <a:srgbClr val="FF559A"/>
                </a:solidFill>
                <a:effectLst>
                  <a:outerShdw blurRad="38100" dist="38100" dir="2700000" algn="tl">
                    <a:srgbClr val="C0C0C0"/>
                  </a:outerShdw>
                </a:effectLst>
                <a:latin typeface="Comic Sans MS" pitchFamily="64" charset="0"/>
              </a:rPr>
              <a:t>William Levitt</a:t>
            </a:r>
            <a:r>
              <a:rPr lang="en-US" sz="2400" b="1">
                <a:effectLst>
                  <a:outerShdw blurRad="38100" dist="38100" dir="2700000" algn="tl">
                    <a:srgbClr val="C0C0C0"/>
                  </a:outerShdw>
                </a:effectLst>
                <a:latin typeface="Comic Sans MS" pitchFamily="64" charset="0"/>
              </a:rPr>
              <a:t> produced </a:t>
            </a:r>
            <a:br>
              <a:rPr lang="en-US" sz="2400" b="1">
                <a:effectLst>
                  <a:outerShdw blurRad="38100" dist="38100" dir="2700000" algn="tl">
                    <a:srgbClr val="C0C0C0"/>
                  </a:outerShdw>
                </a:effectLst>
                <a:latin typeface="Comic Sans MS" pitchFamily="64" charset="0"/>
              </a:rPr>
            </a:br>
            <a:r>
              <a:rPr lang="en-US" sz="2400" b="1">
                <a:effectLst>
                  <a:outerShdw blurRad="38100" dist="38100" dir="2700000" algn="tl">
                    <a:srgbClr val="C0C0C0"/>
                  </a:outerShdw>
                </a:effectLst>
                <a:latin typeface="Comic Sans MS" pitchFamily="64" charset="0"/>
              </a:rPr>
              <a:t>          150 houses per week.</a:t>
            </a:r>
          </a:p>
        </p:txBody>
      </p:sp>
    </p:spTree>
    <p:extLst>
      <p:ext uri="{BB962C8B-B14F-4D97-AF65-F5344CB8AC3E}">
        <p14:creationId xmlns:p14="http://schemas.microsoft.com/office/powerpoint/2010/main" val="84057000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499"/>
                                          </p:stCondLst>
                                        </p:cTn>
                                        <p:tgtEl>
                                          <p:spTgt spid="471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499"/>
                                          </p:stCondLst>
                                        </p:cTn>
                                        <p:tgtEl>
                                          <p:spTgt spid="471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47108"/>
                                        </p:tgtEl>
                                        <p:attrNameLst>
                                          <p:attrName>style.visibility</p:attrName>
                                        </p:attrNameLst>
                                      </p:cBhvr>
                                      <p:to>
                                        <p:strVal val="visible"/>
                                      </p:to>
                                    </p:set>
                                  </p:childTnLst>
                                </p:cTn>
                              </p:par>
                            </p:childTnLst>
                          </p:cTn>
                        </p:par>
                        <p:par>
                          <p:cTn id="15" fill="hold" nodeType="afterGroup">
                            <p:stCondLst>
                              <p:cond delay="0"/>
                            </p:stCondLst>
                            <p:childTnLst>
                              <p:par>
                                <p:cTn id="16" presetID="22" presetClass="entr" presetSubtype="1" fill="hold" nodeType="afterEffect">
                                  <p:stCondLst>
                                    <p:cond delay="0"/>
                                  </p:stCondLst>
                                  <p:childTnLst>
                                    <p:set>
                                      <p:cBhvr additive="repl">
                                        <p:cTn id="17" dur="1" fill="hold">
                                          <p:stCondLst>
                                            <p:cond delay="0"/>
                                          </p:stCondLst>
                                        </p:cTn>
                                        <p:tgtEl>
                                          <p:spTgt spid="47106"/>
                                        </p:tgtEl>
                                        <p:attrNameLst>
                                          <p:attrName>style.visibility</p:attrName>
                                        </p:attrNameLst>
                                      </p:cBhvr>
                                      <p:to>
                                        <p:strVal val="visible"/>
                                      </p:to>
                                    </p:set>
                                    <p:animEffect transition="in" filter="wipe(up)">
                                      <p:cBhvr additive="repl">
                                        <p:cTn id="18" dur="30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1905000" y="142875"/>
            <a:ext cx="6919913"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60325" indent="-57150">
              <a:tabLst>
                <a:tab pos="60325" algn="l"/>
                <a:tab pos="517525" algn="l"/>
                <a:tab pos="974725" algn="l"/>
                <a:tab pos="1431925" algn="l"/>
                <a:tab pos="1889125" algn="l"/>
                <a:tab pos="2346325" algn="l"/>
                <a:tab pos="2803525" algn="l"/>
                <a:tab pos="3260725" algn="l"/>
                <a:tab pos="3717925" algn="l"/>
                <a:tab pos="4175125" algn="l"/>
                <a:tab pos="4632325" algn="l"/>
                <a:tab pos="5089525" algn="l"/>
                <a:tab pos="5546725" algn="l"/>
                <a:tab pos="6003925" algn="l"/>
                <a:tab pos="6461125" algn="l"/>
                <a:tab pos="6918325" algn="l"/>
                <a:tab pos="7375525" algn="l"/>
                <a:tab pos="7832725" algn="l"/>
                <a:tab pos="8289925" algn="l"/>
                <a:tab pos="8747125" algn="l"/>
                <a:tab pos="9204325" algn="l"/>
              </a:tabLst>
              <a:defRPr>
                <a:solidFill>
                  <a:srgbClr val="000000"/>
                </a:solidFill>
                <a:latin typeface="Arial" charset="0"/>
                <a:ea typeface="Microsoft YaHei" charset="-122"/>
              </a:defRPr>
            </a:lvl1pPr>
            <a:lvl2pPr>
              <a:tabLst>
                <a:tab pos="60325" algn="l"/>
                <a:tab pos="517525" algn="l"/>
                <a:tab pos="974725" algn="l"/>
                <a:tab pos="1431925" algn="l"/>
                <a:tab pos="1889125" algn="l"/>
                <a:tab pos="2346325" algn="l"/>
                <a:tab pos="2803525" algn="l"/>
                <a:tab pos="3260725" algn="l"/>
                <a:tab pos="3717925" algn="l"/>
                <a:tab pos="4175125" algn="l"/>
                <a:tab pos="4632325" algn="l"/>
                <a:tab pos="5089525" algn="l"/>
                <a:tab pos="5546725" algn="l"/>
                <a:tab pos="6003925" algn="l"/>
                <a:tab pos="6461125" algn="l"/>
                <a:tab pos="6918325" algn="l"/>
                <a:tab pos="7375525" algn="l"/>
                <a:tab pos="7832725" algn="l"/>
                <a:tab pos="8289925" algn="l"/>
                <a:tab pos="8747125" algn="l"/>
                <a:tab pos="9204325" algn="l"/>
              </a:tabLst>
              <a:defRPr>
                <a:solidFill>
                  <a:srgbClr val="000000"/>
                </a:solidFill>
                <a:latin typeface="Arial" charset="0"/>
                <a:ea typeface="Microsoft YaHei" charset="-122"/>
              </a:defRPr>
            </a:lvl2pPr>
            <a:lvl3pPr>
              <a:tabLst>
                <a:tab pos="60325" algn="l"/>
                <a:tab pos="517525" algn="l"/>
                <a:tab pos="974725" algn="l"/>
                <a:tab pos="1431925" algn="l"/>
                <a:tab pos="1889125" algn="l"/>
                <a:tab pos="2346325" algn="l"/>
                <a:tab pos="2803525" algn="l"/>
                <a:tab pos="3260725" algn="l"/>
                <a:tab pos="3717925" algn="l"/>
                <a:tab pos="4175125" algn="l"/>
                <a:tab pos="4632325" algn="l"/>
                <a:tab pos="5089525" algn="l"/>
                <a:tab pos="5546725" algn="l"/>
                <a:tab pos="6003925" algn="l"/>
                <a:tab pos="6461125" algn="l"/>
                <a:tab pos="6918325" algn="l"/>
                <a:tab pos="7375525" algn="l"/>
                <a:tab pos="7832725" algn="l"/>
                <a:tab pos="8289925" algn="l"/>
                <a:tab pos="8747125" algn="l"/>
                <a:tab pos="9204325" algn="l"/>
              </a:tabLst>
              <a:defRPr>
                <a:solidFill>
                  <a:srgbClr val="000000"/>
                </a:solidFill>
                <a:latin typeface="Arial" charset="0"/>
                <a:ea typeface="Microsoft YaHei" charset="-122"/>
              </a:defRPr>
            </a:lvl3pPr>
            <a:lvl4pPr>
              <a:tabLst>
                <a:tab pos="60325" algn="l"/>
                <a:tab pos="517525" algn="l"/>
                <a:tab pos="974725" algn="l"/>
                <a:tab pos="1431925" algn="l"/>
                <a:tab pos="1889125" algn="l"/>
                <a:tab pos="2346325" algn="l"/>
                <a:tab pos="2803525" algn="l"/>
                <a:tab pos="3260725" algn="l"/>
                <a:tab pos="3717925" algn="l"/>
                <a:tab pos="4175125" algn="l"/>
                <a:tab pos="4632325" algn="l"/>
                <a:tab pos="5089525" algn="l"/>
                <a:tab pos="5546725" algn="l"/>
                <a:tab pos="6003925" algn="l"/>
                <a:tab pos="6461125" algn="l"/>
                <a:tab pos="6918325" algn="l"/>
                <a:tab pos="7375525" algn="l"/>
                <a:tab pos="7832725" algn="l"/>
                <a:tab pos="8289925" algn="l"/>
                <a:tab pos="8747125" algn="l"/>
                <a:tab pos="9204325" algn="l"/>
              </a:tabLst>
              <a:defRPr>
                <a:solidFill>
                  <a:srgbClr val="000000"/>
                </a:solidFill>
                <a:latin typeface="Arial" charset="0"/>
                <a:ea typeface="Microsoft YaHei" charset="-122"/>
              </a:defRPr>
            </a:lvl4pPr>
            <a:lvl5pPr>
              <a:tabLst>
                <a:tab pos="60325" algn="l"/>
                <a:tab pos="517525" algn="l"/>
                <a:tab pos="974725" algn="l"/>
                <a:tab pos="1431925" algn="l"/>
                <a:tab pos="1889125" algn="l"/>
                <a:tab pos="2346325" algn="l"/>
                <a:tab pos="2803525" algn="l"/>
                <a:tab pos="3260725" algn="l"/>
                <a:tab pos="3717925" algn="l"/>
                <a:tab pos="4175125" algn="l"/>
                <a:tab pos="4632325" algn="l"/>
                <a:tab pos="5089525" algn="l"/>
                <a:tab pos="5546725" algn="l"/>
                <a:tab pos="6003925" algn="l"/>
                <a:tab pos="6461125" algn="l"/>
                <a:tab pos="6918325" algn="l"/>
                <a:tab pos="7375525" algn="l"/>
                <a:tab pos="7832725" algn="l"/>
                <a:tab pos="8289925" algn="l"/>
                <a:tab pos="8747125" algn="l"/>
                <a:tab pos="9204325"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60325" algn="l"/>
                <a:tab pos="517525" algn="l"/>
                <a:tab pos="974725" algn="l"/>
                <a:tab pos="1431925" algn="l"/>
                <a:tab pos="1889125" algn="l"/>
                <a:tab pos="2346325" algn="l"/>
                <a:tab pos="2803525" algn="l"/>
                <a:tab pos="3260725" algn="l"/>
                <a:tab pos="3717925" algn="l"/>
                <a:tab pos="4175125" algn="l"/>
                <a:tab pos="4632325" algn="l"/>
                <a:tab pos="5089525" algn="l"/>
                <a:tab pos="5546725" algn="l"/>
                <a:tab pos="6003925" algn="l"/>
                <a:tab pos="6461125" algn="l"/>
                <a:tab pos="6918325" algn="l"/>
                <a:tab pos="7375525" algn="l"/>
                <a:tab pos="7832725" algn="l"/>
                <a:tab pos="8289925" algn="l"/>
                <a:tab pos="8747125" algn="l"/>
                <a:tab pos="9204325"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60325" algn="l"/>
                <a:tab pos="517525" algn="l"/>
                <a:tab pos="974725" algn="l"/>
                <a:tab pos="1431925" algn="l"/>
                <a:tab pos="1889125" algn="l"/>
                <a:tab pos="2346325" algn="l"/>
                <a:tab pos="2803525" algn="l"/>
                <a:tab pos="3260725" algn="l"/>
                <a:tab pos="3717925" algn="l"/>
                <a:tab pos="4175125" algn="l"/>
                <a:tab pos="4632325" algn="l"/>
                <a:tab pos="5089525" algn="l"/>
                <a:tab pos="5546725" algn="l"/>
                <a:tab pos="6003925" algn="l"/>
                <a:tab pos="6461125" algn="l"/>
                <a:tab pos="6918325" algn="l"/>
                <a:tab pos="7375525" algn="l"/>
                <a:tab pos="7832725" algn="l"/>
                <a:tab pos="8289925" algn="l"/>
                <a:tab pos="8747125" algn="l"/>
                <a:tab pos="9204325"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60325" algn="l"/>
                <a:tab pos="517525" algn="l"/>
                <a:tab pos="974725" algn="l"/>
                <a:tab pos="1431925" algn="l"/>
                <a:tab pos="1889125" algn="l"/>
                <a:tab pos="2346325" algn="l"/>
                <a:tab pos="2803525" algn="l"/>
                <a:tab pos="3260725" algn="l"/>
                <a:tab pos="3717925" algn="l"/>
                <a:tab pos="4175125" algn="l"/>
                <a:tab pos="4632325" algn="l"/>
                <a:tab pos="5089525" algn="l"/>
                <a:tab pos="5546725" algn="l"/>
                <a:tab pos="6003925" algn="l"/>
                <a:tab pos="6461125" algn="l"/>
                <a:tab pos="6918325" algn="l"/>
                <a:tab pos="7375525" algn="l"/>
                <a:tab pos="7832725" algn="l"/>
                <a:tab pos="8289925" algn="l"/>
                <a:tab pos="8747125" algn="l"/>
                <a:tab pos="9204325"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60325" algn="l"/>
                <a:tab pos="517525" algn="l"/>
                <a:tab pos="974725" algn="l"/>
                <a:tab pos="1431925" algn="l"/>
                <a:tab pos="1889125" algn="l"/>
                <a:tab pos="2346325" algn="l"/>
                <a:tab pos="2803525" algn="l"/>
                <a:tab pos="3260725" algn="l"/>
                <a:tab pos="3717925" algn="l"/>
                <a:tab pos="4175125" algn="l"/>
                <a:tab pos="4632325" algn="l"/>
                <a:tab pos="5089525" algn="l"/>
                <a:tab pos="5546725" algn="l"/>
                <a:tab pos="6003925" algn="l"/>
                <a:tab pos="6461125" algn="l"/>
                <a:tab pos="6918325" algn="l"/>
                <a:tab pos="7375525" algn="l"/>
                <a:tab pos="7832725" algn="l"/>
                <a:tab pos="8289925" algn="l"/>
                <a:tab pos="8747125" algn="l"/>
                <a:tab pos="9204325" algn="l"/>
              </a:tabLst>
              <a:defRPr>
                <a:solidFill>
                  <a:srgbClr val="000000"/>
                </a:solidFill>
                <a:latin typeface="Arial" charset="0"/>
                <a:ea typeface="Microsoft YaHei" charset="-122"/>
              </a:defRPr>
            </a:lvl9pPr>
          </a:lstStyle>
          <a:p>
            <a:pPr algn="ctr">
              <a:spcBef>
                <a:spcPts val="800"/>
              </a:spcBef>
              <a:buClrTx/>
              <a:buFontTx/>
              <a:buNone/>
            </a:pPr>
            <a:r>
              <a:rPr lang="en-US" sz="5300" b="1">
                <a:solidFill>
                  <a:srgbClr val="8FABE3"/>
                </a:solidFill>
                <a:latin typeface="Enviro" pitchFamily="80" charset="0"/>
              </a:rPr>
              <a:t>Suburban Living:</a:t>
            </a:r>
            <a:br>
              <a:rPr lang="en-US" sz="5300" b="1">
                <a:solidFill>
                  <a:srgbClr val="8FABE3"/>
                </a:solidFill>
                <a:latin typeface="Enviro" pitchFamily="80" charset="0"/>
              </a:rPr>
            </a:br>
            <a:r>
              <a:rPr lang="en-US" sz="3200" b="1">
                <a:solidFill>
                  <a:srgbClr val="8FABE3"/>
                </a:solidFill>
                <a:latin typeface="Enviro" pitchFamily="80" charset="0"/>
              </a:rPr>
              <a:t>The New “American Dream”</a:t>
            </a:r>
          </a:p>
        </p:txBody>
      </p:sp>
      <p:pic>
        <p:nvPicPr>
          <p:cNvPr id="48130" name="Picture 2"/>
          <p:cNvPicPr>
            <a:picLocks noChangeAspect="1" noChangeArrowheads="1"/>
          </p:cNvPicPr>
          <p:nvPr/>
        </p:nvPicPr>
        <p:blipFill>
          <a:blip r:embed="rId3">
            <a:lum bright="-18000" contrast="30000"/>
            <a:extLst>
              <a:ext uri="{28A0092B-C50C-407E-A947-70E740481C1C}">
                <a14:useLocalDpi xmlns:a14="http://schemas.microsoft.com/office/drawing/2010/main" val="0"/>
              </a:ext>
            </a:extLst>
          </a:blip>
          <a:srcRect/>
          <a:stretch>
            <a:fillRect/>
          </a:stretch>
        </p:blipFill>
        <p:spPr bwMode="auto">
          <a:xfrm>
            <a:off x="5508625" y="1643063"/>
            <a:ext cx="3162300" cy="4071937"/>
          </a:xfrm>
          <a:prstGeom prst="rect">
            <a:avLst/>
          </a:prstGeom>
          <a:noFill/>
          <a:ln>
            <a:noFill/>
          </a:ln>
          <a:effectLst/>
          <a:extLst>
            <a:ext uri="{909E8E84-426E-40DD-AFC4-6F175D3DCCD1}">
              <a14:hiddenFill xmlns:a14="http://schemas.microsoft.com/office/drawing/2010/main">
                <a:blipFill dpi="0" rotWithShape="0">
                  <a:blip>
                    <a:lum bright="-18000" contrast="30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1" name="Text Box 3"/>
          <p:cNvSpPr txBox="1">
            <a:spLocks noChangeArrowheads="1"/>
          </p:cNvSpPr>
          <p:nvPr/>
        </p:nvSpPr>
        <p:spPr bwMode="auto">
          <a:xfrm>
            <a:off x="1976438" y="1765300"/>
            <a:ext cx="3460750" cy="379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eaLnBrk="0" hangingPunct="0">
              <a:spcBef>
                <a:spcPts val="1500"/>
              </a:spcBef>
              <a:buClr>
                <a:srgbClr val="FF7BB0"/>
              </a:buClr>
              <a:buSzPct val="95000"/>
              <a:buFont typeface="4YEOVAL" charset="0"/>
              <a:buChar char="k"/>
            </a:pPr>
            <a:r>
              <a:rPr lang="en-US" sz="2400" b="1">
                <a:effectLst>
                  <a:outerShdw blurRad="38100" dist="38100" dir="2700000" algn="tl">
                    <a:srgbClr val="C0C0C0"/>
                  </a:outerShdw>
                </a:effectLst>
                <a:latin typeface="Comic Sans MS" pitchFamily="64" charset="0"/>
              </a:rPr>
              <a:t> 1 story high</a:t>
            </a:r>
          </a:p>
          <a:p>
            <a:pPr eaLnBrk="0" hangingPunct="0">
              <a:spcBef>
                <a:spcPts val="1500"/>
              </a:spcBef>
              <a:buClr>
                <a:srgbClr val="FF7BB0"/>
              </a:buClr>
              <a:buSzPct val="95000"/>
              <a:buFont typeface="4YEOVAL" charset="0"/>
              <a:buChar char="k"/>
            </a:pPr>
            <a:r>
              <a:rPr lang="en-US" sz="2400" b="1">
                <a:effectLst>
                  <a:outerShdw blurRad="38100" dist="38100" dir="2700000" algn="tl">
                    <a:srgbClr val="C0C0C0"/>
                  </a:outerShdw>
                </a:effectLst>
                <a:latin typeface="Comic Sans MS" pitchFamily="64" charset="0"/>
              </a:rPr>
              <a:t> 12’x19’ living room</a:t>
            </a:r>
          </a:p>
          <a:p>
            <a:pPr eaLnBrk="0" hangingPunct="0">
              <a:spcBef>
                <a:spcPts val="1500"/>
              </a:spcBef>
              <a:buClr>
                <a:srgbClr val="FF7BB0"/>
              </a:buClr>
              <a:buSzPct val="95000"/>
              <a:buFont typeface="4YEOVAL" charset="0"/>
              <a:buChar char="k"/>
            </a:pPr>
            <a:r>
              <a:rPr lang="en-US" sz="2400" b="1">
                <a:effectLst>
                  <a:outerShdw blurRad="38100" dist="38100" dir="2700000" algn="tl">
                    <a:srgbClr val="C0C0C0"/>
                  </a:outerShdw>
                </a:effectLst>
                <a:latin typeface="Comic Sans MS" pitchFamily="64" charset="0"/>
              </a:rPr>
              <a:t> 2 bedrooms</a:t>
            </a:r>
          </a:p>
          <a:p>
            <a:pPr eaLnBrk="0" hangingPunct="0">
              <a:spcBef>
                <a:spcPts val="1500"/>
              </a:spcBef>
              <a:buClr>
                <a:srgbClr val="FF7BB0"/>
              </a:buClr>
              <a:buSzPct val="95000"/>
              <a:buFont typeface="4YEOVAL" charset="0"/>
              <a:buChar char="k"/>
            </a:pPr>
            <a:r>
              <a:rPr lang="en-US" sz="2400" b="1">
                <a:effectLst>
                  <a:outerShdw blurRad="38100" dist="38100" dir="2700000" algn="tl">
                    <a:srgbClr val="C0C0C0"/>
                  </a:outerShdw>
                </a:effectLst>
                <a:latin typeface="Comic Sans MS" pitchFamily="64" charset="0"/>
              </a:rPr>
              <a:t> tiled bathroom</a:t>
            </a:r>
          </a:p>
          <a:p>
            <a:pPr eaLnBrk="0" hangingPunct="0">
              <a:spcBef>
                <a:spcPts val="1500"/>
              </a:spcBef>
              <a:buClr>
                <a:srgbClr val="FF7BB0"/>
              </a:buClr>
              <a:buSzPct val="95000"/>
              <a:buFont typeface="4YEOVAL" charset="0"/>
              <a:buChar char="k"/>
            </a:pPr>
            <a:r>
              <a:rPr lang="en-US" sz="2400" b="1">
                <a:effectLst>
                  <a:outerShdw blurRad="38100" dist="38100" dir="2700000" algn="tl">
                    <a:srgbClr val="C0C0C0"/>
                  </a:outerShdw>
                </a:effectLst>
                <a:latin typeface="Comic Sans MS" pitchFamily="64" charset="0"/>
              </a:rPr>
              <a:t> garage</a:t>
            </a:r>
          </a:p>
          <a:p>
            <a:pPr eaLnBrk="0" hangingPunct="0">
              <a:spcBef>
                <a:spcPts val="1500"/>
              </a:spcBef>
              <a:buClr>
                <a:srgbClr val="FF7BB0"/>
              </a:buClr>
              <a:buSzPct val="95000"/>
              <a:buFont typeface="4YEOVAL" charset="0"/>
              <a:buChar char="k"/>
            </a:pPr>
            <a:r>
              <a:rPr lang="en-US" sz="2400" b="1">
                <a:effectLst>
                  <a:outerShdw blurRad="38100" dist="38100" dir="2700000" algn="tl">
                    <a:srgbClr val="C0C0C0"/>
                  </a:outerShdw>
                </a:effectLst>
                <a:latin typeface="Comic Sans MS" pitchFamily="64" charset="0"/>
              </a:rPr>
              <a:t> small backyard</a:t>
            </a:r>
          </a:p>
          <a:p>
            <a:pPr eaLnBrk="0" hangingPunct="0">
              <a:spcBef>
                <a:spcPts val="1500"/>
              </a:spcBef>
              <a:buClr>
                <a:srgbClr val="FF7BB0"/>
              </a:buClr>
              <a:buSzPct val="95000"/>
              <a:buFont typeface="4YEOVAL" charset="0"/>
              <a:buChar char="k"/>
            </a:pPr>
            <a:r>
              <a:rPr lang="en-US" sz="2400" b="1">
                <a:effectLst>
                  <a:outerShdw blurRad="38100" dist="38100" dir="2700000" algn="tl">
                    <a:srgbClr val="C0C0C0"/>
                  </a:outerShdw>
                </a:effectLst>
                <a:latin typeface="Comic Sans MS" pitchFamily="64" charset="0"/>
              </a:rPr>
              <a:t> front lawn</a:t>
            </a:r>
          </a:p>
        </p:txBody>
      </p:sp>
      <p:sp>
        <p:nvSpPr>
          <p:cNvPr id="48132" name="Text Box 4"/>
          <p:cNvSpPr txBox="1">
            <a:spLocks noChangeArrowheads="1"/>
          </p:cNvSpPr>
          <p:nvPr/>
        </p:nvSpPr>
        <p:spPr bwMode="auto">
          <a:xfrm>
            <a:off x="2336800" y="5857875"/>
            <a:ext cx="6570663"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eaLnBrk="0" hangingPunct="0">
              <a:spcBef>
                <a:spcPts val="1438"/>
              </a:spcBef>
              <a:buClrTx/>
              <a:buFontTx/>
              <a:buNone/>
            </a:pPr>
            <a:r>
              <a:rPr lang="en-US" sz="2300" b="1">
                <a:effectLst>
                  <a:outerShdw blurRad="38100" dist="38100" dir="2700000" algn="tl">
                    <a:srgbClr val="C0C0C0"/>
                  </a:outerShdw>
                </a:effectLst>
                <a:latin typeface="Comic Sans MS" pitchFamily="64" charset="0"/>
              </a:rPr>
              <a:t>By 1960 </a:t>
            </a:r>
            <a:r>
              <a:rPr lang="en-US" sz="2300" b="1">
                <a:effectLst>
                  <a:outerShdw blurRad="38100" dist="38100" dir="2700000" algn="tl">
                    <a:srgbClr val="C0C0C0"/>
                  </a:outerShdw>
                </a:effectLst>
                <a:latin typeface="Wingdings" charset="2"/>
              </a:rPr>
              <a:t></a:t>
            </a:r>
            <a:r>
              <a:rPr lang="en-US" sz="2300" b="1">
                <a:effectLst>
                  <a:outerShdw blurRad="38100" dist="38100" dir="2700000" algn="tl">
                    <a:srgbClr val="C0C0C0"/>
                  </a:outerShdw>
                </a:effectLst>
                <a:latin typeface="Comic Sans MS" pitchFamily="64" charset="0"/>
              </a:rPr>
              <a:t> 1/3 of the U. S. population in </a:t>
            </a:r>
            <a:br>
              <a:rPr lang="en-US" sz="2300" b="1">
                <a:effectLst>
                  <a:outerShdw blurRad="38100" dist="38100" dir="2700000" algn="tl">
                    <a:srgbClr val="C0C0C0"/>
                  </a:outerShdw>
                </a:effectLst>
                <a:latin typeface="Comic Sans MS" pitchFamily="64" charset="0"/>
              </a:rPr>
            </a:br>
            <a:r>
              <a:rPr lang="en-US" sz="2300" b="1">
                <a:effectLst>
                  <a:outerShdw blurRad="38100" dist="38100" dir="2700000" algn="tl">
                    <a:srgbClr val="C0C0C0"/>
                  </a:outerShdw>
                </a:effectLst>
                <a:latin typeface="Comic Sans MS" pitchFamily="64" charset="0"/>
              </a:rPr>
              <a:t>              the suburbs.</a:t>
            </a:r>
          </a:p>
        </p:txBody>
      </p:sp>
    </p:spTree>
    <p:extLst>
      <p:ext uri="{BB962C8B-B14F-4D97-AF65-F5344CB8AC3E}">
        <p14:creationId xmlns:p14="http://schemas.microsoft.com/office/powerpoint/2010/main" val="117892387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additive="repl">
                                        <p:cTn id="6" dur="1" fill="hold">
                                          <p:stCondLst>
                                            <p:cond delay="0"/>
                                          </p:stCondLst>
                                        </p:cTn>
                                        <p:tgtEl>
                                          <p:spTgt spid="48130"/>
                                        </p:tgtEl>
                                        <p:attrNameLst>
                                          <p:attrName>style.visibility</p:attrName>
                                        </p:attrNameLst>
                                      </p:cBhvr>
                                      <p:to>
                                        <p:strVal val="visible"/>
                                      </p:to>
                                    </p:set>
                                    <p:animEffect transition="in" filter="barn(inHorizontal)">
                                      <p:cBhvr additive="repl">
                                        <p:cTn id="7" dur="500"/>
                                        <p:tgtEl>
                                          <p:spTgt spid="48130"/>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additive="repl">
                                        <p:cTn id="10" dur="1" fill="hold">
                                          <p:stCondLst>
                                            <p:cond delay="0"/>
                                          </p:stCondLst>
                                        </p:cTn>
                                        <p:tgtEl>
                                          <p:spTgt spid="48131"/>
                                        </p:tgtEl>
                                        <p:attrNameLst>
                                          <p:attrName>style.visibility</p:attrName>
                                        </p:attrNameLst>
                                      </p:cBhvr>
                                      <p:to>
                                        <p:strVal val="visible"/>
                                      </p:to>
                                    </p:set>
                                    <p:animEffect transition="in" filter="wipe(up)">
                                      <p:cBhvr additive="repl">
                                        <p:cTn id="11" dur="5000"/>
                                        <p:tgtEl>
                                          <p:spTgt spid="48131"/>
                                        </p:tgtEl>
                                      </p:cBhvr>
                                    </p:animEffect>
                                  </p:childTnLst>
                                </p:cTn>
                              </p:par>
                            </p:childTnLst>
                          </p:cTn>
                        </p:par>
                        <p:par>
                          <p:cTn id="12" fill="hold" nodeType="afterGroup">
                            <p:stCondLst>
                              <p:cond delay="5500"/>
                            </p:stCondLst>
                            <p:childTnLst>
                              <p:par>
                                <p:cTn id="13" presetID="22" presetClass="entr" presetSubtype="1" fill="hold" nodeType="afterEffect">
                                  <p:stCondLst>
                                    <p:cond delay="1000"/>
                                  </p:stCondLst>
                                  <p:childTnLst>
                                    <p:set>
                                      <p:cBhvr additive="repl">
                                        <p:cTn id="14" dur="1" fill="hold">
                                          <p:stCondLst>
                                            <p:cond delay="0"/>
                                          </p:stCondLst>
                                        </p:cTn>
                                        <p:tgtEl>
                                          <p:spTgt spid="48132"/>
                                        </p:tgtEl>
                                        <p:attrNameLst>
                                          <p:attrName>style.visibility</p:attrName>
                                        </p:attrNameLst>
                                      </p:cBhvr>
                                      <p:to>
                                        <p:strVal val="visible"/>
                                      </p:to>
                                    </p:set>
                                    <p:animEffect transition="in" filter="wipe(up)">
                                      <p:cBhvr additive="repl">
                                        <p:cTn id="15" dur="10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1687513" y="357188"/>
            <a:ext cx="7456487" cy="1071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9pPr>
          </a:lstStyle>
          <a:p>
            <a:pPr algn="ctr">
              <a:spcBef>
                <a:spcPts val="1450"/>
              </a:spcBef>
              <a:buClrTx/>
              <a:buFontTx/>
              <a:buNone/>
            </a:pPr>
            <a:r>
              <a:rPr lang="en-US" sz="5800" b="1">
                <a:solidFill>
                  <a:srgbClr val="8FABE3"/>
                </a:solidFill>
                <a:latin typeface="Enviro" pitchFamily="80" charset="0"/>
              </a:rPr>
              <a:t>2</a:t>
            </a:r>
            <a:r>
              <a:rPr lang="en-US" sz="3900" b="1">
                <a:solidFill>
                  <a:srgbClr val="8FABE3"/>
                </a:solidFill>
                <a:latin typeface="Enviro" pitchFamily="80" charset="0"/>
              </a:rPr>
              <a:t>B</a:t>
            </a:r>
            <a:r>
              <a:rPr lang="en-US" sz="5800" b="1">
                <a:solidFill>
                  <a:srgbClr val="8FABE3"/>
                </a:solidFill>
                <a:latin typeface="Enviro" pitchFamily="80" charset="0"/>
              </a:rPr>
              <a:t>. Suburban Living</a:t>
            </a:r>
          </a:p>
        </p:txBody>
      </p:sp>
      <p:sp>
        <p:nvSpPr>
          <p:cNvPr id="49154" name="Text Box 2"/>
          <p:cNvSpPr txBox="1">
            <a:spLocks noChangeArrowheads="1"/>
          </p:cNvSpPr>
          <p:nvPr/>
        </p:nvSpPr>
        <p:spPr bwMode="auto">
          <a:xfrm>
            <a:off x="1905000" y="1714500"/>
            <a:ext cx="7064375" cy="449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0" hangingPunct="0">
              <a:buClrTx/>
              <a:buFontTx/>
              <a:buNone/>
            </a:pPr>
            <a:r>
              <a:rPr lang="en-US" sz="2400" dirty="0">
                <a:latin typeface="Univers" pitchFamily="32" charset="0"/>
              </a:rPr>
              <a:t/>
            </a:r>
            <a:br>
              <a:rPr lang="en-US" sz="2400" dirty="0">
                <a:latin typeface="Univers" pitchFamily="32" charset="0"/>
              </a:rPr>
            </a:br>
            <a:r>
              <a:rPr lang="en-US" sz="2800" b="1" dirty="0">
                <a:effectLst>
                  <a:outerShdw blurRad="38100" dist="38100" dir="2700000" algn="tl">
                    <a:srgbClr val="C0C0C0"/>
                  </a:outerShdw>
                </a:effectLst>
                <a:latin typeface="Comic Sans MS" pitchFamily="64" charset="0"/>
              </a:rPr>
              <a:t>SHIFTS IN POPULATION </a:t>
            </a:r>
            <a:br>
              <a:rPr lang="en-US" sz="2800" b="1" dirty="0">
                <a:effectLst>
                  <a:outerShdw blurRad="38100" dist="38100" dir="2700000" algn="tl">
                    <a:srgbClr val="C0C0C0"/>
                  </a:outerShdw>
                </a:effectLst>
                <a:latin typeface="Comic Sans MS" pitchFamily="64" charset="0"/>
              </a:rPr>
            </a:br>
            <a:r>
              <a:rPr lang="en-US" sz="2800" b="1" dirty="0">
                <a:effectLst>
                  <a:outerShdw blurRad="38100" dist="38100" dir="2700000" algn="tl">
                    <a:srgbClr val="C0C0C0"/>
                  </a:outerShdw>
                </a:effectLst>
                <a:latin typeface="Comic Sans MS" pitchFamily="64" charset="0"/>
              </a:rPr>
              <a:t>DISTRIBUTION, </a:t>
            </a:r>
            <a:br>
              <a:rPr lang="en-US" sz="2800" b="1" dirty="0">
                <a:effectLst>
                  <a:outerShdw blurRad="38100" dist="38100" dir="2700000" algn="tl">
                    <a:srgbClr val="C0C0C0"/>
                  </a:outerShdw>
                </a:effectLst>
                <a:latin typeface="Comic Sans MS" pitchFamily="64" charset="0"/>
              </a:rPr>
            </a:br>
            <a:r>
              <a:rPr lang="en-US" sz="2800" b="1" dirty="0">
                <a:effectLst>
                  <a:outerShdw blurRad="38100" dist="38100" dir="2700000" algn="tl">
                    <a:srgbClr val="C0C0C0"/>
                  </a:outerShdw>
                </a:effectLst>
                <a:latin typeface="Comic Sans MS" pitchFamily="64" charset="0"/>
              </a:rPr>
              <a:t>1940-1970</a:t>
            </a:r>
          </a:p>
          <a:p>
            <a:pPr eaLnBrk="0" hangingPunct="0">
              <a:buClrTx/>
              <a:buFontTx/>
              <a:buNone/>
            </a:pPr>
            <a:endParaRPr lang="en-US" sz="3200" b="1" dirty="0">
              <a:effectLst>
                <a:outerShdw blurRad="38100" dist="38100" dir="2700000" algn="tl">
                  <a:srgbClr val="C0C0C0"/>
                </a:outerShdw>
              </a:effectLst>
              <a:latin typeface="Comic Sans MS" pitchFamily="64" charset="0"/>
            </a:endParaRPr>
          </a:p>
          <a:p>
            <a:pPr eaLnBrk="0" hangingPunct="0">
              <a:buClrTx/>
              <a:buFontTx/>
              <a:buNone/>
            </a:pPr>
            <a:r>
              <a:rPr lang="en-US" b="1" dirty="0">
                <a:effectLst>
                  <a:outerShdw blurRad="38100" dist="38100" dir="2700000" algn="tl">
                    <a:srgbClr val="C0C0C0"/>
                  </a:outerShdw>
                </a:effectLst>
                <a:latin typeface="Comic Sans MS" pitchFamily="64" charset="0"/>
              </a:rPr>
              <a:t>		  </a:t>
            </a:r>
            <a:r>
              <a:rPr lang="en-US" b="1" dirty="0" smtClean="0">
                <a:effectLst>
                  <a:outerShdw blurRad="38100" dist="38100" dir="2700000" algn="tl">
                    <a:srgbClr val="C0C0C0"/>
                  </a:outerShdw>
                </a:effectLst>
                <a:latin typeface="Comic Sans MS" pitchFamily="64" charset="0"/>
              </a:rPr>
              <a:t>              </a:t>
            </a:r>
            <a:r>
              <a:rPr lang="en-US" b="1" u="sng" dirty="0" smtClean="0">
                <a:solidFill>
                  <a:srgbClr val="FF559A"/>
                </a:solidFill>
                <a:effectLst>
                  <a:outerShdw blurRad="38100" dist="38100" dir="2700000" algn="tl">
                    <a:srgbClr val="C0C0C0"/>
                  </a:outerShdw>
                </a:effectLst>
                <a:latin typeface="Comic Sans MS" pitchFamily="64" charset="0"/>
              </a:rPr>
              <a:t>1940</a:t>
            </a:r>
            <a:r>
              <a:rPr lang="en-US" b="1" dirty="0" smtClean="0">
                <a:solidFill>
                  <a:srgbClr val="FF559A"/>
                </a:solidFill>
                <a:effectLst>
                  <a:outerShdw blurRad="38100" dist="38100" dir="2700000" algn="tl">
                    <a:srgbClr val="C0C0C0"/>
                  </a:outerShdw>
                </a:effectLst>
                <a:latin typeface="Comic Sans MS" pitchFamily="64" charset="0"/>
              </a:rPr>
              <a:t>         </a:t>
            </a:r>
            <a:r>
              <a:rPr lang="en-US" b="1" u="sng" dirty="0">
                <a:solidFill>
                  <a:srgbClr val="FF559A"/>
                </a:solidFill>
                <a:effectLst>
                  <a:outerShdw blurRad="38100" dist="38100" dir="2700000" algn="tl">
                    <a:srgbClr val="C0C0C0"/>
                  </a:outerShdw>
                </a:effectLst>
                <a:latin typeface="Comic Sans MS" pitchFamily="64" charset="0"/>
              </a:rPr>
              <a:t>1950</a:t>
            </a:r>
            <a:r>
              <a:rPr lang="en-US" b="1" dirty="0">
                <a:solidFill>
                  <a:srgbClr val="FF559A"/>
                </a:solidFill>
                <a:effectLst>
                  <a:outerShdw blurRad="38100" dist="38100" dir="2700000" algn="tl">
                    <a:srgbClr val="C0C0C0"/>
                  </a:outerShdw>
                </a:effectLst>
                <a:latin typeface="Comic Sans MS" pitchFamily="64" charset="0"/>
              </a:rPr>
              <a:t>         </a:t>
            </a:r>
            <a:r>
              <a:rPr lang="en-US" b="1" u="sng" dirty="0">
                <a:solidFill>
                  <a:srgbClr val="FF559A"/>
                </a:solidFill>
                <a:effectLst>
                  <a:outerShdw blurRad="38100" dist="38100" dir="2700000" algn="tl">
                    <a:srgbClr val="C0C0C0"/>
                  </a:outerShdw>
                </a:effectLst>
                <a:latin typeface="Comic Sans MS" pitchFamily="64" charset="0"/>
              </a:rPr>
              <a:t>1960</a:t>
            </a:r>
            <a:r>
              <a:rPr lang="en-US" b="1" dirty="0">
                <a:solidFill>
                  <a:srgbClr val="FF559A"/>
                </a:solidFill>
                <a:effectLst>
                  <a:outerShdw blurRad="38100" dist="38100" dir="2700000" algn="tl">
                    <a:srgbClr val="C0C0C0"/>
                  </a:outerShdw>
                </a:effectLst>
                <a:latin typeface="Comic Sans MS" pitchFamily="64" charset="0"/>
              </a:rPr>
              <a:t>      </a:t>
            </a:r>
            <a:r>
              <a:rPr lang="en-US" b="1" u="sng" dirty="0">
                <a:solidFill>
                  <a:srgbClr val="FF559A"/>
                </a:solidFill>
                <a:effectLst>
                  <a:outerShdw blurRad="38100" dist="38100" dir="2700000" algn="tl">
                    <a:srgbClr val="C0C0C0"/>
                  </a:outerShdw>
                </a:effectLst>
                <a:latin typeface="Comic Sans MS" pitchFamily="64" charset="0"/>
              </a:rPr>
              <a:t>1970</a:t>
            </a:r>
          </a:p>
          <a:p>
            <a:pPr eaLnBrk="0" hangingPunct="0">
              <a:buClrTx/>
              <a:buFontTx/>
              <a:buNone/>
            </a:pPr>
            <a:r>
              <a:rPr lang="en-US" b="1" dirty="0">
                <a:effectLst>
                  <a:outerShdw blurRad="38100" dist="38100" dir="2700000" algn="tl">
                    <a:srgbClr val="C0C0C0"/>
                  </a:outerShdw>
                </a:effectLst>
                <a:latin typeface="Comic Sans MS" pitchFamily="64" charset="0"/>
              </a:rPr>
              <a:t>Central Cities	  31.6%       32.3%	   32.6%    32.0%</a:t>
            </a:r>
          </a:p>
          <a:p>
            <a:pPr eaLnBrk="0" hangingPunct="0">
              <a:buClrTx/>
              <a:buFontTx/>
              <a:buNone/>
            </a:pPr>
            <a:r>
              <a:rPr lang="en-US" b="1" dirty="0">
                <a:effectLst>
                  <a:outerShdw blurRad="38100" dist="38100" dir="2700000" algn="tl">
                    <a:srgbClr val="C0C0C0"/>
                  </a:outerShdw>
                </a:effectLst>
                <a:latin typeface="Comic Sans MS" pitchFamily="64" charset="0"/>
              </a:rPr>
              <a:t>Suburbs	           19.5%       23.8%	   </a:t>
            </a:r>
            <a:r>
              <a:rPr lang="en-US" b="1" dirty="0" smtClean="0">
                <a:effectLst>
                  <a:outerShdw blurRad="38100" dist="38100" dir="2700000" algn="tl">
                    <a:srgbClr val="C0C0C0"/>
                  </a:outerShdw>
                </a:effectLst>
                <a:latin typeface="Comic Sans MS" pitchFamily="64" charset="0"/>
              </a:rPr>
              <a:t>    30.7</a:t>
            </a:r>
            <a:r>
              <a:rPr lang="en-US" b="1" dirty="0">
                <a:effectLst>
                  <a:outerShdw blurRad="38100" dist="38100" dir="2700000" algn="tl">
                    <a:srgbClr val="C0C0C0"/>
                  </a:outerShdw>
                </a:effectLst>
                <a:latin typeface="Comic Sans MS" pitchFamily="64" charset="0"/>
              </a:rPr>
              <a:t>%    41.6%</a:t>
            </a:r>
          </a:p>
          <a:p>
            <a:pPr eaLnBrk="0" hangingPunct="0">
              <a:buClrTx/>
              <a:buFontTx/>
              <a:buNone/>
            </a:pPr>
            <a:r>
              <a:rPr lang="en-US" b="1" dirty="0">
                <a:effectLst>
                  <a:outerShdw blurRad="38100" dist="38100" dir="2700000" algn="tl">
                    <a:srgbClr val="C0C0C0"/>
                  </a:outerShdw>
                </a:effectLst>
                <a:latin typeface="Comic Sans MS" pitchFamily="64" charset="0"/>
              </a:rPr>
              <a:t>Rural Areas/	  48.9%       43.9%	   36.7%    26.4%</a:t>
            </a:r>
          </a:p>
          <a:p>
            <a:pPr eaLnBrk="0" hangingPunct="0">
              <a:buClrTx/>
              <a:buFontTx/>
              <a:buNone/>
            </a:pPr>
            <a:r>
              <a:rPr lang="en-US" b="1" dirty="0">
                <a:effectLst>
                  <a:outerShdw blurRad="38100" dist="38100" dir="2700000" algn="tl">
                    <a:srgbClr val="C0C0C0"/>
                  </a:outerShdw>
                </a:effectLst>
                <a:latin typeface="Comic Sans MS" pitchFamily="64" charset="0"/>
              </a:rPr>
              <a:t>Small Towns</a:t>
            </a:r>
          </a:p>
          <a:p>
            <a:pPr eaLnBrk="0" hangingPunct="0">
              <a:buClrTx/>
              <a:buFontTx/>
              <a:buNone/>
            </a:pPr>
            <a:r>
              <a:rPr lang="en-US" b="1" dirty="0">
                <a:effectLst>
                  <a:outerShdw blurRad="38100" dist="38100" dir="2700000" algn="tl">
                    <a:srgbClr val="C0C0C0"/>
                  </a:outerShdw>
                </a:effectLst>
                <a:latin typeface="Comic Sans MS" pitchFamily="64" charset="0"/>
              </a:rPr>
              <a:t/>
            </a:r>
            <a:br>
              <a:rPr lang="en-US" b="1" dirty="0">
                <a:effectLst>
                  <a:outerShdw blurRad="38100" dist="38100" dir="2700000" algn="tl">
                    <a:srgbClr val="C0C0C0"/>
                  </a:outerShdw>
                </a:effectLst>
                <a:latin typeface="Comic Sans MS" pitchFamily="64" charset="0"/>
              </a:rPr>
            </a:br>
            <a:endParaRPr lang="en-US" b="1" dirty="0">
              <a:effectLst>
                <a:outerShdw blurRad="38100" dist="38100" dir="2700000" algn="tl">
                  <a:srgbClr val="C0C0C0"/>
                </a:outerShdw>
              </a:effectLst>
              <a:latin typeface="Comic Sans MS" pitchFamily="64" charset="0"/>
            </a:endParaRPr>
          </a:p>
          <a:p>
            <a:pPr eaLnBrk="0" hangingPunct="0">
              <a:buClrTx/>
              <a:buFontTx/>
              <a:buNone/>
            </a:pPr>
            <a:r>
              <a:rPr lang="en-US" sz="2000" b="1" dirty="0">
                <a:effectLst>
                  <a:outerShdw blurRad="38100" dist="38100" dir="2700000" algn="tl">
                    <a:srgbClr val="C0C0C0"/>
                  </a:outerShdw>
                </a:effectLst>
                <a:latin typeface="Comic Sans MS" pitchFamily="64" charset="0"/>
              </a:rPr>
              <a:t>U. S. Bureau of the Census.</a:t>
            </a:r>
          </a:p>
        </p:txBody>
      </p:sp>
    </p:spTree>
    <p:extLst>
      <p:ext uri="{BB962C8B-B14F-4D97-AF65-F5344CB8AC3E}">
        <p14:creationId xmlns:p14="http://schemas.microsoft.com/office/powerpoint/2010/main" val="18876231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Text Box 1"/>
          <p:cNvSpPr txBox="1">
            <a:spLocks noChangeArrowheads="1"/>
          </p:cNvSpPr>
          <p:nvPr/>
        </p:nvSpPr>
        <p:spPr bwMode="auto">
          <a:xfrm>
            <a:off x="0" y="134938"/>
            <a:ext cx="8897938" cy="855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9pPr>
          </a:lstStyle>
          <a:p>
            <a:pPr algn="ctr">
              <a:spcBef>
                <a:spcPts val="900"/>
              </a:spcBef>
              <a:buClrTx/>
              <a:buFontTx/>
              <a:buNone/>
            </a:pPr>
            <a:r>
              <a:rPr lang="en-US" sz="4700" b="1">
                <a:solidFill>
                  <a:srgbClr val="8FABE3"/>
                </a:solidFill>
                <a:latin typeface="Enviro" pitchFamily="80" charset="0"/>
              </a:rPr>
              <a:t>Suburban Living:</a:t>
            </a:r>
            <a:br>
              <a:rPr lang="en-US" sz="4700" b="1">
                <a:solidFill>
                  <a:srgbClr val="8FABE3"/>
                </a:solidFill>
                <a:latin typeface="Enviro" pitchFamily="80" charset="0"/>
              </a:rPr>
            </a:br>
            <a:r>
              <a:rPr lang="en-US" sz="3600" b="1">
                <a:solidFill>
                  <a:srgbClr val="8FABE3"/>
                </a:solidFill>
                <a:latin typeface="Enviro" pitchFamily="80" charset="0"/>
              </a:rPr>
              <a:t>The Typical TV Suburban Families</a:t>
            </a:r>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538" y="1857375"/>
            <a:ext cx="2235200" cy="1509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b="2686"/>
          <a:stretch>
            <a:fillRect/>
          </a:stretch>
        </p:blipFill>
        <p:spPr bwMode="auto">
          <a:xfrm>
            <a:off x="2266950" y="3806825"/>
            <a:ext cx="2614613" cy="1905000"/>
          </a:xfrm>
          <a:prstGeom prst="rect">
            <a:avLst/>
          </a:prstGeom>
          <a:noFill/>
          <a:ln>
            <a:noFill/>
          </a:ln>
          <a:effectLst/>
          <a:extLst>
            <a:ext uri="{909E8E84-426E-40DD-AFC4-6F175D3DCCD1}">
              <a14:hiddenFill xmlns:a14="http://schemas.microsoft.com/office/drawing/2010/main">
                <a:blipFill dpi="0" rotWithShape="0">
                  <a:blip/>
                  <a:srcRect b="268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0" name="Picture 4"/>
          <p:cNvPicPr>
            <a:picLocks noChangeAspect="1" noChangeArrowheads="1"/>
          </p:cNvPicPr>
          <p:nvPr/>
        </p:nvPicPr>
        <p:blipFill>
          <a:blip r:embed="rId5">
            <a:extLst>
              <a:ext uri="{28A0092B-C50C-407E-A947-70E740481C1C}">
                <a14:useLocalDpi xmlns:a14="http://schemas.microsoft.com/office/drawing/2010/main" val="0"/>
              </a:ext>
            </a:extLst>
          </a:blip>
          <a:srcRect r="2301" b="2257"/>
          <a:stretch>
            <a:fillRect/>
          </a:stretch>
        </p:blipFill>
        <p:spPr bwMode="auto">
          <a:xfrm>
            <a:off x="5692775" y="1806575"/>
            <a:ext cx="1619250" cy="2058988"/>
          </a:xfrm>
          <a:prstGeom prst="rect">
            <a:avLst/>
          </a:prstGeom>
          <a:noFill/>
          <a:ln>
            <a:noFill/>
          </a:ln>
          <a:effectLst/>
          <a:extLst>
            <a:ext uri="{909E8E84-426E-40DD-AFC4-6F175D3DCCD1}">
              <a14:hiddenFill xmlns:a14="http://schemas.microsoft.com/office/drawing/2010/main">
                <a:blipFill dpi="0" rotWithShape="0">
                  <a:blip/>
                  <a:srcRect r="2301" b="2257"/>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1" name="Picture 5"/>
          <p:cNvPicPr>
            <a:picLocks noChangeAspect="1" noChangeArrowheads="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5837238" y="4164013"/>
            <a:ext cx="2855912" cy="1647825"/>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2" name="Text Box 6"/>
          <p:cNvSpPr txBox="1">
            <a:spLocks noChangeArrowheads="1"/>
          </p:cNvSpPr>
          <p:nvPr/>
        </p:nvSpPr>
        <p:spPr bwMode="auto">
          <a:xfrm>
            <a:off x="3995738" y="2143125"/>
            <a:ext cx="158591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0" hangingPunct="0">
              <a:spcBef>
                <a:spcPts val="1250"/>
              </a:spcBef>
              <a:buClrTx/>
              <a:buFontTx/>
              <a:buNone/>
            </a:pPr>
            <a:r>
              <a:rPr lang="en-US" sz="2000" b="1" i="1">
                <a:solidFill>
                  <a:srgbClr val="FF559A"/>
                </a:solidFill>
                <a:effectLst>
                  <a:outerShdw blurRad="38100" dist="38100" dir="2700000" algn="tl">
                    <a:srgbClr val="C0C0C0"/>
                  </a:outerShdw>
                </a:effectLst>
                <a:latin typeface="Comic Sans MS" pitchFamily="64" charset="0"/>
              </a:rPr>
              <a:t>The Donna Reed Show</a:t>
            </a:r>
            <a:br>
              <a:rPr lang="en-US" sz="2000" b="1" i="1">
                <a:solidFill>
                  <a:srgbClr val="FF559A"/>
                </a:solidFill>
                <a:effectLst>
                  <a:outerShdw blurRad="38100" dist="38100" dir="2700000" algn="tl">
                    <a:srgbClr val="C0C0C0"/>
                  </a:outerShdw>
                </a:effectLst>
                <a:latin typeface="Comic Sans MS" pitchFamily="64" charset="0"/>
              </a:rPr>
            </a:br>
            <a:r>
              <a:rPr lang="en-US" sz="2000" b="1">
                <a:effectLst>
                  <a:outerShdw blurRad="38100" dist="38100" dir="2700000" algn="tl">
                    <a:srgbClr val="C0C0C0"/>
                  </a:outerShdw>
                </a:effectLst>
                <a:latin typeface="Comic Sans MS" pitchFamily="64" charset="0"/>
              </a:rPr>
              <a:t>1958-1966</a:t>
            </a:r>
          </a:p>
        </p:txBody>
      </p:sp>
      <p:sp>
        <p:nvSpPr>
          <p:cNvPr id="50183" name="Text Box 7"/>
          <p:cNvSpPr txBox="1">
            <a:spLocks noChangeArrowheads="1"/>
          </p:cNvSpPr>
          <p:nvPr/>
        </p:nvSpPr>
        <p:spPr bwMode="auto">
          <a:xfrm>
            <a:off x="7278688" y="2520950"/>
            <a:ext cx="1760537"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0" hangingPunct="0">
              <a:spcBef>
                <a:spcPts val="1250"/>
              </a:spcBef>
              <a:buClrTx/>
              <a:buFontTx/>
              <a:buNone/>
            </a:pPr>
            <a:r>
              <a:rPr lang="en-US" sz="2000" b="1" i="1">
                <a:solidFill>
                  <a:srgbClr val="FF559A"/>
                </a:solidFill>
                <a:effectLst>
                  <a:outerShdw blurRad="38100" dist="38100" dir="2700000" algn="tl">
                    <a:srgbClr val="C0C0C0"/>
                  </a:outerShdw>
                </a:effectLst>
                <a:latin typeface="Comic Sans MS" pitchFamily="64" charset="0"/>
              </a:rPr>
              <a:t>Leave It </a:t>
            </a:r>
            <a:br>
              <a:rPr lang="en-US" sz="2000" b="1" i="1">
                <a:solidFill>
                  <a:srgbClr val="FF559A"/>
                </a:solidFill>
                <a:effectLst>
                  <a:outerShdw blurRad="38100" dist="38100" dir="2700000" algn="tl">
                    <a:srgbClr val="C0C0C0"/>
                  </a:outerShdw>
                </a:effectLst>
                <a:latin typeface="Comic Sans MS" pitchFamily="64" charset="0"/>
              </a:rPr>
            </a:br>
            <a:r>
              <a:rPr lang="en-US" sz="2000" b="1" i="1">
                <a:solidFill>
                  <a:srgbClr val="FF559A"/>
                </a:solidFill>
                <a:effectLst>
                  <a:outerShdw blurRad="38100" dist="38100" dir="2700000" algn="tl">
                    <a:srgbClr val="C0C0C0"/>
                  </a:outerShdw>
                </a:effectLst>
                <a:latin typeface="Comic Sans MS" pitchFamily="64" charset="0"/>
              </a:rPr>
              <a:t>to Beaver</a:t>
            </a:r>
            <a:br>
              <a:rPr lang="en-US" sz="2000" b="1" i="1">
                <a:solidFill>
                  <a:srgbClr val="FF559A"/>
                </a:solidFill>
                <a:effectLst>
                  <a:outerShdw blurRad="38100" dist="38100" dir="2700000" algn="tl">
                    <a:srgbClr val="C0C0C0"/>
                  </a:outerShdw>
                </a:effectLst>
                <a:latin typeface="Comic Sans MS" pitchFamily="64" charset="0"/>
              </a:rPr>
            </a:br>
            <a:r>
              <a:rPr lang="en-US" sz="2000" b="1">
                <a:effectLst>
                  <a:outerShdw blurRad="38100" dist="38100" dir="2700000" algn="tl">
                    <a:srgbClr val="C0C0C0"/>
                  </a:outerShdw>
                </a:effectLst>
                <a:latin typeface="Comic Sans MS" pitchFamily="64" charset="0"/>
              </a:rPr>
              <a:t>1957-1963</a:t>
            </a:r>
          </a:p>
        </p:txBody>
      </p:sp>
      <p:sp>
        <p:nvSpPr>
          <p:cNvPr id="50184" name="Text Box 8"/>
          <p:cNvSpPr txBox="1">
            <a:spLocks noChangeArrowheads="1"/>
          </p:cNvSpPr>
          <p:nvPr/>
        </p:nvSpPr>
        <p:spPr bwMode="auto">
          <a:xfrm>
            <a:off x="2273300" y="5735638"/>
            <a:ext cx="268922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0" hangingPunct="0">
              <a:spcBef>
                <a:spcPts val="1250"/>
              </a:spcBef>
              <a:buClrTx/>
              <a:buFontTx/>
              <a:buNone/>
            </a:pPr>
            <a:r>
              <a:rPr lang="en-US" sz="2000" b="1" i="1" u="sng">
                <a:solidFill>
                  <a:srgbClr val="FF559A"/>
                </a:solidFill>
                <a:effectLst>
                  <a:outerShdw blurRad="38100" dist="38100" dir="2700000" algn="tl">
                    <a:srgbClr val="C0C0C0"/>
                  </a:outerShdw>
                </a:effectLst>
                <a:latin typeface="Comic Sans MS" pitchFamily="64" charset="0"/>
              </a:rPr>
              <a:t>Father</a:t>
            </a:r>
            <a:r>
              <a:rPr lang="en-US" sz="2000" b="1" i="1">
                <a:solidFill>
                  <a:srgbClr val="FF559A"/>
                </a:solidFill>
                <a:effectLst>
                  <a:outerShdw blurRad="38100" dist="38100" dir="2700000" algn="tl">
                    <a:srgbClr val="C0C0C0"/>
                  </a:outerShdw>
                </a:effectLst>
                <a:latin typeface="Comic Sans MS" pitchFamily="64" charset="0"/>
              </a:rPr>
              <a:t> Knows Best</a:t>
            </a:r>
            <a:br>
              <a:rPr lang="en-US" sz="2000" b="1" i="1">
                <a:solidFill>
                  <a:srgbClr val="FF559A"/>
                </a:solidFill>
                <a:effectLst>
                  <a:outerShdw blurRad="38100" dist="38100" dir="2700000" algn="tl">
                    <a:srgbClr val="C0C0C0"/>
                  </a:outerShdw>
                </a:effectLst>
                <a:latin typeface="Comic Sans MS" pitchFamily="64" charset="0"/>
              </a:rPr>
            </a:br>
            <a:r>
              <a:rPr lang="en-US" sz="2000" b="1">
                <a:effectLst>
                  <a:outerShdw blurRad="38100" dist="38100" dir="2700000" algn="tl">
                    <a:srgbClr val="C0C0C0"/>
                  </a:outerShdw>
                </a:effectLst>
                <a:latin typeface="Comic Sans MS" pitchFamily="64" charset="0"/>
              </a:rPr>
              <a:t>1954-1958</a:t>
            </a:r>
          </a:p>
        </p:txBody>
      </p:sp>
      <p:sp>
        <p:nvSpPr>
          <p:cNvPr id="50185" name="Text Box 9"/>
          <p:cNvSpPr txBox="1">
            <a:spLocks noChangeArrowheads="1"/>
          </p:cNvSpPr>
          <p:nvPr/>
        </p:nvSpPr>
        <p:spPr bwMode="auto">
          <a:xfrm>
            <a:off x="5505450" y="5949950"/>
            <a:ext cx="3536950"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0" hangingPunct="0">
              <a:spcBef>
                <a:spcPts val="1250"/>
              </a:spcBef>
              <a:buClrTx/>
              <a:buFontTx/>
              <a:buNone/>
            </a:pPr>
            <a:r>
              <a:rPr lang="en-US" sz="2000" b="1" i="1">
                <a:solidFill>
                  <a:srgbClr val="FF559A"/>
                </a:solidFill>
                <a:effectLst>
                  <a:outerShdw blurRad="38100" dist="38100" dir="2700000" algn="tl">
                    <a:srgbClr val="C0C0C0"/>
                  </a:outerShdw>
                </a:effectLst>
                <a:latin typeface="Comic Sans MS" pitchFamily="64" charset="0"/>
              </a:rPr>
              <a:t>The Ozzie &amp; Harriet Show</a:t>
            </a:r>
            <a:br>
              <a:rPr lang="en-US" sz="2000" b="1" i="1">
                <a:solidFill>
                  <a:srgbClr val="FF559A"/>
                </a:solidFill>
                <a:effectLst>
                  <a:outerShdw blurRad="38100" dist="38100" dir="2700000" algn="tl">
                    <a:srgbClr val="C0C0C0"/>
                  </a:outerShdw>
                </a:effectLst>
                <a:latin typeface="Comic Sans MS" pitchFamily="64" charset="0"/>
              </a:rPr>
            </a:br>
            <a:r>
              <a:rPr lang="en-US" sz="2000" b="1">
                <a:effectLst>
                  <a:outerShdw blurRad="38100" dist="38100" dir="2700000" algn="tl">
                    <a:srgbClr val="C0C0C0"/>
                  </a:outerShdw>
                </a:effectLst>
                <a:latin typeface="Comic Sans MS" pitchFamily="64" charset="0"/>
              </a:rPr>
              <a:t>1952-1966</a:t>
            </a:r>
          </a:p>
        </p:txBody>
      </p:sp>
    </p:spTree>
    <p:extLst>
      <p:ext uri="{BB962C8B-B14F-4D97-AF65-F5344CB8AC3E}">
        <p14:creationId xmlns:p14="http://schemas.microsoft.com/office/powerpoint/2010/main" val="144969115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additive="repl">
                                        <p:cTn id="6" dur="1" fill="hold">
                                          <p:stCondLst>
                                            <p:cond delay="0"/>
                                          </p:stCondLst>
                                        </p:cTn>
                                        <p:tgtEl>
                                          <p:spTgt spid="50178"/>
                                        </p:tgtEl>
                                        <p:attrNameLst>
                                          <p:attrName>style.visibility</p:attrName>
                                        </p:attrNameLst>
                                      </p:cBhvr>
                                      <p:to>
                                        <p:strVal val="visible"/>
                                      </p:to>
                                    </p:set>
                                    <p:anim calcmode="lin" valueType="num">
                                      <p:cBhvr additive="repl">
                                        <p:cTn id="7" dur="500" fill="hold"/>
                                        <p:tgtEl>
                                          <p:spTgt spid="50178"/>
                                        </p:tgtEl>
                                        <p:attrNameLst>
                                          <p:attrName>ppt_w</p:attrName>
                                        </p:attrNameLst>
                                      </p:cBhvr>
                                      <p:tavLst>
                                        <p:tav tm="100000">
                                          <p:val>
                                            <p:fltVal val="0"/>
                                          </p:val>
                                        </p:tav>
                                        <p:tav>
                                          <p:val>
                                            <p:strVal val="#ppt_w"/>
                                          </p:val>
                                        </p:tav>
                                      </p:tavLst>
                                    </p:anim>
                                    <p:anim calcmode="lin" valueType="num">
                                      <p:cBhvr additive="repl">
                                        <p:cTn id="8" dur="500" fill="hold"/>
                                        <p:tgtEl>
                                          <p:spTgt spid="50178"/>
                                        </p:tgtEl>
                                        <p:attrNameLst>
                                          <p:attrName>ppt_h</p:attrName>
                                        </p:attrNameLst>
                                      </p:cBhvr>
                                      <p:tavLst>
                                        <p:tav tm="100000">
                                          <p:val>
                                            <p:fltVal val="0"/>
                                          </p:val>
                                        </p:tav>
                                        <p:tav>
                                          <p:val>
                                            <p:strVal val="#ppt_h"/>
                                          </p:val>
                                        </p:tav>
                                      </p:tavLst>
                                    </p:anim>
                                  </p:childTnLst>
                                </p:cTn>
                              </p:par>
                              <p:par>
                                <p:cTn id="9" presetID="1" presetClass="entr" fill="hold" nodeType="withEffect">
                                  <p:stCondLst>
                                    <p:cond delay="0"/>
                                  </p:stCondLst>
                                  <p:childTnLst>
                                    <p:set>
                                      <p:cBhvr additive="repl">
                                        <p:cTn id="10" dur="1" fill="hold">
                                          <p:stCondLst>
                                            <p:cond delay="499"/>
                                          </p:stCondLst>
                                        </p:cTn>
                                        <p:tgtEl>
                                          <p:spTgt spid="501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additive="repl">
                                        <p:cTn id="14" dur="1" fill="hold">
                                          <p:stCondLst>
                                            <p:cond delay="0"/>
                                          </p:stCondLst>
                                        </p:cTn>
                                        <p:tgtEl>
                                          <p:spTgt spid="50180"/>
                                        </p:tgtEl>
                                        <p:attrNameLst>
                                          <p:attrName>style.visibility</p:attrName>
                                        </p:attrNameLst>
                                      </p:cBhvr>
                                      <p:to>
                                        <p:strVal val="visible"/>
                                      </p:to>
                                    </p:set>
                                    <p:anim calcmode="lin" valueType="num">
                                      <p:cBhvr additive="repl">
                                        <p:cTn id="15" dur="500" fill="hold"/>
                                        <p:tgtEl>
                                          <p:spTgt spid="50180"/>
                                        </p:tgtEl>
                                        <p:attrNameLst>
                                          <p:attrName>ppt_w</p:attrName>
                                        </p:attrNameLst>
                                      </p:cBhvr>
                                      <p:tavLst>
                                        <p:tav tm="100000">
                                          <p:val>
                                            <p:fltVal val="0"/>
                                          </p:val>
                                        </p:tav>
                                        <p:tav>
                                          <p:val>
                                            <p:strVal val="#ppt_w"/>
                                          </p:val>
                                        </p:tav>
                                      </p:tavLst>
                                    </p:anim>
                                    <p:anim calcmode="lin" valueType="num">
                                      <p:cBhvr additive="repl">
                                        <p:cTn id="16" dur="500" fill="hold"/>
                                        <p:tgtEl>
                                          <p:spTgt spid="50180"/>
                                        </p:tgtEl>
                                        <p:attrNameLst>
                                          <p:attrName>ppt_h</p:attrName>
                                        </p:attrNameLst>
                                      </p:cBhvr>
                                      <p:tavLst>
                                        <p:tav tm="100000">
                                          <p:val>
                                            <p:fltVal val="0"/>
                                          </p:val>
                                        </p:tav>
                                        <p:tav>
                                          <p:val>
                                            <p:strVal val="#ppt_h"/>
                                          </p:val>
                                        </p:tav>
                                      </p:tavLst>
                                    </p:anim>
                                  </p:childTnLst>
                                </p:cTn>
                              </p:par>
                              <p:par>
                                <p:cTn id="17" presetID="1" presetClass="entr" fill="hold" nodeType="withEffect">
                                  <p:stCondLst>
                                    <p:cond delay="0"/>
                                  </p:stCondLst>
                                  <p:childTnLst>
                                    <p:set>
                                      <p:cBhvr additive="repl">
                                        <p:cTn id="18" dur="1" fill="hold">
                                          <p:stCondLst>
                                            <p:cond delay="499"/>
                                          </p:stCondLst>
                                        </p:cTn>
                                        <p:tgtEl>
                                          <p:spTgt spid="5018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additive="repl">
                                        <p:cTn id="22" dur="1" fill="hold">
                                          <p:stCondLst>
                                            <p:cond delay="0"/>
                                          </p:stCondLst>
                                        </p:cTn>
                                        <p:tgtEl>
                                          <p:spTgt spid="50179"/>
                                        </p:tgtEl>
                                        <p:attrNameLst>
                                          <p:attrName>style.visibility</p:attrName>
                                        </p:attrNameLst>
                                      </p:cBhvr>
                                      <p:to>
                                        <p:strVal val="visible"/>
                                      </p:to>
                                    </p:set>
                                    <p:anim calcmode="lin" valueType="num">
                                      <p:cBhvr additive="repl">
                                        <p:cTn id="23" dur="500" fill="hold"/>
                                        <p:tgtEl>
                                          <p:spTgt spid="50179"/>
                                        </p:tgtEl>
                                        <p:attrNameLst>
                                          <p:attrName>ppt_w</p:attrName>
                                        </p:attrNameLst>
                                      </p:cBhvr>
                                      <p:tavLst>
                                        <p:tav tm="100000">
                                          <p:val>
                                            <p:fltVal val="0"/>
                                          </p:val>
                                        </p:tav>
                                        <p:tav>
                                          <p:val>
                                            <p:strVal val="#ppt_w"/>
                                          </p:val>
                                        </p:tav>
                                      </p:tavLst>
                                    </p:anim>
                                    <p:anim calcmode="lin" valueType="num">
                                      <p:cBhvr additive="repl">
                                        <p:cTn id="24" dur="500" fill="hold"/>
                                        <p:tgtEl>
                                          <p:spTgt spid="50179"/>
                                        </p:tgtEl>
                                        <p:attrNameLst>
                                          <p:attrName>ppt_h</p:attrName>
                                        </p:attrNameLst>
                                      </p:cBhvr>
                                      <p:tavLst>
                                        <p:tav tm="100000">
                                          <p:val>
                                            <p:fltVal val="0"/>
                                          </p:val>
                                        </p:tav>
                                        <p:tav>
                                          <p:val>
                                            <p:strVal val="#ppt_h"/>
                                          </p:val>
                                        </p:tav>
                                      </p:tavLst>
                                    </p:anim>
                                  </p:childTnLst>
                                </p:cTn>
                              </p:par>
                              <p:par>
                                <p:cTn id="25" presetID="1" presetClass="entr" fill="hold" nodeType="withEffect">
                                  <p:stCondLst>
                                    <p:cond delay="0"/>
                                  </p:stCondLst>
                                  <p:childTnLst>
                                    <p:set>
                                      <p:cBhvr additive="repl">
                                        <p:cTn id="26" dur="1" fill="hold">
                                          <p:stCondLst>
                                            <p:cond delay="499"/>
                                          </p:stCondLst>
                                        </p:cTn>
                                        <p:tgtEl>
                                          <p:spTgt spid="5018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additive="repl">
                                        <p:cTn id="30" dur="1" fill="hold">
                                          <p:stCondLst>
                                            <p:cond delay="0"/>
                                          </p:stCondLst>
                                        </p:cTn>
                                        <p:tgtEl>
                                          <p:spTgt spid="50181"/>
                                        </p:tgtEl>
                                        <p:attrNameLst>
                                          <p:attrName>style.visibility</p:attrName>
                                        </p:attrNameLst>
                                      </p:cBhvr>
                                      <p:to>
                                        <p:strVal val="visible"/>
                                      </p:to>
                                    </p:set>
                                    <p:anim calcmode="lin" valueType="num">
                                      <p:cBhvr additive="repl">
                                        <p:cTn id="31" dur="500" fill="hold"/>
                                        <p:tgtEl>
                                          <p:spTgt spid="50181"/>
                                        </p:tgtEl>
                                        <p:attrNameLst>
                                          <p:attrName>ppt_x</p:attrName>
                                        </p:attrNameLst>
                                      </p:cBhvr>
                                      <p:tavLst>
                                        <p:tav tm="100000">
                                          <p:val>
                                            <p:strVal val="1+#ppt_w/2"/>
                                          </p:val>
                                        </p:tav>
                                        <p:tav>
                                          <p:val>
                                            <p:strVal val="#ppt_x"/>
                                          </p:val>
                                        </p:tav>
                                      </p:tavLst>
                                    </p:anim>
                                    <p:anim calcmode="lin" valueType="num">
                                      <p:cBhvr additive="repl">
                                        <p:cTn id="32" dur="500" fill="hold"/>
                                        <p:tgtEl>
                                          <p:spTgt spid="50181"/>
                                        </p:tgtEl>
                                        <p:attrNameLst>
                                          <p:attrName>ppt_y</p:attrName>
                                        </p:attrNameLst>
                                      </p:cBhvr>
                                      <p:tavLst>
                                        <p:tav tm="100000">
                                          <p:val>
                                            <p:strVal val="#ppt_y"/>
                                          </p:val>
                                        </p:tav>
                                        <p:tav>
                                          <p:val>
                                            <p:strVal val="#ppt_y"/>
                                          </p:val>
                                        </p:tav>
                                      </p:tavLst>
                                    </p:anim>
                                  </p:childTnLst>
                                </p:cTn>
                              </p:par>
                              <p:par>
                                <p:cTn id="33" presetID="1" presetClass="entr" fill="hold" nodeType="withEffect">
                                  <p:stCondLst>
                                    <p:cond delay="0"/>
                                  </p:stCondLst>
                                  <p:childTnLst>
                                    <p:set>
                                      <p:cBhvr additive="repl">
                                        <p:cTn id="34" dur="1" fill="hold">
                                          <p:stCondLst>
                                            <p:cond delay="499"/>
                                          </p:stCondLst>
                                        </p:cTn>
                                        <p:tgtEl>
                                          <p:spTgt spid="50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1905000" y="71438"/>
            <a:ext cx="6781800"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0000"/>
                </a:solidFill>
                <a:latin typeface="Arial" charset="0"/>
                <a:ea typeface="Microsoft YaHei" charset="-122"/>
              </a:defRPr>
            </a:lvl9pPr>
          </a:lstStyle>
          <a:p>
            <a:pPr algn="ctr">
              <a:spcBef>
                <a:spcPts val="1400"/>
              </a:spcBef>
              <a:buClrTx/>
              <a:buFontTx/>
              <a:buNone/>
            </a:pPr>
            <a:r>
              <a:rPr lang="en-US" sz="5600" b="1" dirty="0" smtClean="0">
                <a:solidFill>
                  <a:srgbClr val="8FABE3"/>
                </a:solidFill>
                <a:latin typeface="Enviro" pitchFamily="80" charset="0"/>
              </a:rPr>
              <a:t>Consumerism</a:t>
            </a:r>
            <a:endParaRPr lang="en-US" sz="5600" b="1" dirty="0">
              <a:solidFill>
                <a:srgbClr val="8FABE3"/>
              </a:solidFill>
              <a:latin typeface="Enviro" pitchFamily="80" charset="0"/>
            </a:endParaRPr>
          </a:p>
        </p:txBody>
      </p:sp>
      <p:pic>
        <p:nvPicPr>
          <p:cNvPr id="51202" name="Picture 2"/>
          <p:cNvPicPr>
            <a:picLocks noChangeAspect="1" noChangeArrowheads="1"/>
          </p:cNvPicPr>
          <p:nvPr/>
        </p:nvPicPr>
        <p:blipFill>
          <a:blip r:embed="rId3">
            <a:lum bright="-18000" contrast="66000"/>
            <a:extLst>
              <a:ext uri="{28A0092B-C50C-407E-A947-70E740481C1C}">
                <a14:useLocalDpi xmlns:a14="http://schemas.microsoft.com/office/drawing/2010/main" val="0"/>
              </a:ext>
            </a:extLst>
          </a:blip>
          <a:srcRect t="2696" b="3082"/>
          <a:stretch>
            <a:fillRect/>
          </a:stretch>
        </p:blipFill>
        <p:spPr bwMode="auto">
          <a:xfrm>
            <a:off x="2208213" y="2000250"/>
            <a:ext cx="6400800" cy="2714625"/>
          </a:xfrm>
          <a:prstGeom prst="rect">
            <a:avLst/>
          </a:prstGeom>
          <a:noFill/>
          <a:ln>
            <a:noFill/>
          </a:ln>
          <a:effectLst/>
          <a:extLst>
            <a:ext uri="{909E8E84-426E-40DD-AFC4-6F175D3DCCD1}">
              <a14:hiddenFill xmlns:a14="http://schemas.microsoft.com/office/drawing/2010/main">
                <a:blipFill dpi="0" rotWithShape="0">
                  <a:blip>
                    <a:lum bright="-18000" contrast="66000"/>
                  </a:blip>
                  <a:srcRect t="2696" b="308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3" name="Text Box 3"/>
          <p:cNvSpPr txBox="1">
            <a:spLocks noChangeArrowheads="1"/>
          </p:cNvSpPr>
          <p:nvPr/>
        </p:nvSpPr>
        <p:spPr bwMode="auto">
          <a:xfrm>
            <a:off x="1976438" y="1214438"/>
            <a:ext cx="67833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0" hangingPunct="0">
              <a:spcBef>
                <a:spcPts val="1500"/>
              </a:spcBef>
              <a:buClrTx/>
              <a:buFontTx/>
              <a:buNone/>
            </a:pPr>
            <a:r>
              <a:rPr lang="en-US" sz="2400" b="1" dirty="0" smtClean="0">
                <a:effectLst>
                  <a:outerShdw blurRad="38100" dist="38100" dir="2700000" algn="tl">
                    <a:srgbClr val="C0C0C0"/>
                  </a:outerShdw>
                </a:effectLst>
                <a:latin typeface="Comic Sans MS" pitchFamily="64" charset="0"/>
              </a:rPr>
              <a:t>Your self identity is tied to what you own</a:t>
            </a:r>
            <a:endParaRPr lang="en-US" sz="2400" b="1" dirty="0">
              <a:effectLst>
                <a:outerShdw blurRad="38100" dist="38100" dir="2700000" algn="tl">
                  <a:srgbClr val="C0C0C0"/>
                </a:outerShdw>
              </a:effectLst>
              <a:latin typeface="Comic Sans MS" pitchFamily="64" charset="0"/>
            </a:endParaRPr>
          </a:p>
        </p:txBody>
      </p:sp>
      <p:sp>
        <p:nvSpPr>
          <p:cNvPr id="51204" name="Text Box 4"/>
          <p:cNvSpPr txBox="1">
            <a:spLocks noChangeArrowheads="1"/>
          </p:cNvSpPr>
          <p:nvPr/>
        </p:nvSpPr>
        <p:spPr bwMode="auto">
          <a:xfrm>
            <a:off x="2120900" y="5045075"/>
            <a:ext cx="6561138" cy="1487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040" tIns="43200" rIns="86040" bIns="432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eaLnBrk="0" hangingPunct="0">
              <a:spcBef>
                <a:spcPts val="1438"/>
              </a:spcBef>
              <a:buClrTx/>
              <a:buFontTx/>
              <a:buNone/>
            </a:pPr>
            <a:r>
              <a:rPr lang="en-US" sz="2300" b="1" i="1">
                <a:solidFill>
                  <a:srgbClr val="FF7BB0"/>
                </a:solidFill>
                <a:effectLst>
                  <a:outerShdw blurRad="38100" dist="38100" dir="2700000" algn="tl">
                    <a:srgbClr val="C0C0C0"/>
                  </a:outerShdw>
                </a:effectLst>
                <a:latin typeface="Comic Sans MS" pitchFamily="64" charset="0"/>
              </a:rPr>
              <a:t>All babies were potential consumers who spearheaded a brand-new market for food, clothing, and shelter.</a:t>
            </a:r>
            <a:r>
              <a:rPr lang="en-US" sz="2300" b="1" i="1">
                <a:effectLst>
                  <a:outerShdw blurRad="38100" dist="38100" dir="2700000" algn="tl">
                    <a:srgbClr val="C0C0C0"/>
                  </a:outerShdw>
                </a:effectLst>
                <a:latin typeface="Comic Sans MS" pitchFamily="64" charset="0"/>
              </a:rPr>
              <a:t>    </a:t>
            </a:r>
            <a:br>
              <a:rPr lang="en-US" sz="2300" b="1" i="1">
                <a:effectLst>
                  <a:outerShdw blurRad="38100" dist="38100" dir="2700000" algn="tl">
                    <a:srgbClr val="C0C0C0"/>
                  </a:outerShdw>
                </a:effectLst>
                <a:latin typeface="Comic Sans MS" pitchFamily="64" charset="0"/>
              </a:rPr>
            </a:br>
            <a:r>
              <a:rPr lang="en-US" sz="2300" b="1" i="1">
                <a:effectLst>
                  <a:outerShdw blurRad="38100" dist="38100" dir="2700000" algn="tl">
                    <a:srgbClr val="C0C0C0"/>
                  </a:outerShdw>
                </a:effectLst>
                <a:latin typeface="Comic Sans MS" pitchFamily="64" charset="0"/>
              </a:rPr>
              <a:t>                -- Life</a:t>
            </a:r>
            <a:r>
              <a:rPr lang="en-US" sz="2300" b="1">
                <a:effectLst>
                  <a:outerShdw blurRad="38100" dist="38100" dir="2700000" algn="tl">
                    <a:srgbClr val="C0C0C0"/>
                  </a:outerShdw>
                </a:effectLst>
                <a:latin typeface="Comic Sans MS" pitchFamily="64" charset="0"/>
              </a:rPr>
              <a:t> Magazine (May, 1958)</a:t>
            </a:r>
          </a:p>
        </p:txBody>
      </p:sp>
    </p:spTree>
    <p:extLst>
      <p:ext uri="{BB962C8B-B14F-4D97-AF65-F5344CB8AC3E}">
        <p14:creationId xmlns:p14="http://schemas.microsoft.com/office/powerpoint/2010/main" val="323551277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fill="hold" nodeType="clickEffect">
                                  <p:stCondLst>
                                    <p:cond delay="0"/>
                                  </p:stCondLst>
                                  <p:childTnLst>
                                    <p:set>
                                      <p:cBhvr additive="repl">
                                        <p:cTn id="6" dur="1" fill="hold">
                                          <p:stCondLst>
                                            <p:cond delay="0"/>
                                          </p:stCondLst>
                                        </p:cTn>
                                        <p:tgtEl>
                                          <p:spTgt spid="51203"/>
                                        </p:tgtEl>
                                        <p:attrNameLst>
                                          <p:attrName>style.visibility</p:attrName>
                                        </p:attrNameLst>
                                      </p:cBhvr>
                                      <p:to>
                                        <p:strVal val="visible"/>
                                      </p:to>
                                    </p:set>
                                    <p:anim calcmode="lin" valueType="num">
                                      <p:cBhvr additive="repl">
                                        <p:cTn id="7" dur="1000" fill="hold"/>
                                        <p:tgtEl>
                                          <p:spTgt spid="51203"/>
                                        </p:tgtEl>
                                        <p:attrNameLst>
                                          <p:attrName>ppt_w</p:attrName>
                                        </p:attrNameLst>
                                      </p:cBhvr>
                                      <p:tavLst>
                                        <p:tav tm="100000">
                                          <p:val>
                                            <p:fltVal val="0"/>
                                          </p:val>
                                        </p:tav>
                                        <p:tav>
                                          <p:val>
                                            <p:strVal val="#ppt_w"/>
                                          </p:val>
                                        </p:tav>
                                      </p:tavLst>
                                    </p:anim>
                                    <p:anim calcmode="lin" valueType="num">
                                      <p:cBhvr additive="repl">
                                        <p:cTn id="8" dur="1000" fill="hold"/>
                                        <p:tgtEl>
                                          <p:spTgt spid="51203"/>
                                        </p:tgtEl>
                                        <p:attrNameLst>
                                          <p:attrName>ppt_h</p:attrName>
                                        </p:attrNameLst>
                                      </p:cBhvr>
                                      <p:tavLst>
                                        <p:tav tm="100000">
                                          <p:val>
                                            <p:fltVal val="0"/>
                                          </p:val>
                                        </p:tav>
                                        <p:tav>
                                          <p:val>
                                            <p:strVal val="#ppt_h"/>
                                          </p:val>
                                        </p:tav>
                                      </p:tavLst>
                                    </p:anim>
                                    <p:anim calcmode="lin" valueType="num">
                                      <p:cBhvr additive="repl">
                                        <p:cTn id="9" dur="1000" fill="hold"/>
                                        <p:tgtEl>
                                          <p:spTgt spid="51203"/>
                                        </p:tgtEl>
                                        <p:attrNameLst>
                                          <p:attrName>ppt_x</p:attrName>
                                        </p:attrNameLst>
                                      </p:cBhvr>
                                      <p:tavLst>
                                        <p:tav tm="0" fmla="#ppt_x+(cos(-2*pi*(1-$))*-#ppt_x-sin(-2*pi*(1-$))*(1-#ppt_y))*(1-$)">
                                          <p:val>
                                            <p:fltVal val="0"/>
                                          </p:val>
                                        </p:tav>
                                        <p:tav tm="100000">
                                          <p:val>
                                            <p:fltVal val="1"/>
                                          </p:val>
                                        </p:tav>
                                      </p:tavLst>
                                    </p:anim>
                                    <p:anim calcmode="lin" valueType="num">
                                      <p:cBhvr additive="repl">
                                        <p:cTn id="10" dur="1000" fill="hold"/>
                                        <p:tgtEl>
                                          <p:spTgt spid="51203"/>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23" presetClass="entr" presetSubtype="16" fill="hold" nodeType="afterEffect">
                                  <p:stCondLst>
                                    <p:cond delay="0"/>
                                  </p:stCondLst>
                                  <p:childTnLst>
                                    <p:set>
                                      <p:cBhvr additive="repl">
                                        <p:cTn id="13" dur="1" fill="hold">
                                          <p:stCondLst>
                                            <p:cond delay="0"/>
                                          </p:stCondLst>
                                        </p:cTn>
                                        <p:tgtEl>
                                          <p:spTgt spid="51202"/>
                                        </p:tgtEl>
                                        <p:attrNameLst>
                                          <p:attrName>style.visibility</p:attrName>
                                        </p:attrNameLst>
                                      </p:cBhvr>
                                      <p:to>
                                        <p:strVal val="visible"/>
                                      </p:to>
                                    </p:set>
                                    <p:anim calcmode="lin" valueType="num">
                                      <p:cBhvr additive="repl">
                                        <p:cTn id="14" dur="2000" fill="hold"/>
                                        <p:tgtEl>
                                          <p:spTgt spid="51202"/>
                                        </p:tgtEl>
                                        <p:attrNameLst>
                                          <p:attrName>ppt_w</p:attrName>
                                        </p:attrNameLst>
                                      </p:cBhvr>
                                      <p:tavLst>
                                        <p:tav tm="100000">
                                          <p:val>
                                            <p:fltVal val="0"/>
                                          </p:val>
                                        </p:tav>
                                        <p:tav>
                                          <p:val>
                                            <p:strVal val="#ppt_w"/>
                                          </p:val>
                                        </p:tav>
                                      </p:tavLst>
                                    </p:anim>
                                    <p:anim calcmode="lin" valueType="num">
                                      <p:cBhvr additive="repl">
                                        <p:cTn id="15" dur="2000" fill="hold"/>
                                        <p:tgtEl>
                                          <p:spTgt spid="51202"/>
                                        </p:tgtEl>
                                        <p:attrNameLst>
                                          <p:attrName>ppt_h</p:attrName>
                                        </p:attrNameLst>
                                      </p:cBhvr>
                                      <p:tavLst>
                                        <p:tav tm="100000">
                                          <p:val>
                                            <p:fltVal val="0"/>
                                          </p:val>
                                        </p:tav>
                                        <p:tav>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iterate type="lt">
                                    <p:tmPct val="10000"/>
                                  </p:iterate>
                                  <p:childTnLst>
                                    <p:set>
                                      <p:cBhvr additive="repl">
                                        <p:cTn id="19" dur="1" fill="hold">
                                          <p:stCondLst>
                                            <p:cond delay="0"/>
                                          </p:stCondLst>
                                        </p:cTn>
                                        <p:tgtEl>
                                          <p:spTgt spid="51204"/>
                                        </p:tgtEl>
                                        <p:attrNameLst>
                                          <p:attrName>style.visibility</p:attrName>
                                        </p:attrNameLst>
                                      </p:cBhvr>
                                      <p:to>
                                        <p:strVal val="visible"/>
                                      </p:to>
                                    </p:set>
                                    <p:animEffect transition="in" filter="wipe(left)">
                                      <p:cBhvr additive="repl">
                                        <p:cTn id="20"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0" y="0"/>
            <a:ext cx="91440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Why does each side </a:t>
            </a:r>
            <a:r>
              <a:rPr lang="en-US" i="1" u="sng"/>
              <a:t>mistrust</a:t>
            </a:r>
            <a:r>
              <a:rPr lang="en-US" b="1"/>
              <a:t> </a:t>
            </a:r>
            <a:r>
              <a:rPr lang="en-US"/>
              <a:t>the other? </a:t>
            </a:r>
          </a:p>
        </p:txBody>
      </p:sp>
      <p:sp>
        <p:nvSpPr>
          <p:cNvPr id="14338" name="Rectangle 2"/>
          <p:cNvSpPr>
            <a:spLocks noGrp="1" noChangeArrowheads="1"/>
          </p:cNvSpPr>
          <p:nvPr>
            <p:ph type="body" idx="4294967295"/>
          </p:nvPr>
        </p:nvSpPr>
        <p:spPr>
          <a:xfrm>
            <a:off x="0" y="1219200"/>
            <a:ext cx="4495800" cy="5638800"/>
          </a:xfrm>
          <a:ln/>
        </p:spPr>
        <p:txBody>
          <a:bodyPr/>
          <a:lstStyle/>
          <a:p>
            <a:pPr marL="530225" indent="-530225">
              <a:lnSpc>
                <a:spcPct val="90000"/>
              </a:lnSpc>
              <a:spcBef>
                <a:spcPts val="600"/>
              </a:spcBef>
              <a:buFont typeface="Arial" pitchFamily="34" charset="0"/>
              <a:buChar char="•"/>
              <a:tabLst>
                <a:tab pos="530225" algn="l"/>
                <a:tab pos="642938" algn="l"/>
                <a:tab pos="1100138" algn="l"/>
                <a:tab pos="1557338" algn="l"/>
                <a:tab pos="2014538" algn="l"/>
                <a:tab pos="2471738" algn="l"/>
                <a:tab pos="2928938" algn="l"/>
                <a:tab pos="3386138" algn="l"/>
                <a:tab pos="3843338" algn="l"/>
                <a:tab pos="4300538" algn="l"/>
                <a:tab pos="4757738" algn="l"/>
                <a:tab pos="5214938" algn="l"/>
                <a:tab pos="5672138" algn="l"/>
                <a:tab pos="6129338" algn="l"/>
                <a:tab pos="6586538" algn="l"/>
                <a:tab pos="7043738" algn="l"/>
                <a:tab pos="7500938" algn="l"/>
                <a:tab pos="7958138" algn="l"/>
                <a:tab pos="8415338" algn="l"/>
                <a:tab pos="8872538" algn="l"/>
                <a:tab pos="9329738" algn="l"/>
              </a:tabLst>
            </a:pPr>
            <a:r>
              <a:rPr lang="en-US" sz="2400" u="sng" dirty="0"/>
              <a:t>U.S. doesn’t trust the Soviets because…</a:t>
            </a:r>
          </a:p>
          <a:p>
            <a:pPr marL="530225" indent="-530225">
              <a:lnSpc>
                <a:spcPct val="90000"/>
              </a:lnSpc>
              <a:spcBef>
                <a:spcPts val="600"/>
              </a:spcBef>
              <a:buFont typeface="Arial" pitchFamily="34" charset="0"/>
              <a:buChar char="•"/>
              <a:tabLst>
                <a:tab pos="530225" algn="l"/>
                <a:tab pos="642938" algn="l"/>
                <a:tab pos="1100138" algn="l"/>
                <a:tab pos="1557338" algn="l"/>
                <a:tab pos="2014538" algn="l"/>
                <a:tab pos="2471738" algn="l"/>
                <a:tab pos="2928938" algn="l"/>
                <a:tab pos="3386138" algn="l"/>
                <a:tab pos="3843338" algn="l"/>
                <a:tab pos="4300538" algn="l"/>
                <a:tab pos="4757738" algn="l"/>
                <a:tab pos="5214938" algn="l"/>
                <a:tab pos="5672138" algn="l"/>
                <a:tab pos="6129338" algn="l"/>
                <a:tab pos="6586538" algn="l"/>
                <a:tab pos="7043738" algn="l"/>
                <a:tab pos="7500938" algn="l"/>
                <a:tab pos="7958138" algn="l"/>
                <a:tab pos="8415338" algn="l"/>
                <a:tab pos="8872538" algn="l"/>
                <a:tab pos="9329738" algn="l"/>
              </a:tabLst>
            </a:pPr>
            <a:r>
              <a:rPr lang="en-US" sz="2400" dirty="0"/>
              <a:t>Stalin’s purging campaigns… will he do the same to Eastern Europe?</a:t>
            </a:r>
          </a:p>
          <a:p>
            <a:pPr marL="530225" indent="-530225">
              <a:lnSpc>
                <a:spcPct val="90000"/>
              </a:lnSpc>
              <a:spcBef>
                <a:spcPct val="0"/>
              </a:spcBef>
              <a:buFont typeface="Arial" pitchFamily="34" charset="0"/>
              <a:buChar char="•"/>
              <a:tabLst>
                <a:tab pos="530225" algn="l"/>
                <a:tab pos="642938" algn="l"/>
                <a:tab pos="1100138" algn="l"/>
                <a:tab pos="1557338" algn="l"/>
                <a:tab pos="2014538" algn="l"/>
                <a:tab pos="2471738" algn="l"/>
                <a:tab pos="2928938" algn="l"/>
                <a:tab pos="3386138" algn="l"/>
                <a:tab pos="3843338" algn="l"/>
                <a:tab pos="4300538" algn="l"/>
                <a:tab pos="4757738" algn="l"/>
                <a:tab pos="5214938" algn="l"/>
                <a:tab pos="5672138" algn="l"/>
                <a:tab pos="6129338" algn="l"/>
                <a:tab pos="6586538" algn="l"/>
                <a:tab pos="7043738" algn="l"/>
                <a:tab pos="7500938" algn="l"/>
                <a:tab pos="7958138" algn="l"/>
                <a:tab pos="8415338" algn="l"/>
                <a:tab pos="8872538" algn="l"/>
                <a:tab pos="9329738" algn="l"/>
              </a:tabLst>
            </a:pPr>
            <a:r>
              <a:rPr lang="en-US" sz="2400" dirty="0" smtClean="0"/>
              <a:t>USSR </a:t>
            </a:r>
            <a:r>
              <a:rPr lang="en-US" sz="2400" dirty="0"/>
              <a:t>did not ensure free elections in Poland</a:t>
            </a:r>
          </a:p>
          <a:p>
            <a:pPr marL="530225" indent="-530225">
              <a:lnSpc>
                <a:spcPct val="90000"/>
              </a:lnSpc>
              <a:spcBef>
                <a:spcPct val="0"/>
              </a:spcBef>
              <a:buFont typeface="Arial" pitchFamily="34" charset="0"/>
              <a:buChar char="•"/>
              <a:tabLst>
                <a:tab pos="530225" algn="l"/>
                <a:tab pos="642938" algn="l"/>
                <a:tab pos="1100138" algn="l"/>
                <a:tab pos="1557338" algn="l"/>
                <a:tab pos="2014538" algn="l"/>
                <a:tab pos="2471738" algn="l"/>
                <a:tab pos="2928938" algn="l"/>
                <a:tab pos="3386138" algn="l"/>
                <a:tab pos="3843338" algn="l"/>
                <a:tab pos="4300538" algn="l"/>
                <a:tab pos="4757738" algn="l"/>
                <a:tab pos="5214938" algn="l"/>
                <a:tab pos="5672138" algn="l"/>
                <a:tab pos="6129338" algn="l"/>
                <a:tab pos="6586538" algn="l"/>
                <a:tab pos="7043738" algn="l"/>
                <a:tab pos="7500938" algn="l"/>
                <a:tab pos="7958138" algn="l"/>
                <a:tab pos="8415338" algn="l"/>
                <a:tab pos="8872538" algn="l"/>
                <a:tab pos="9329738" algn="l"/>
              </a:tabLst>
            </a:pPr>
            <a:r>
              <a:rPr lang="en-US" sz="2400" dirty="0"/>
              <a:t>USSR did not Allow for self-determination in Eastern Europe</a:t>
            </a:r>
          </a:p>
          <a:p>
            <a:pPr marL="530225" indent="-530225">
              <a:lnSpc>
                <a:spcPct val="90000"/>
              </a:lnSpc>
              <a:spcBef>
                <a:spcPct val="0"/>
              </a:spcBef>
              <a:buFont typeface="Arial" pitchFamily="34" charset="0"/>
              <a:buChar char="•"/>
              <a:tabLst>
                <a:tab pos="530225" algn="l"/>
                <a:tab pos="642938" algn="l"/>
                <a:tab pos="1100138" algn="l"/>
                <a:tab pos="1557338" algn="l"/>
                <a:tab pos="2014538" algn="l"/>
                <a:tab pos="2471738" algn="l"/>
                <a:tab pos="2928938" algn="l"/>
                <a:tab pos="3386138" algn="l"/>
                <a:tab pos="3843338" algn="l"/>
                <a:tab pos="4300538" algn="l"/>
                <a:tab pos="4757738" algn="l"/>
                <a:tab pos="5214938" algn="l"/>
                <a:tab pos="5672138" algn="l"/>
                <a:tab pos="6129338" algn="l"/>
                <a:tab pos="6586538" algn="l"/>
                <a:tab pos="7043738" algn="l"/>
                <a:tab pos="7500938" algn="l"/>
                <a:tab pos="7958138" algn="l"/>
                <a:tab pos="8415338" algn="l"/>
                <a:tab pos="8872538" algn="l"/>
                <a:tab pos="9329738" algn="l"/>
              </a:tabLst>
            </a:pPr>
            <a:r>
              <a:rPr lang="en-US" sz="2400" dirty="0" smtClean="0"/>
              <a:t>Soviet </a:t>
            </a:r>
            <a:r>
              <a:rPr lang="en-US" sz="2400" dirty="0"/>
              <a:t>Union developing atomic weapons (how?)</a:t>
            </a:r>
          </a:p>
          <a:p>
            <a:pPr marL="531813" indent="-530225">
              <a:lnSpc>
                <a:spcPct val="90000"/>
              </a:lnSpc>
              <a:spcBef>
                <a:spcPct val="0"/>
              </a:spcBef>
              <a:buClrTx/>
              <a:buFontTx/>
              <a:buNone/>
              <a:tabLst>
                <a:tab pos="530225" algn="l"/>
                <a:tab pos="642938" algn="l"/>
                <a:tab pos="1100138" algn="l"/>
                <a:tab pos="1557338" algn="l"/>
                <a:tab pos="2014538" algn="l"/>
                <a:tab pos="2471738" algn="l"/>
                <a:tab pos="2928938" algn="l"/>
                <a:tab pos="3386138" algn="l"/>
                <a:tab pos="3843338" algn="l"/>
                <a:tab pos="4300538" algn="l"/>
                <a:tab pos="4757738" algn="l"/>
                <a:tab pos="5214938" algn="l"/>
                <a:tab pos="5672138" algn="l"/>
                <a:tab pos="6129338" algn="l"/>
                <a:tab pos="6586538" algn="l"/>
                <a:tab pos="7043738" algn="l"/>
                <a:tab pos="7500938" algn="l"/>
                <a:tab pos="7958138" algn="l"/>
                <a:tab pos="8415338" algn="l"/>
                <a:tab pos="8872538" algn="l"/>
                <a:tab pos="9329738" algn="l"/>
              </a:tabLst>
            </a:pPr>
            <a:endParaRPr lang="en-US" sz="2400" dirty="0"/>
          </a:p>
          <a:p>
            <a:pPr marL="531813" indent="-530225">
              <a:lnSpc>
                <a:spcPct val="90000"/>
              </a:lnSpc>
              <a:spcBef>
                <a:spcPct val="0"/>
              </a:spcBef>
              <a:buClrTx/>
              <a:buFontTx/>
              <a:buNone/>
              <a:tabLst>
                <a:tab pos="530225" algn="l"/>
                <a:tab pos="642938" algn="l"/>
                <a:tab pos="1100138" algn="l"/>
                <a:tab pos="1557338" algn="l"/>
                <a:tab pos="2014538" algn="l"/>
                <a:tab pos="2471738" algn="l"/>
                <a:tab pos="2928938" algn="l"/>
                <a:tab pos="3386138" algn="l"/>
                <a:tab pos="3843338" algn="l"/>
                <a:tab pos="4300538" algn="l"/>
                <a:tab pos="4757738" algn="l"/>
                <a:tab pos="5214938" algn="l"/>
                <a:tab pos="5672138" algn="l"/>
                <a:tab pos="6129338" algn="l"/>
                <a:tab pos="6586538" algn="l"/>
                <a:tab pos="7043738" algn="l"/>
                <a:tab pos="7500938" algn="l"/>
                <a:tab pos="7958138" algn="l"/>
                <a:tab pos="8415338" algn="l"/>
                <a:tab pos="8872538" algn="l"/>
                <a:tab pos="9329738" algn="l"/>
              </a:tabLst>
            </a:pPr>
            <a:endParaRPr lang="en-US" sz="2400" dirty="0"/>
          </a:p>
        </p:txBody>
      </p:sp>
      <p:sp>
        <p:nvSpPr>
          <p:cNvPr id="14339" name="Rectangle 3"/>
          <p:cNvSpPr>
            <a:spLocks noGrp="1" noChangeArrowheads="1"/>
          </p:cNvSpPr>
          <p:nvPr>
            <p:ph type="body" idx="4294967295"/>
          </p:nvPr>
        </p:nvSpPr>
        <p:spPr>
          <a:xfrm>
            <a:off x="4648200" y="1143000"/>
            <a:ext cx="4495800" cy="5562600"/>
          </a:xfrm>
          <a:ln/>
        </p:spPr>
        <p:txBody>
          <a:bodyPr/>
          <a:lstStyle/>
          <a:p>
            <a:pPr marL="530225" indent="-530225">
              <a:spcBef>
                <a:spcPts val="600"/>
              </a:spcBef>
              <a:buFont typeface="Arial" pitchFamily="34" charset="0"/>
              <a:buChar char="•"/>
              <a:tabLst>
                <a:tab pos="530225" algn="l"/>
                <a:tab pos="642938" algn="l"/>
                <a:tab pos="1100138" algn="l"/>
                <a:tab pos="1557338" algn="l"/>
                <a:tab pos="2014538" algn="l"/>
                <a:tab pos="2471738" algn="l"/>
                <a:tab pos="2928938" algn="l"/>
                <a:tab pos="3386138" algn="l"/>
                <a:tab pos="3843338" algn="l"/>
                <a:tab pos="4300538" algn="l"/>
                <a:tab pos="4757738" algn="l"/>
                <a:tab pos="5214938" algn="l"/>
                <a:tab pos="5672138" algn="l"/>
                <a:tab pos="6129338" algn="l"/>
                <a:tab pos="6586538" algn="l"/>
                <a:tab pos="7043738" algn="l"/>
                <a:tab pos="7500938" algn="l"/>
                <a:tab pos="7958138" algn="l"/>
                <a:tab pos="8415338" algn="l"/>
                <a:tab pos="8872538" algn="l"/>
                <a:tab pos="9329738" algn="l"/>
              </a:tabLst>
            </a:pPr>
            <a:r>
              <a:rPr lang="en-US" sz="2400" u="sng" dirty="0"/>
              <a:t>USSR doesn’t trust the U.S. because…</a:t>
            </a:r>
          </a:p>
          <a:p>
            <a:pPr marL="530225" indent="-530225">
              <a:spcBef>
                <a:spcPts val="600"/>
              </a:spcBef>
              <a:buFont typeface="Arial" pitchFamily="34" charset="0"/>
              <a:buChar char="•"/>
              <a:tabLst>
                <a:tab pos="530225" algn="l"/>
                <a:tab pos="642938" algn="l"/>
                <a:tab pos="1100138" algn="l"/>
                <a:tab pos="1557338" algn="l"/>
                <a:tab pos="2014538" algn="l"/>
                <a:tab pos="2471738" algn="l"/>
                <a:tab pos="2928938" algn="l"/>
                <a:tab pos="3386138" algn="l"/>
                <a:tab pos="3843338" algn="l"/>
                <a:tab pos="4300538" algn="l"/>
                <a:tab pos="4757738" algn="l"/>
                <a:tab pos="5214938" algn="l"/>
                <a:tab pos="5672138" algn="l"/>
                <a:tab pos="6129338" algn="l"/>
                <a:tab pos="6586538" algn="l"/>
                <a:tab pos="7043738" algn="l"/>
                <a:tab pos="7500938" algn="l"/>
                <a:tab pos="7958138" algn="l"/>
                <a:tab pos="8415338" algn="l"/>
                <a:tab pos="8872538" algn="l"/>
                <a:tab pos="9329738" algn="l"/>
              </a:tabLst>
            </a:pPr>
            <a:r>
              <a:rPr lang="en-US" sz="2400" dirty="0"/>
              <a:t>US cut off lend-lease aid in 1945</a:t>
            </a:r>
          </a:p>
          <a:p>
            <a:pPr marL="530225" indent="-530225">
              <a:spcBef>
                <a:spcPts val="600"/>
              </a:spcBef>
              <a:buFont typeface="Arial" pitchFamily="34" charset="0"/>
              <a:buChar char="•"/>
              <a:tabLst>
                <a:tab pos="530225" algn="l"/>
                <a:tab pos="642938" algn="l"/>
                <a:tab pos="1100138" algn="l"/>
                <a:tab pos="1557338" algn="l"/>
                <a:tab pos="2014538" algn="l"/>
                <a:tab pos="2471738" algn="l"/>
                <a:tab pos="2928938" algn="l"/>
                <a:tab pos="3386138" algn="l"/>
                <a:tab pos="3843338" algn="l"/>
                <a:tab pos="4300538" algn="l"/>
                <a:tab pos="4757738" algn="l"/>
                <a:tab pos="5214938" algn="l"/>
                <a:tab pos="5672138" algn="l"/>
                <a:tab pos="6129338" algn="l"/>
                <a:tab pos="6586538" algn="l"/>
                <a:tab pos="7043738" algn="l"/>
                <a:tab pos="7500938" algn="l"/>
                <a:tab pos="7958138" algn="l"/>
                <a:tab pos="8415338" algn="l"/>
                <a:tab pos="8872538" algn="l"/>
                <a:tab pos="9329738" algn="l"/>
              </a:tabLst>
            </a:pPr>
            <a:r>
              <a:rPr lang="en-US" sz="2400" dirty="0"/>
              <a:t>Spent millions of lives in WW2</a:t>
            </a:r>
          </a:p>
          <a:p>
            <a:pPr marL="530225" indent="-530225">
              <a:spcBef>
                <a:spcPts val="600"/>
              </a:spcBef>
              <a:buFont typeface="Arial" pitchFamily="34" charset="0"/>
              <a:buChar char="•"/>
              <a:tabLst>
                <a:tab pos="530225" algn="l"/>
                <a:tab pos="642938" algn="l"/>
                <a:tab pos="1100138" algn="l"/>
                <a:tab pos="1557338" algn="l"/>
                <a:tab pos="2014538" algn="l"/>
                <a:tab pos="2471738" algn="l"/>
                <a:tab pos="2928938" algn="l"/>
                <a:tab pos="3386138" algn="l"/>
                <a:tab pos="3843338" algn="l"/>
                <a:tab pos="4300538" algn="l"/>
                <a:tab pos="4757738" algn="l"/>
                <a:tab pos="5214938" algn="l"/>
                <a:tab pos="5672138" algn="l"/>
                <a:tab pos="6129338" algn="l"/>
                <a:tab pos="6586538" algn="l"/>
                <a:tab pos="7043738" algn="l"/>
                <a:tab pos="7500938" algn="l"/>
                <a:tab pos="7958138" algn="l"/>
                <a:tab pos="8415338" algn="l"/>
                <a:tab pos="8872538" algn="l"/>
                <a:tab pos="9329738" algn="l"/>
              </a:tabLst>
            </a:pPr>
            <a:r>
              <a:rPr lang="en-US" sz="2400" dirty="0"/>
              <a:t>US avoided opening 2nd front in Western Europe to aid them</a:t>
            </a:r>
          </a:p>
          <a:p>
            <a:pPr marL="530225" indent="-530225">
              <a:spcBef>
                <a:spcPts val="600"/>
              </a:spcBef>
              <a:buFont typeface="Arial" pitchFamily="34" charset="0"/>
              <a:buChar char="•"/>
              <a:tabLst>
                <a:tab pos="530225" algn="l"/>
                <a:tab pos="642938" algn="l"/>
                <a:tab pos="1100138" algn="l"/>
                <a:tab pos="1557338" algn="l"/>
                <a:tab pos="2014538" algn="l"/>
                <a:tab pos="2471738" algn="l"/>
                <a:tab pos="2928938" algn="l"/>
                <a:tab pos="3386138" algn="l"/>
                <a:tab pos="3843338" algn="l"/>
                <a:tab pos="4300538" algn="l"/>
                <a:tab pos="4757738" algn="l"/>
                <a:tab pos="5214938" algn="l"/>
                <a:tab pos="5672138" algn="l"/>
                <a:tab pos="6129338" algn="l"/>
                <a:tab pos="6586538" algn="l"/>
                <a:tab pos="7043738" algn="l"/>
                <a:tab pos="7500938" algn="l"/>
                <a:tab pos="7958138" algn="l"/>
                <a:tab pos="8415338" algn="l"/>
                <a:tab pos="8872538" algn="l"/>
                <a:tab pos="9329738" algn="l"/>
              </a:tabLst>
            </a:pPr>
            <a:r>
              <a:rPr lang="en-US" sz="2400" dirty="0"/>
              <a:t>Claimed US and Britain had “frozen out” Soviets when developing atomic weapons</a:t>
            </a:r>
          </a:p>
          <a:p>
            <a:pPr marL="531813" indent="-530225">
              <a:spcBef>
                <a:spcPts val="600"/>
              </a:spcBef>
              <a:buClrTx/>
              <a:buFontTx/>
              <a:buNone/>
              <a:tabLst>
                <a:tab pos="530225" algn="l"/>
                <a:tab pos="642938" algn="l"/>
                <a:tab pos="1100138" algn="l"/>
                <a:tab pos="1557338" algn="l"/>
                <a:tab pos="2014538" algn="l"/>
                <a:tab pos="2471738" algn="l"/>
                <a:tab pos="2928938" algn="l"/>
                <a:tab pos="3386138" algn="l"/>
                <a:tab pos="3843338" algn="l"/>
                <a:tab pos="4300538" algn="l"/>
                <a:tab pos="4757738" algn="l"/>
                <a:tab pos="5214938" algn="l"/>
                <a:tab pos="5672138" algn="l"/>
                <a:tab pos="6129338" algn="l"/>
                <a:tab pos="6586538" algn="l"/>
                <a:tab pos="7043738" algn="l"/>
                <a:tab pos="7500938" algn="l"/>
                <a:tab pos="7958138" algn="l"/>
                <a:tab pos="8415338" algn="l"/>
                <a:tab pos="8872538" algn="l"/>
                <a:tab pos="9329738" algn="l"/>
              </a:tabLst>
            </a:pPr>
            <a:endParaRPr lang="en-US" sz="2400" dirty="0"/>
          </a:p>
          <a:p>
            <a:pPr marL="533400" indent="-530225">
              <a:spcBef>
                <a:spcPts val="600"/>
              </a:spcBef>
              <a:buClrTx/>
              <a:buFontTx/>
              <a:buNone/>
              <a:tabLst>
                <a:tab pos="530225" algn="l"/>
                <a:tab pos="642938" algn="l"/>
                <a:tab pos="1100138" algn="l"/>
                <a:tab pos="1557338" algn="l"/>
                <a:tab pos="2014538" algn="l"/>
                <a:tab pos="2471738" algn="l"/>
                <a:tab pos="2928938" algn="l"/>
                <a:tab pos="3386138" algn="l"/>
                <a:tab pos="3843338" algn="l"/>
                <a:tab pos="4300538" algn="l"/>
                <a:tab pos="4757738" algn="l"/>
                <a:tab pos="5214938" algn="l"/>
                <a:tab pos="5672138" algn="l"/>
                <a:tab pos="6129338" algn="l"/>
                <a:tab pos="6586538" algn="l"/>
                <a:tab pos="7043738" algn="l"/>
                <a:tab pos="7500938" algn="l"/>
                <a:tab pos="7958138" algn="l"/>
                <a:tab pos="8415338" algn="l"/>
                <a:tab pos="8872538" algn="l"/>
                <a:tab pos="9329738" algn="l"/>
              </a:tabLst>
            </a:pPr>
            <a:endParaRPr lang="en-US" sz="2400" dirty="0"/>
          </a:p>
          <a:p>
            <a:pPr marL="914400" lvl="1" indent="-455613">
              <a:spcBef>
                <a:spcPts val="500"/>
              </a:spcBef>
              <a:buClrTx/>
              <a:buFontTx/>
              <a:buNone/>
              <a:tabLst>
                <a:tab pos="530225" algn="l"/>
                <a:tab pos="642938" algn="l"/>
                <a:tab pos="1100138" algn="l"/>
                <a:tab pos="1557338" algn="l"/>
                <a:tab pos="2014538" algn="l"/>
                <a:tab pos="2471738" algn="l"/>
                <a:tab pos="2928938" algn="l"/>
                <a:tab pos="3386138" algn="l"/>
                <a:tab pos="3843338" algn="l"/>
                <a:tab pos="4300538" algn="l"/>
                <a:tab pos="4757738" algn="l"/>
                <a:tab pos="5214938" algn="l"/>
                <a:tab pos="5672138" algn="l"/>
                <a:tab pos="6129338" algn="l"/>
                <a:tab pos="6586538" algn="l"/>
                <a:tab pos="7043738" algn="l"/>
                <a:tab pos="7500938" algn="l"/>
                <a:tab pos="7958138" algn="l"/>
                <a:tab pos="8415338" algn="l"/>
                <a:tab pos="8872538" algn="l"/>
                <a:tab pos="9329738" algn="l"/>
              </a:tabLst>
            </a:pPr>
            <a:endParaRPr lang="en-US" sz="2000" dirty="0"/>
          </a:p>
          <a:p>
            <a:pPr marL="914400" lvl="1" indent="-455613">
              <a:spcBef>
                <a:spcPts val="500"/>
              </a:spcBef>
              <a:buClrTx/>
              <a:buFontTx/>
              <a:buNone/>
              <a:tabLst>
                <a:tab pos="530225" algn="l"/>
                <a:tab pos="642938" algn="l"/>
                <a:tab pos="1100138" algn="l"/>
                <a:tab pos="1557338" algn="l"/>
                <a:tab pos="2014538" algn="l"/>
                <a:tab pos="2471738" algn="l"/>
                <a:tab pos="2928938" algn="l"/>
                <a:tab pos="3386138" algn="l"/>
                <a:tab pos="3843338" algn="l"/>
                <a:tab pos="4300538" algn="l"/>
                <a:tab pos="4757738" algn="l"/>
                <a:tab pos="5214938" algn="l"/>
                <a:tab pos="5672138" algn="l"/>
                <a:tab pos="6129338" algn="l"/>
                <a:tab pos="6586538" algn="l"/>
                <a:tab pos="7043738" algn="l"/>
                <a:tab pos="7500938" algn="l"/>
                <a:tab pos="7958138" algn="l"/>
                <a:tab pos="8415338" algn="l"/>
                <a:tab pos="8872538" algn="l"/>
                <a:tab pos="9329738" algn="l"/>
              </a:tabLst>
            </a:pPr>
            <a:endParaRPr lang="en-US" sz="20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a:spLocks noGrp="1" noChangeArrowheads="1"/>
          </p:cNvSpPr>
          <p:nvPr>
            <p:ph type="title" idx="4294967295"/>
          </p:nvPr>
        </p:nvSpPr>
        <p:spPr>
          <a:xfrm>
            <a:off x="1730375" y="142875"/>
            <a:ext cx="7023100" cy="1079500"/>
          </a:xfrm>
          <a:ln/>
        </p:spPr>
        <p:txBody>
          <a:bodyPr anchor="t"/>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200" b="1" dirty="0" smtClean="0">
                <a:solidFill>
                  <a:srgbClr val="8FABE3"/>
                </a:solidFill>
                <a:latin typeface="Enviro" pitchFamily="80" charset="0"/>
              </a:rPr>
              <a:t>The </a:t>
            </a:r>
            <a:r>
              <a:rPr lang="en-US" sz="5200" b="1" dirty="0">
                <a:solidFill>
                  <a:srgbClr val="8FABE3"/>
                </a:solidFill>
                <a:latin typeface="Enviro" pitchFamily="80" charset="0"/>
              </a:rPr>
              <a:t>Culture of the Car</a:t>
            </a:r>
          </a:p>
        </p:txBody>
      </p:sp>
      <p:sp>
        <p:nvSpPr>
          <p:cNvPr id="52226" name="Text Box 2"/>
          <p:cNvSpPr txBox="1">
            <a:spLocks noChangeArrowheads="1"/>
          </p:cNvSpPr>
          <p:nvPr/>
        </p:nvSpPr>
        <p:spPr bwMode="auto">
          <a:xfrm>
            <a:off x="1608138" y="4572000"/>
            <a:ext cx="2819400" cy="731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0" hangingPunct="0">
              <a:spcBef>
                <a:spcPts val="1313"/>
              </a:spcBef>
              <a:buClrTx/>
              <a:buFontTx/>
              <a:buNone/>
            </a:pPr>
            <a:r>
              <a:rPr lang="en-US" sz="2100" b="1">
                <a:effectLst>
                  <a:outerShdw blurRad="38100" dist="38100" dir="2700000" algn="tl">
                    <a:srgbClr val="C0C0C0"/>
                  </a:outerShdw>
                </a:effectLst>
                <a:latin typeface="Comic Sans MS" pitchFamily="64" charset="0"/>
              </a:rPr>
              <a:t>First McDonald’s (1955)</a:t>
            </a:r>
          </a:p>
        </p:txBody>
      </p:sp>
      <p:sp>
        <p:nvSpPr>
          <p:cNvPr id="52227" name="Text Box 3"/>
          <p:cNvSpPr txBox="1">
            <a:spLocks noChangeArrowheads="1"/>
          </p:cNvSpPr>
          <p:nvPr/>
        </p:nvSpPr>
        <p:spPr bwMode="auto">
          <a:xfrm>
            <a:off x="2049463" y="1447800"/>
            <a:ext cx="6775450" cy="944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eaLnBrk="0" hangingPunct="0">
              <a:spcBef>
                <a:spcPts val="1750"/>
              </a:spcBef>
              <a:buClrTx/>
              <a:buFontTx/>
              <a:buNone/>
            </a:pPr>
            <a:r>
              <a:rPr lang="en-US" sz="2800" b="1">
                <a:effectLst>
                  <a:outerShdw blurRad="38100" dist="38100" dir="2700000" algn="tl">
                    <a:srgbClr val="C0C0C0"/>
                  </a:outerShdw>
                </a:effectLst>
                <a:latin typeface="Comic Sans MS" pitchFamily="64" charset="0"/>
              </a:rPr>
              <a:t>America became a more homogeneous nation because of the automobile.</a:t>
            </a:r>
          </a:p>
        </p:txBody>
      </p:sp>
      <p:pic>
        <p:nvPicPr>
          <p:cNvPr id="522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938" y="3048000"/>
            <a:ext cx="2133600" cy="1466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4175" y="3048000"/>
            <a:ext cx="2209800" cy="1514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30" name="Text Box 6"/>
          <p:cNvSpPr txBox="1">
            <a:spLocks noChangeArrowheads="1"/>
          </p:cNvSpPr>
          <p:nvPr/>
        </p:nvSpPr>
        <p:spPr bwMode="auto">
          <a:xfrm>
            <a:off x="6769100" y="4643438"/>
            <a:ext cx="2136775" cy="73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0" hangingPunct="0">
              <a:spcBef>
                <a:spcPts val="1313"/>
              </a:spcBef>
              <a:buClrTx/>
              <a:buFontTx/>
              <a:buNone/>
            </a:pPr>
            <a:r>
              <a:rPr lang="en-US" sz="2100" b="1">
                <a:effectLst>
                  <a:outerShdw blurRad="38100" dist="38100" dir="2700000" algn="tl">
                    <a:srgbClr val="C0C0C0"/>
                  </a:outerShdw>
                </a:effectLst>
                <a:latin typeface="Comic Sans MS" pitchFamily="64" charset="0"/>
              </a:rPr>
              <a:t>Drive-In Movies</a:t>
            </a:r>
          </a:p>
        </p:txBody>
      </p:sp>
      <p:pic>
        <p:nvPicPr>
          <p:cNvPr id="522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075" y="3932238"/>
            <a:ext cx="2209800" cy="1568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32" name="Text Box 8"/>
          <p:cNvSpPr txBox="1">
            <a:spLocks noChangeArrowheads="1"/>
          </p:cNvSpPr>
          <p:nvPr/>
        </p:nvSpPr>
        <p:spPr bwMode="auto">
          <a:xfrm>
            <a:off x="4211638" y="5637213"/>
            <a:ext cx="2362200" cy="73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0" hangingPunct="0">
              <a:spcBef>
                <a:spcPts val="1313"/>
              </a:spcBef>
              <a:buClrTx/>
              <a:buFontTx/>
              <a:buNone/>
            </a:pPr>
            <a:r>
              <a:rPr lang="en-US" sz="2100" b="1">
                <a:effectLst>
                  <a:outerShdw blurRad="38100" dist="38100" dir="2700000" algn="tl">
                    <a:srgbClr val="C0C0C0"/>
                  </a:outerShdw>
                </a:effectLst>
                <a:latin typeface="Comic Sans MS" pitchFamily="64" charset="0"/>
              </a:rPr>
              <a:t>Howard Johnson’s</a:t>
            </a:r>
          </a:p>
        </p:txBody>
      </p:sp>
    </p:spTree>
    <p:extLst>
      <p:ext uri="{BB962C8B-B14F-4D97-AF65-F5344CB8AC3E}">
        <p14:creationId xmlns:p14="http://schemas.microsoft.com/office/powerpoint/2010/main" val="28707466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additive="repl">
                                        <p:cTn id="6" dur="1" fill="hold">
                                          <p:stCondLst>
                                            <p:cond delay="0"/>
                                          </p:stCondLst>
                                        </p:cTn>
                                        <p:tgtEl>
                                          <p:spTgt spid="52227"/>
                                        </p:tgtEl>
                                        <p:attrNameLst>
                                          <p:attrName>style.visibility</p:attrName>
                                        </p:attrNameLst>
                                      </p:cBhvr>
                                      <p:to>
                                        <p:strVal val="visible"/>
                                      </p:to>
                                    </p:set>
                                    <p:animEffect transition="in" filter="blinds(vertical)">
                                      <p:cBhvr additive="repl">
                                        <p:cTn id="7" dur="500"/>
                                        <p:tgtEl>
                                          <p:spTgt spid="522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additive="repl">
                                        <p:cTn id="11" dur="1" fill="hold">
                                          <p:stCondLst>
                                            <p:cond delay="0"/>
                                          </p:stCondLst>
                                        </p:cTn>
                                        <p:tgtEl>
                                          <p:spTgt spid="52228"/>
                                        </p:tgtEl>
                                        <p:attrNameLst>
                                          <p:attrName>style.visibility</p:attrName>
                                        </p:attrNameLst>
                                      </p:cBhvr>
                                      <p:to>
                                        <p:strVal val="visible"/>
                                      </p:to>
                                    </p:set>
                                    <p:anim calcmode="lin" valueType="num">
                                      <p:cBhvr additive="repl">
                                        <p:cTn id="12" dur="500" fill="hold"/>
                                        <p:tgtEl>
                                          <p:spTgt spid="52228"/>
                                        </p:tgtEl>
                                        <p:attrNameLst>
                                          <p:attrName>ppt_x</p:attrName>
                                        </p:attrNameLst>
                                      </p:cBhvr>
                                      <p:tavLst>
                                        <p:tav tm="100000">
                                          <p:val>
                                            <p:strVal val="0-#ppt_w/2"/>
                                          </p:val>
                                        </p:tav>
                                        <p:tav>
                                          <p:val>
                                            <p:strVal val="#ppt_x"/>
                                          </p:val>
                                        </p:tav>
                                      </p:tavLst>
                                    </p:anim>
                                    <p:anim calcmode="lin" valueType="num">
                                      <p:cBhvr additive="repl">
                                        <p:cTn id="13" dur="500" fill="hold"/>
                                        <p:tgtEl>
                                          <p:spTgt spid="52228"/>
                                        </p:tgtEl>
                                        <p:attrNameLst>
                                          <p:attrName>ppt_y</p:attrName>
                                        </p:attrNameLst>
                                      </p:cBhvr>
                                      <p:tavLst>
                                        <p:tav tm="100000">
                                          <p:val>
                                            <p:strVal val="#ppt_y"/>
                                          </p:val>
                                        </p:tav>
                                        <p:tav>
                                          <p:val>
                                            <p:strVal val="#ppt_y"/>
                                          </p:val>
                                        </p:tav>
                                      </p:tavLst>
                                    </p:anim>
                                  </p:childTnLst>
                                </p:cTn>
                              </p:par>
                              <p:par>
                                <p:cTn id="14" presetID="1" presetClass="entr" fill="hold" nodeType="withEffect">
                                  <p:stCondLst>
                                    <p:cond delay="0"/>
                                  </p:stCondLst>
                                  <p:childTnLst>
                                    <p:set>
                                      <p:cBhvr additive="repl">
                                        <p:cTn id="15" dur="1" fill="hold">
                                          <p:stCondLst>
                                            <p:cond delay="499"/>
                                          </p:stCondLst>
                                        </p:cTn>
                                        <p:tgtEl>
                                          <p:spTgt spid="5222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6" fill="hold" nodeType="clickEffect">
                                  <p:stCondLst>
                                    <p:cond delay="0"/>
                                  </p:stCondLst>
                                  <p:childTnLst>
                                    <p:set>
                                      <p:cBhvr additive="repl">
                                        <p:cTn id="19" dur="1" fill="hold">
                                          <p:stCondLst>
                                            <p:cond delay="0"/>
                                          </p:stCondLst>
                                        </p:cTn>
                                        <p:tgtEl>
                                          <p:spTgt spid="52231"/>
                                        </p:tgtEl>
                                        <p:attrNameLst>
                                          <p:attrName>style.visibility</p:attrName>
                                        </p:attrNameLst>
                                      </p:cBhvr>
                                      <p:to>
                                        <p:strVal val="visible"/>
                                      </p:to>
                                    </p:set>
                                    <p:anim calcmode="lin" valueType="num">
                                      <p:cBhvr additive="repl">
                                        <p:cTn id="20" dur="500" fill="hold"/>
                                        <p:tgtEl>
                                          <p:spTgt spid="52231"/>
                                        </p:tgtEl>
                                        <p:attrNameLst>
                                          <p:attrName>ppt_x</p:attrName>
                                        </p:attrNameLst>
                                      </p:cBhvr>
                                      <p:tavLst>
                                        <p:tav tm="100000">
                                          <p:val>
                                            <p:strVal val="1+#ppt_w/2"/>
                                          </p:val>
                                        </p:tav>
                                        <p:tav>
                                          <p:val>
                                            <p:strVal val="#ppt_x"/>
                                          </p:val>
                                        </p:tav>
                                      </p:tavLst>
                                    </p:anim>
                                    <p:anim calcmode="lin" valueType="num">
                                      <p:cBhvr additive="repl">
                                        <p:cTn id="21" dur="500" fill="hold"/>
                                        <p:tgtEl>
                                          <p:spTgt spid="52231"/>
                                        </p:tgtEl>
                                        <p:attrNameLst>
                                          <p:attrName>ppt_y</p:attrName>
                                        </p:attrNameLst>
                                      </p:cBhvr>
                                      <p:tavLst>
                                        <p:tav tm="100000">
                                          <p:val>
                                            <p:strVal val="1+#ppt_h/2"/>
                                          </p:val>
                                        </p:tav>
                                        <p:tav>
                                          <p:val>
                                            <p:strVal val="#ppt_y"/>
                                          </p:val>
                                        </p:tav>
                                      </p:tavLst>
                                    </p:anim>
                                  </p:childTnLst>
                                </p:cTn>
                              </p:par>
                              <p:par>
                                <p:cTn id="22" presetID="1" presetClass="entr" fill="hold" nodeType="withEffect">
                                  <p:stCondLst>
                                    <p:cond delay="0"/>
                                  </p:stCondLst>
                                  <p:childTnLst>
                                    <p:set>
                                      <p:cBhvr additive="repl">
                                        <p:cTn id="23" dur="1" fill="hold">
                                          <p:stCondLst>
                                            <p:cond delay="499"/>
                                          </p:stCondLst>
                                        </p:cTn>
                                        <p:tgtEl>
                                          <p:spTgt spid="5223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6" fill="hold" nodeType="clickEffect">
                                  <p:stCondLst>
                                    <p:cond delay="0"/>
                                  </p:stCondLst>
                                  <p:childTnLst>
                                    <p:set>
                                      <p:cBhvr additive="repl">
                                        <p:cTn id="27" dur="1" fill="hold">
                                          <p:stCondLst>
                                            <p:cond delay="0"/>
                                          </p:stCondLst>
                                        </p:cTn>
                                        <p:tgtEl>
                                          <p:spTgt spid="52229"/>
                                        </p:tgtEl>
                                        <p:attrNameLst>
                                          <p:attrName>style.visibility</p:attrName>
                                        </p:attrNameLst>
                                      </p:cBhvr>
                                      <p:to>
                                        <p:strVal val="visible"/>
                                      </p:to>
                                    </p:set>
                                    <p:anim calcmode="lin" valueType="num">
                                      <p:cBhvr additive="repl">
                                        <p:cTn id="28" dur="500" fill="hold"/>
                                        <p:tgtEl>
                                          <p:spTgt spid="52229"/>
                                        </p:tgtEl>
                                        <p:attrNameLst>
                                          <p:attrName>ppt_x</p:attrName>
                                        </p:attrNameLst>
                                      </p:cBhvr>
                                      <p:tavLst>
                                        <p:tav tm="100000">
                                          <p:val>
                                            <p:strVal val="1+#ppt_w/2"/>
                                          </p:val>
                                        </p:tav>
                                        <p:tav>
                                          <p:val>
                                            <p:strVal val="#ppt_x"/>
                                          </p:val>
                                        </p:tav>
                                      </p:tavLst>
                                    </p:anim>
                                    <p:anim calcmode="lin" valueType="num">
                                      <p:cBhvr additive="repl">
                                        <p:cTn id="29" dur="500" fill="hold"/>
                                        <p:tgtEl>
                                          <p:spTgt spid="52229"/>
                                        </p:tgtEl>
                                        <p:attrNameLst>
                                          <p:attrName>ppt_y</p:attrName>
                                        </p:attrNameLst>
                                      </p:cBhvr>
                                      <p:tavLst>
                                        <p:tav tm="100000">
                                          <p:val>
                                            <p:strVal val="1+#ppt_h/2"/>
                                          </p:val>
                                        </p:tav>
                                        <p:tav>
                                          <p:val>
                                            <p:strVal val="#ppt_y"/>
                                          </p:val>
                                        </p:tav>
                                      </p:tavLst>
                                    </p:anim>
                                  </p:childTnLst>
                                </p:cTn>
                              </p:par>
                              <p:par>
                                <p:cTn id="30" presetID="1" presetClass="entr" fill="hold" nodeType="withEffect">
                                  <p:stCondLst>
                                    <p:cond delay="0"/>
                                  </p:stCondLst>
                                  <p:childTnLst>
                                    <p:set>
                                      <p:cBhvr additive="repl">
                                        <p:cTn id="31" dur="1" fill="hold">
                                          <p:stCondLst>
                                            <p:cond delay="499"/>
                                          </p:stCondLst>
                                        </p:cTn>
                                        <p:tgtEl>
                                          <p:spTgt spid="52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a:spLocks noGrp="1" noChangeArrowheads="1"/>
          </p:cNvSpPr>
          <p:nvPr>
            <p:ph type="title" idx="4294967295"/>
          </p:nvPr>
        </p:nvSpPr>
        <p:spPr>
          <a:xfrm>
            <a:off x="1760538" y="71438"/>
            <a:ext cx="7137400" cy="865187"/>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dirty="0" smtClean="0">
                <a:solidFill>
                  <a:srgbClr val="8FABE3"/>
                </a:solidFill>
                <a:latin typeface="Enviro" pitchFamily="80" charset="0"/>
              </a:rPr>
              <a:t>The </a:t>
            </a:r>
            <a:r>
              <a:rPr lang="en-US" sz="2800" b="1" dirty="0">
                <a:solidFill>
                  <a:srgbClr val="8FABE3"/>
                </a:solidFill>
                <a:latin typeface="Enviro" pitchFamily="80" charset="0"/>
              </a:rPr>
              <a:t>Culture of the Car</a:t>
            </a:r>
          </a:p>
        </p:txBody>
      </p:sp>
      <p:sp>
        <p:nvSpPr>
          <p:cNvPr id="53250" name="Text Box 2"/>
          <p:cNvSpPr txBox="1">
            <a:spLocks noChangeArrowheads="1"/>
          </p:cNvSpPr>
          <p:nvPr/>
        </p:nvSpPr>
        <p:spPr bwMode="auto">
          <a:xfrm>
            <a:off x="457200" y="1295400"/>
            <a:ext cx="83058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eaLnBrk="0" hangingPunct="0">
              <a:spcBef>
                <a:spcPts val="1250"/>
              </a:spcBef>
              <a:buClrTx/>
              <a:buFontTx/>
              <a:buNone/>
            </a:pPr>
            <a:r>
              <a:rPr lang="en-US" sz="2000" b="1">
                <a:effectLst>
                  <a:outerShdw blurRad="38100" dist="38100" dir="2700000" algn="tl">
                    <a:srgbClr val="C0C0C0"/>
                  </a:outerShdw>
                </a:effectLst>
              </a:rPr>
              <a:t> </a:t>
            </a:r>
          </a:p>
        </p:txBody>
      </p:sp>
      <p:sp>
        <p:nvSpPr>
          <p:cNvPr id="53251" name="Text Box 3"/>
          <p:cNvSpPr txBox="1">
            <a:spLocks noChangeArrowheads="1"/>
          </p:cNvSpPr>
          <p:nvPr/>
        </p:nvSpPr>
        <p:spPr bwMode="auto">
          <a:xfrm>
            <a:off x="2120900" y="1108075"/>
            <a:ext cx="6848475"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eaLnBrk="0" hangingPunct="0">
              <a:spcBef>
                <a:spcPts val="1313"/>
              </a:spcBef>
              <a:buClrTx/>
              <a:buFontTx/>
              <a:buNone/>
            </a:pPr>
            <a:r>
              <a:rPr lang="en-US" sz="2100" b="1">
                <a:effectLst>
                  <a:outerShdw blurRad="38100" dist="38100" dir="2700000" algn="tl">
                    <a:srgbClr val="C0C0C0"/>
                  </a:outerShdw>
                </a:effectLst>
                <a:latin typeface="Comic Sans MS" pitchFamily="64" charset="0"/>
              </a:rPr>
              <a:t>The U. S. population was on the move in the 1950s.</a:t>
            </a:r>
          </a:p>
          <a:p>
            <a:pPr eaLnBrk="0" hangingPunct="0">
              <a:spcBef>
                <a:spcPts val="1313"/>
              </a:spcBef>
              <a:buClrTx/>
              <a:buFontTx/>
              <a:buNone/>
            </a:pPr>
            <a:r>
              <a:rPr lang="en-US" sz="2100" b="1">
                <a:effectLst>
                  <a:outerShdw blurRad="38100" dist="38100" dir="2700000" algn="tl">
                    <a:srgbClr val="C0C0C0"/>
                  </a:outerShdw>
                </a:effectLst>
                <a:latin typeface="Comic Sans MS" pitchFamily="64" charset="0"/>
              </a:rPr>
              <a:t>NE &amp; Mid-W </a:t>
            </a:r>
            <a:r>
              <a:rPr lang="en-US" sz="2100" b="1">
                <a:effectLst>
                  <a:outerShdw blurRad="38100" dist="38100" dir="2700000" algn="tl">
                    <a:srgbClr val="C0C0C0"/>
                  </a:outerShdw>
                </a:effectLst>
                <a:latin typeface="Wingdings" charset="2"/>
              </a:rPr>
              <a:t></a:t>
            </a:r>
            <a:r>
              <a:rPr lang="en-US" sz="2100" b="1">
                <a:effectLst>
                  <a:outerShdw blurRad="38100" dist="38100" dir="2700000" algn="tl">
                    <a:srgbClr val="C0C0C0"/>
                  </a:outerShdw>
                </a:effectLst>
                <a:latin typeface="Comic Sans MS" pitchFamily="64" charset="0"/>
              </a:rPr>
              <a:t> S &amp; SW </a:t>
            </a:r>
            <a:r>
              <a:rPr lang="en-US" sz="2100" b="1">
                <a:solidFill>
                  <a:srgbClr val="FF559A"/>
                </a:solidFill>
                <a:effectLst>
                  <a:outerShdw blurRad="38100" dist="38100" dir="2700000" algn="tl">
                    <a:srgbClr val="C0C0C0"/>
                  </a:outerShdw>
                </a:effectLst>
                <a:latin typeface="Comic Sans MS" pitchFamily="64" charset="0"/>
              </a:rPr>
              <a:t>(“Sunbelt” states)</a:t>
            </a:r>
          </a:p>
        </p:txBody>
      </p:sp>
      <p:sp>
        <p:nvSpPr>
          <p:cNvPr id="53252" name="Text Box 4"/>
          <p:cNvSpPr txBox="1">
            <a:spLocks noChangeArrowheads="1"/>
          </p:cNvSpPr>
          <p:nvPr/>
        </p:nvSpPr>
        <p:spPr bwMode="auto">
          <a:xfrm>
            <a:off x="2120900" y="2679700"/>
            <a:ext cx="6777038" cy="105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eaLnBrk="0" hangingPunct="0">
              <a:spcBef>
                <a:spcPts val="1313"/>
              </a:spcBef>
              <a:buClrTx/>
              <a:buFontTx/>
              <a:buNone/>
            </a:pPr>
            <a:r>
              <a:rPr lang="en-US" sz="2100" b="1">
                <a:effectLst>
                  <a:outerShdw blurRad="38100" dist="38100" dir="2700000" algn="tl">
                    <a:srgbClr val="C0C0C0"/>
                  </a:outerShdw>
                </a:effectLst>
                <a:latin typeface="Comic Sans MS" pitchFamily="64" charset="0"/>
              </a:rPr>
              <a:t>1955 </a:t>
            </a:r>
            <a:r>
              <a:rPr lang="en-US" sz="2100" b="1">
                <a:effectLst>
                  <a:outerShdw blurRad="38100" dist="38100" dir="2700000" algn="tl">
                    <a:srgbClr val="C0C0C0"/>
                  </a:outerShdw>
                </a:effectLst>
                <a:latin typeface="Wingdings" charset="2"/>
              </a:rPr>
              <a:t></a:t>
            </a:r>
            <a:r>
              <a:rPr lang="en-US" sz="2100" b="1">
                <a:effectLst>
                  <a:outerShdw blurRad="38100" dist="38100" dir="2700000" algn="tl">
                    <a:srgbClr val="C0C0C0"/>
                  </a:outerShdw>
                </a:effectLst>
                <a:latin typeface="Comic Sans MS" pitchFamily="64" charset="0"/>
              </a:rPr>
              <a:t> Disneyland opened in Southern California.</a:t>
            </a:r>
            <a:br>
              <a:rPr lang="en-US" sz="2100" b="1">
                <a:effectLst>
                  <a:outerShdw blurRad="38100" dist="38100" dir="2700000" algn="tl">
                    <a:srgbClr val="C0C0C0"/>
                  </a:outerShdw>
                </a:effectLst>
                <a:latin typeface="Comic Sans MS" pitchFamily="64" charset="0"/>
              </a:rPr>
            </a:br>
            <a:r>
              <a:rPr lang="en-US" sz="2100" b="1">
                <a:effectLst>
                  <a:outerShdw blurRad="38100" dist="38100" dir="2700000" algn="tl">
                    <a:srgbClr val="C0C0C0"/>
                  </a:outerShdw>
                </a:effectLst>
                <a:latin typeface="Comic Sans MS" pitchFamily="64" charset="0"/>
              </a:rPr>
              <a:t>          (40% of the guests came from outside</a:t>
            </a:r>
            <a:br>
              <a:rPr lang="en-US" sz="2100" b="1">
                <a:effectLst>
                  <a:outerShdw blurRad="38100" dist="38100" dir="2700000" algn="tl">
                    <a:srgbClr val="C0C0C0"/>
                  </a:outerShdw>
                </a:effectLst>
                <a:latin typeface="Comic Sans MS" pitchFamily="64" charset="0"/>
              </a:rPr>
            </a:br>
            <a:r>
              <a:rPr lang="en-US" sz="2100" b="1">
                <a:effectLst>
                  <a:outerShdw blurRad="38100" dist="38100" dir="2700000" algn="tl">
                    <a:srgbClr val="C0C0C0"/>
                  </a:outerShdw>
                </a:effectLst>
                <a:latin typeface="Comic Sans MS" pitchFamily="64" charset="0"/>
              </a:rPr>
              <a:t>          California, most by car.)</a:t>
            </a:r>
          </a:p>
        </p:txBody>
      </p:sp>
      <p:pic>
        <p:nvPicPr>
          <p:cNvPr id="53253" name="Picture 5"/>
          <p:cNvPicPr>
            <a:picLocks noChangeAspect="1" noChangeArrowheads="1"/>
          </p:cNvPicPr>
          <p:nvPr/>
        </p:nvPicPr>
        <p:blipFill>
          <a:blip r:embed="rId3" cstate="print">
            <a:lum contrast="18000"/>
            <a:extLst>
              <a:ext uri="{28A0092B-C50C-407E-A947-70E740481C1C}">
                <a14:useLocalDpi xmlns:a14="http://schemas.microsoft.com/office/drawing/2010/main" val="0"/>
              </a:ext>
            </a:extLst>
          </a:blip>
          <a:srcRect t="7410"/>
          <a:stretch>
            <a:fillRect/>
          </a:stretch>
        </p:blipFill>
        <p:spPr bwMode="auto">
          <a:xfrm>
            <a:off x="1881188" y="4114800"/>
            <a:ext cx="1544637" cy="1905000"/>
          </a:xfrm>
          <a:prstGeom prst="rect">
            <a:avLst/>
          </a:prstGeom>
          <a:noFill/>
          <a:ln>
            <a:noFill/>
          </a:ln>
          <a:effectLst/>
          <a:extLst>
            <a:ext uri="{909E8E84-426E-40DD-AFC4-6F175D3DCCD1}">
              <a14:hiddenFill xmlns:a14="http://schemas.microsoft.com/office/drawing/2010/main">
                <a:blipFill dpi="0" rotWithShape="0">
                  <a:blip>
                    <a:lum contrast="18000"/>
                  </a:blip>
                  <a:srcRect t="7410"/>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4" name="Picture 6"/>
          <p:cNvPicPr>
            <a:picLocks noChangeAspect="1" noChangeArrowheads="1"/>
          </p:cNvPicPr>
          <p:nvPr/>
        </p:nvPicPr>
        <p:blipFill>
          <a:blip r:embed="rId4" cstate="print">
            <a:lum contrast="12000"/>
            <a:extLst>
              <a:ext uri="{28A0092B-C50C-407E-A947-70E740481C1C}">
                <a14:useLocalDpi xmlns:a14="http://schemas.microsoft.com/office/drawing/2010/main" val="0"/>
              </a:ext>
            </a:extLst>
          </a:blip>
          <a:srcRect/>
          <a:stretch>
            <a:fillRect/>
          </a:stretch>
        </p:blipFill>
        <p:spPr bwMode="auto">
          <a:xfrm>
            <a:off x="3716338" y="4114800"/>
            <a:ext cx="2514600" cy="1885950"/>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5413" y="4114800"/>
            <a:ext cx="2416175" cy="1828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6" name="Text Box 8"/>
          <p:cNvSpPr txBox="1">
            <a:spLocks noChangeArrowheads="1"/>
          </p:cNvSpPr>
          <p:nvPr/>
        </p:nvSpPr>
        <p:spPr bwMode="auto">
          <a:xfrm>
            <a:off x="1730375" y="6096000"/>
            <a:ext cx="19050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0" hangingPunct="0">
              <a:spcBef>
                <a:spcPts val="1250"/>
              </a:spcBef>
              <a:buClrTx/>
              <a:buFontTx/>
              <a:buNone/>
            </a:pPr>
            <a:r>
              <a:rPr lang="en-US" sz="2000" b="1">
                <a:solidFill>
                  <a:srgbClr val="FF559A"/>
                </a:solidFill>
                <a:effectLst>
                  <a:outerShdw blurRad="38100" dist="38100" dir="2700000" algn="tl">
                    <a:srgbClr val="C0C0C0"/>
                  </a:outerShdw>
                </a:effectLst>
                <a:latin typeface="Comic Sans MS" pitchFamily="64" charset="0"/>
              </a:rPr>
              <a:t>Frontier Land</a:t>
            </a:r>
          </a:p>
        </p:txBody>
      </p:sp>
      <p:sp>
        <p:nvSpPr>
          <p:cNvPr id="53257" name="Text Box 9"/>
          <p:cNvSpPr txBox="1">
            <a:spLocks noChangeArrowheads="1"/>
          </p:cNvSpPr>
          <p:nvPr/>
        </p:nvSpPr>
        <p:spPr bwMode="auto">
          <a:xfrm>
            <a:off x="4110038" y="6096000"/>
            <a:ext cx="19034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0" hangingPunct="0">
              <a:spcBef>
                <a:spcPts val="1250"/>
              </a:spcBef>
              <a:buClrTx/>
              <a:buFontTx/>
              <a:buNone/>
            </a:pPr>
            <a:r>
              <a:rPr lang="en-US" sz="2000" b="1">
                <a:solidFill>
                  <a:srgbClr val="8FABE3"/>
                </a:solidFill>
                <a:effectLst>
                  <a:outerShdw blurRad="38100" dist="38100" dir="2700000" algn="tl">
                    <a:srgbClr val="C0C0C0"/>
                  </a:outerShdw>
                </a:effectLst>
                <a:latin typeface="Comic Sans MS" pitchFamily="64" charset="0"/>
              </a:rPr>
              <a:t>Main Street</a:t>
            </a:r>
          </a:p>
        </p:txBody>
      </p:sp>
      <p:sp>
        <p:nvSpPr>
          <p:cNvPr id="53258" name="Text Box 10"/>
          <p:cNvSpPr txBox="1">
            <a:spLocks noChangeArrowheads="1"/>
          </p:cNvSpPr>
          <p:nvPr/>
        </p:nvSpPr>
        <p:spPr bwMode="auto">
          <a:xfrm>
            <a:off x="6464300" y="6096000"/>
            <a:ext cx="25050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0" hangingPunct="0">
              <a:spcBef>
                <a:spcPts val="1250"/>
              </a:spcBef>
              <a:buClrTx/>
              <a:buFontTx/>
              <a:buNone/>
            </a:pPr>
            <a:r>
              <a:rPr lang="en-US" sz="2000" b="1">
                <a:solidFill>
                  <a:srgbClr val="009999"/>
                </a:solidFill>
                <a:effectLst>
                  <a:outerShdw blurRad="38100" dist="38100" dir="2700000" algn="tl">
                    <a:srgbClr val="C0C0C0"/>
                  </a:outerShdw>
                </a:effectLst>
                <a:latin typeface="Comic Sans MS" pitchFamily="64" charset="0"/>
              </a:rPr>
              <a:t>Tomorrow Land</a:t>
            </a:r>
          </a:p>
        </p:txBody>
      </p:sp>
    </p:spTree>
    <p:extLst>
      <p:ext uri="{BB962C8B-B14F-4D97-AF65-F5344CB8AC3E}">
        <p14:creationId xmlns:p14="http://schemas.microsoft.com/office/powerpoint/2010/main" val="375826375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53251"/>
                                        </p:tgtEl>
                                        <p:attrNameLst>
                                          <p:attrName>style.visibility</p:attrName>
                                        </p:attrNameLst>
                                      </p:cBhvr>
                                      <p:to>
                                        <p:strVal val="visible"/>
                                      </p:to>
                                    </p:set>
                                    <p:animEffect transition="in" filter="box(in)">
                                      <p:cBhvr additive="repl">
                                        <p:cTn id="7" dur="500"/>
                                        <p:tgtEl>
                                          <p:spTgt spid="53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additive="repl">
                                        <p:cTn id="11" dur="1" fill="hold">
                                          <p:stCondLst>
                                            <p:cond delay="0"/>
                                          </p:stCondLst>
                                        </p:cTn>
                                        <p:tgtEl>
                                          <p:spTgt spid="53252"/>
                                        </p:tgtEl>
                                        <p:attrNameLst>
                                          <p:attrName>style.visibility</p:attrName>
                                        </p:attrNameLst>
                                      </p:cBhvr>
                                      <p:to>
                                        <p:strVal val="visible"/>
                                      </p:to>
                                    </p:set>
                                    <p:animEffect transition="in" filter="box(out)">
                                      <p:cBhvr additive="repl">
                                        <p:cTn id="12" dur="500"/>
                                        <p:tgtEl>
                                          <p:spTgt spid="532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2" fill="hold" nodeType="clickEffect">
                                  <p:stCondLst>
                                    <p:cond delay="0"/>
                                  </p:stCondLst>
                                  <p:childTnLst>
                                    <p:set>
                                      <p:cBhvr additive="repl">
                                        <p:cTn id="16" dur="1" fill="hold">
                                          <p:stCondLst>
                                            <p:cond delay="0"/>
                                          </p:stCondLst>
                                        </p:cTn>
                                        <p:tgtEl>
                                          <p:spTgt spid="53253"/>
                                        </p:tgtEl>
                                        <p:attrNameLst>
                                          <p:attrName>style.visibility</p:attrName>
                                        </p:attrNameLst>
                                      </p:cBhvr>
                                      <p:to>
                                        <p:strVal val="visible"/>
                                      </p:to>
                                    </p:set>
                                    <p:anim calcmode="lin" valueType="num">
                                      <p:cBhvr additive="repl">
                                        <p:cTn id="17" dur="500" fill="hold"/>
                                        <p:tgtEl>
                                          <p:spTgt spid="53253"/>
                                        </p:tgtEl>
                                        <p:attrNameLst>
                                          <p:attrName>ppt_x</p:attrName>
                                        </p:attrNameLst>
                                      </p:cBhvr>
                                      <p:tavLst>
                                        <p:tav tm="100000">
                                          <p:val>
                                            <p:strVal val="0-#ppt_w/2"/>
                                          </p:val>
                                        </p:tav>
                                        <p:tav>
                                          <p:val>
                                            <p:strVal val="#ppt_x"/>
                                          </p:val>
                                        </p:tav>
                                      </p:tavLst>
                                    </p:anim>
                                    <p:anim calcmode="lin" valueType="num">
                                      <p:cBhvr additive="repl">
                                        <p:cTn id="18" dur="500" fill="hold"/>
                                        <p:tgtEl>
                                          <p:spTgt spid="53253"/>
                                        </p:tgtEl>
                                        <p:attrNameLst>
                                          <p:attrName>ppt_y</p:attrName>
                                        </p:attrNameLst>
                                      </p:cBhvr>
                                      <p:tavLst>
                                        <p:tav tm="100000">
                                          <p:val>
                                            <p:strVal val="1+#ppt_h/2"/>
                                          </p:val>
                                        </p:tav>
                                        <p:tav>
                                          <p:val>
                                            <p:strVal val="#ppt_y"/>
                                          </p:val>
                                        </p:tav>
                                      </p:tavLst>
                                    </p:anim>
                                  </p:childTnLst>
                                </p:cTn>
                              </p:par>
                              <p:par>
                                <p:cTn id="19" presetID="1" presetClass="entr" fill="hold" nodeType="withEffect">
                                  <p:stCondLst>
                                    <p:cond delay="0"/>
                                  </p:stCondLst>
                                  <p:childTnLst>
                                    <p:set>
                                      <p:cBhvr additive="repl">
                                        <p:cTn id="20" dur="1" fill="hold">
                                          <p:stCondLst>
                                            <p:cond delay="499"/>
                                          </p:stCondLst>
                                        </p:cTn>
                                        <p:tgtEl>
                                          <p:spTgt spid="5325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fill="hold" nodeType="clickEffect">
                                  <p:stCondLst>
                                    <p:cond delay="0"/>
                                  </p:stCondLst>
                                  <p:childTnLst>
                                    <p:set>
                                      <p:cBhvr additive="repl">
                                        <p:cTn id="24" dur="1" fill="hold">
                                          <p:stCondLst>
                                            <p:cond delay="0"/>
                                          </p:stCondLst>
                                        </p:cTn>
                                        <p:tgtEl>
                                          <p:spTgt spid="53254"/>
                                        </p:tgtEl>
                                        <p:attrNameLst>
                                          <p:attrName>style.visibility</p:attrName>
                                        </p:attrNameLst>
                                      </p:cBhvr>
                                      <p:to>
                                        <p:strVal val="visible"/>
                                      </p:to>
                                    </p:set>
                                    <p:animEffect transition="in" filter="dissolve">
                                      <p:cBhvr additive="repl">
                                        <p:cTn id="25" dur="500"/>
                                        <p:tgtEl>
                                          <p:spTgt spid="53254"/>
                                        </p:tgtEl>
                                      </p:cBhvr>
                                    </p:animEffect>
                                  </p:childTnLst>
                                </p:cTn>
                              </p:par>
                              <p:par>
                                <p:cTn id="26" presetID="1" presetClass="entr" fill="hold" nodeType="withEffect">
                                  <p:stCondLst>
                                    <p:cond delay="0"/>
                                  </p:stCondLst>
                                  <p:childTnLst>
                                    <p:set>
                                      <p:cBhvr additive="repl">
                                        <p:cTn id="27" dur="1" fill="hold">
                                          <p:stCondLst>
                                            <p:cond delay="499"/>
                                          </p:stCondLst>
                                        </p:cTn>
                                        <p:tgtEl>
                                          <p:spTgt spid="53257"/>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nodeType="clickEffect">
                                  <p:stCondLst>
                                    <p:cond delay="0"/>
                                  </p:stCondLst>
                                  <p:childTnLst>
                                    <p:set>
                                      <p:cBhvr additive="repl">
                                        <p:cTn id="31" dur="1" fill="hold">
                                          <p:stCondLst>
                                            <p:cond delay="0"/>
                                          </p:stCondLst>
                                        </p:cTn>
                                        <p:tgtEl>
                                          <p:spTgt spid="53255"/>
                                        </p:tgtEl>
                                        <p:attrNameLst>
                                          <p:attrName>style.visibility</p:attrName>
                                        </p:attrNameLst>
                                      </p:cBhvr>
                                      <p:to>
                                        <p:strVal val="visible"/>
                                      </p:to>
                                    </p:set>
                                    <p:anim calcmode="lin" valueType="num">
                                      <p:cBhvr additive="repl">
                                        <p:cTn id="32" dur="500" fill="hold"/>
                                        <p:tgtEl>
                                          <p:spTgt spid="53255"/>
                                        </p:tgtEl>
                                        <p:attrNameLst>
                                          <p:attrName>ppt_x</p:attrName>
                                        </p:attrNameLst>
                                      </p:cBhvr>
                                      <p:tavLst>
                                        <p:tav tm="100000">
                                          <p:val>
                                            <p:strVal val="1+#ppt_w/2"/>
                                          </p:val>
                                        </p:tav>
                                        <p:tav>
                                          <p:val>
                                            <p:strVal val="#ppt_x"/>
                                          </p:val>
                                        </p:tav>
                                      </p:tavLst>
                                    </p:anim>
                                    <p:anim calcmode="lin" valueType="num">
                                      <p:cBhvr additive="repl">
                                        <p:cTn id="33" dur="500" fill="hold"/>
                                        <p:tgtEl>
                                          <p:spTgt spid="53255"/>
                                        </p:tgtEl>
                                        <p:attrNameLst>
                                          <p:attrName>ppt_y</p:attrName>
                                        </p:attrNameLst>
                                      </p:cBhvr>
                                      <p:tavLst>
                                        <p:tav tm="100000">
                                          <p:val>
                                            <p:strVal val="#ppt_y"/>
                                          </p:val>
                                        </p:tav>
                                        <p:tav>
                                          <p:val>
                                            <p:strVal val="#ppt_y"/>
                                          </p:val>
                                        </p:tav>
                                      </p:tavLst>
                                    </p:anim>
                                  </p:childTnLst>
                                </p:cTn>
                              </p:par>
                              <p:par>
                                <p:cTn id="34" presetID="1" presetClass="entr" fill="hold" nodeType="withEffect">
                                  <p:stCondLst>
                                    <p:cond delay="0"/>
                                  </p:stCondLst>
                                  <p:childTnLst>
                                    <p:set>
                                      <p:cBhvr additive="repl">
                                        <p:cTn id="35" dur="1" fill="hold">
                                          <p:stCondLst>
                                            <p:cond delay="499"/>
                                          </p:stCondLst>
                                        </p:cTn>
                                        <p:tgtEl>
                                          <p:spTgt spid="53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a:spLocks noGrp="1" noChangeArrowheads="1"/>
          </p:cNvSpPr>
          <p:nvPr>
            <p:ph type="title" idx="4294967295"/>
          </p:nvPr>
        </p:nvSpPr>
        <p:spPr>
          <a:xfrm>
            <a:off x="1976438" y="142875"/>
            <a:ext cx="6710362" cy="865188"/>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5200" b="1" dirty="0" smtClean="0">
                <a:solidFill>
                  <a:srgbClr val="8FABE3"/>
                </a:solidFill>
                <a:latin typeface="Enviro" pitchFamily="80" charset="0"/>
              </a:rPr>
              <a:t>Television</a:t>
            </a:r>
            <a:endParaRPr lang="en-US" sz="5200" b="1" dirty="0">
              <a:solidFill>
                <a:srgbClr val="8FABE3"/>
              </a:solidFill>
              <a:latin typeface="Enviro" pitchFamily="80" charset="0"/>
            </a:endParaRPr>
          </a:p>
        </p:txBody>
      </p:sp>
      <p:sp>
        <p:nvSpPr>
          <p:cNvPr id="54274" name="Text Box 2"/>
          <p:cNvSpPr txBox="1">
            <a:spLocks noChangeArrowheads="1"/>
          </p:cNvSpPr>
          <p:nvPr/>
        </p:nvSpPr>
        <p:spPr bwMode="auto">
          <a:xfrm>
            <a:off x="457200" y="1295400"/>
            <a:ext cx="83058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eaLnBrk="0" hangingPunct="0">
              <a:spcBef>
                <a:spcPts val="1250"/>
              </a:spcBef>
              <a:buClrTx/>
              <a:buFontTx/>
              <a:buNone/>
            </a:pPr>
            <a:r>
              <a:rPr lang="en-US" sz="2000" b="1"/>
              <a:t> </a:t>
            </a:r>
          </a:p>
        </p:txBody>
      </p:sp>
      <p:sp>
        <p:nvSpPr>
          <p:cNvPr id="54275" name="Text Box 3"/>
          <p:cNvSpPr txBox="1">
            <a:spLocks noChangeArrowheads="1"/>
          </p:cNvSpPr>
          <p:nvPr/>
        </p:nvSpPr>
        <p:spPr bwMode="auto">
          <a:xfrm>
            <a:off x="685800" y="6019800"/>
            <a:ext cx="7924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srgbClr val="FFFFFF"/>
              </a:solidFill>
            </a:endParaRPr>
          </a:p>
        </p:txBody>
      </p:sp>
      <p:sp>
        <p:nvSpPr>
          <p:cNvPr id="54276" name="Text Box 4"/>
          <p:cNvSpPr txBox="1">
            <a:spLocks noChangeArrowheads="1"/>
          </p:cNvSpPr>
          <p:nvPr/>
        </p:nvSpPr>
        <p:spPr bwMode="auto">
          <a:xfrm>
            <a:off x="2017713" y="1122363"/>
            <a:ext cx="6735762"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eaLnBrk="0" hangingPunct="0">
              <a:spcBef>
                <a:spcPts val="1500"/>
              </a:spcBef>
              <a:buClrTx/>
              <a:buFontTx/>
              <a:buNone/>
            </a:pPr>
            <a:r>
              <a:rPr lang="en-US" sz="2400" b="1">
                <a:effectLst>
                  <a:outerShdw blurRad="38100" dist="38100" dir="2700000" algn="tl">
                    <a:srgbClr val="C0C0C0"/>
                  </a:outerShdw>
                </a:effectLst>
                <a:latin typeface="Comic Sans MS" pitchFamily="64" charset="0"/>
              </a:rPr>
              <a:t>1946 </a:t>
            </a:r>
            <a:r>
              <a:rPr lang="en-US" sz="2400" b="1">
                <a:effectLst>
                  <a:outerShdw blurRad="38100" dist="38100" dir="2700000" algn="tl">
                    <a:srgbClr val="C0C0C0"/>
                  </a:outerShdw>
                </a:effectLst>
                <a:latin typeface="Wingdings" charset="2"/>
              </a:rPr>
              <a:t></a:t>
            </a:r>
            <a:r>
              <a:rPr lang="en-US" sz="2400" b="1">
                <a:effectLst>
                  <a:outerShdw blurRad="38100" dist="38100" dir="2700000" algn="tl">
                    <a:srgbClr val="C0C0C0"/>
                  </a:outerShdw>
                </a:effectLst>
                <a:latin typeface="Comic Sans MS" pitchFamily="64" charset="0"/>
              </a:rPr>
              <a:t>   7,000 TV sets in the U. S.</a:t>
            </a:r>
            <a:br>
              <a:rPr lang="en-US" sz="2400" b="1">
                <a:effectLst>
                  <a:outerShdw blurRad="38100" dist="38100" dir="2700000" algn="tl">
                    <a:srgbClr val="C0C0C0"/>
                  </a:outerShdw>
                </a:effectLst>
                <a:latin typeface="Comic Sans MS" pitchFamily="64" charset="0"/>
              </a:rPr>
            </a:br>
            <a:r>
              <a:rPr lang="en-US" sz="2400" b="1">
                <a:effectLst>
                  <a:outerShdw blurRad="38100" dist="38100" dir="2700000" algn="tl">
                    <a:srgbClr val="C0C0C0"/>
                  </a:outerShdw>
                </a:effectLst>
                <a:latin typeface="Comic Sans MS" pitchFamily="64" charset="0"/>
              </a:rPr>
              <a:t>1950 </a:t>
            </a:r>
            <a:r>
              <a:rPr lang="en-US" sz="2400" b="1">
                <a:effectLst>
                  <a:outerShdw blurRad="38100" dist="38100" dir="2700000" algn="tl">
                    <a:srgbClr val="C0C0C0"/>
                  </a:outerShdw>
                </a:effectLst>
                <a:latin typeface="Wingdings" charset="2"/>
              </a:rPr>
              <a:t></a:t>
            </a:r>
            <a:r>
              <a:rPr lang="en-US" sz="2400" b="1">
                <a:effectLst>
                  <a:outerShdw blurRad="38100" dist="38100" dir="2700000" algn="tl">
                    <a:srgbClr val="C0C0C0"/>
                  </a:outerShdw>
                </a:effectLst>
                <a:latin typeface="Comic Sans MS" pitchFamily="64" charset="0"/>
              </a:rPr>
              <a:t>   50,000,000 TV sets in the U. S.</a:t>
            </a:r>
          </a:p>
        </p:txBody>
      </p:sp>
      <p:sp>
        <p:nvSpPr>
          <p:cNvPr id="54277" name="Text Box 5"/>
          <p:cNvSpPr txBox="1">
            <a:spLocks noChangeArrowheads="1"/>
          </p:cNvSpPr>
          <p:nvPr/>
        </p:nvSpPr>
        <p:spPr bwMode="auto">
          <a:xfrm>
            <a:off x="1616075" y="3286125"/>
            <a:ext cx="684847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r" eaLnBrk="0" hangingPunct="0">
              <a:spcBef>
                <a:spcPts val="1375"/>
              </a:spcBef>
              <a:buClrTx/>
              <a:buFontTx/>
              <a:buNone/>
            </a:pPr>
            <a:r>
              <a:rPr lang="en-US" sz="2200" b="1">
                <a:effectLst>
                  <a:outerShdw blurRad="38100" dist="38100" dir="2700000" algn="tl">
                    <a:srgbClr val="C0C0C0"/>
                  </a:outerShdw>
                </a:effectLst>
                <a:latin typeface="Comic Sans MS" pitchFamily="64" charset="0"/>
              </a:rPr>
              <a:t>Mass Audience </a:t>
            </a:r>
            <a:r>
              <a:rPr lang="en-US" sz="2200" b="1">
                <a:effectLst>
                  <a:outerShdw blurRad="38100" dist="38100" dir="2700000" algn="tl">
                    <a:srgbClr val="C0C0C0"/>
                  </a:outerShdw>
                </a:effectLst>
                <a:latin typeface="Wingdings" charset="2"/>
              </a:rPr>
              <a:t></a:t>
            </a:r>
            <a:r>
              <a:rPr lang="en-US" sz="2200" b="1">
                <a:effectLst>
                  <a:outerShdw blurRad="38100" dist="38100" dir="2700000" algn="tl">
                    <a:srgbClr val="C0C0C0"/>
                  </a:outerShdw>
                </a:effectLst>
                <a:latin typeface="Comic Sans MS" pitchFamily="64" charset="0"/>
              </a:rPr>
              <a:t> TV celebrated traditional</a:t>
            </a:r>
            <a:br>
              <a:rPr lang="en-US" sz="2200" b="1">
                <a:effectLst>
                  <a:outerShdw blurRad="38100" dist="38100" dir="2700000" algn="tl">
                    <a:srgbClr val="C0C0C0"/>
                  </a:outerShdw>
                </a:effectLst>
                <a:latin typeface="Comic Sans MS" pitchFamily="64" charset="0"/>
              </a:rPr>
            </a:br>
            <a:r>
              <a:rPr lang="en-US" sz="2200" b="1">
                <a:effectLst>
                  <a:outerShdw blurRad="38100" dist="38100" dir="2700000" algn="tl">
                    <a:srgbClr val="C0C0C0"/>
                  </a:outerShdw>
                </a:effectLst>
                <a:latin typeface="Comic Sans MS" pitchFamily="64" charset="0"/>
              </a:rPr>
              <a:t>American values.        </a:t>
            </a:r>
          </a:p>
        </p:txBody>
      </p:sp>
      <p:sp>
        <p:nvSpPr>
          <p:cNvPr id="54278" name="Text Box 6"/>
          <p:cNvSpPr txBox="1">
            <a:spLocks noChangeArrowheads="1"/>
          </p:cNvSpPr>
          <p:nvPr/>
        </p:nvSpPr>
        <p:spPr bwMode="auto">
          <a:xfrm>
            <a:off x="2265363" y="2071688"/>
            <a:ext cx="6488112" cy="1138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040" tIns="43200" rIns="86040" bIns="432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eaLnBrk="0" hangingPunct="0">
              <a:spcBef>
                <a:spcPts val="475"/>
              </a:spcBef>
              <a:spcAft>
                <a:spcPts val="475"/>
              </a:spcAft>
              <a:buClrTx/>
              <a:buFontTx/>
              <a:buNone/>
            </a:pPr>
            <a:r>
              <a:rPr lang="en-US" sz="2300" b="1" i="1">
                <a:solidFill>
                  <a:srgbClr val="FF559A"/>
                </a:solidFill>
                <a:effectLst>
                  <a:outerShdw blurRad="38100" dist="38100" dir="2700000" algn="tl">
                    <a:srgbClr val="C0C0C0"/>
                  </a:outerShdw>
                </a:effectLst>
                <a:latin typeface="Comic Sans MS" pitchFamily="64" charset="0"/>
              </a:rPr>
              <a:t>Television is a vast wasteland.</a:t>
            </a:r>
            <a:r>
              <a:rPr lang="en-US" sz="2300" b="1">
                <a:effectLst>
                  <a:outerShdw blurRad="38100" dist="38100" dir="2700000" algn="tl">
                    <a:srgbClr val="C0C0C0"/>
                  </a:outerShdw>
                </a:effectLst>
                <a:latin typeface="Comic Sans MS" pitchFamily="64" charset="0"/>
              </a:rPr>
              <a:t> </a:t>
            </a:r>
            <a:r>
              <a:rPr lang="en-US" sz="2300" b="1">
                <a:effectLst>
                  <a:outerShdw blurRad="38100" dist="38100" dir="2700000" algn="tl">
                    <a:srgbClr val="C0C0C0"/>
                  </a:outerShdw>
                </a:effectLst>
                <a:latin typeface="Wingdings" charset="2"/>
              </a:rPr>
              <a:t></a:t>
            </a:r>
            <a:r>
              <a:rPr lang="en-US" sz="2300" b="1">
                <a:effectLst>
                  <a:outerShdw blurRad="38100" dist="38100" dir="2700000" algn="tl">
                    <a:srgbClr val="C0C0C0"/>
                  </a:outerShdw>
                </a:effectLst>
                <a:latin typeface="Comic Sans MS" pitchFamily="64" charset="0"/>
              </a:rPr>
              <a:t> Newton Minnow, Chairman of the Federal Communications Commission, 1961</a:t>
            </a:r>
          </a:p>
        </p:txBody>
      </p:sp>
      <p:pic>
        <p:nvPicPr>
          <p:cNvPr id="542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3786188"/>
            <a:ext cx="1497012" cy="2428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80" name="Rectangle 8"/>
          <p:cNvSpPr>
            <a:spLocks noChangeArrowheads="1"/>
          </p:cNvSpPr>
          <p:nvPr/>
        </p:nvSpPr>
        <p:spPr bwMode="auto">
          <a:xfrm>
            <a:off x="2265363" y="6215063"/>
            <a:ext cx="6192837" cy="46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040" tIns="43200" rIns="86040" bIns="43200">
            <a:spAutoFit/>
          </a:bodyPr>
          <a:lstStyle/>
          <a:p>
            <a:pPr eaLnBrk="0" hangingPunct="0">
              <a:spcBef>
                <a:spcPts val="1563"/>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500" b="1" i="1">
                <a:solidFill>
                  <a:srgbClr val="FF559A"/>
                </a:solidFill>
                <a:effectLst>
                  <a:outerShdw blurRad="38100" dist="38100" dir="2700000" algn="tl">
                    <a:srgbClr val="C0C0C0"/>
                  </a:outerShdw>
                </a:effectLst>
                <a:latin typeface="Comic Sans MS" pitchFamily="64" charset="0"/>
              </a:rPr>
              <a:t>Truth, Justice, and the American way!</a:t>
            </a:r>
          </a:p>
        </p:txBody>
      </p:sp>
    </p:spTree>
    <p:extLst>
      <p:ext uri="{BB962C8B-B14F-4D97-AF65-F5344CB8AC3E}">
        <p14:creationId xmlns:p14="http://schemas.microsoft.com/office/powerpoint/2010/main" val="27440438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nodeType="clickEffect">
                                  <p:stCondLst>
                                    <p:cond delay="0"/>
                                  </p:stCondLst>
                                  <p:childTnLst>
                                    <p:set>
                                      <p:cBhvr additive="repl">
                                        <p:cTn id="6" dur="1" fill="hold">
                                          <p:stCondLst>
                                            <p:cond delay="0"/>
                                          </p:stCondLst>
                                        </p:cTn>
                                        <p:tgtEl>
                                          <p:spTgt spid="54276"/>
                                        </p:tgtEl>
                                        <p:attrNameLst>
                                          <p:attrName>style.visibility</p:attrName>
                                        </p:attrNameLst>
                                      </p:cBhvr>
                                      <p:to>
                                        <p:strVal val="visible"/>
                                      </p:to>
                                    </p:set>
                                    <p:animEffect transition="in" filter="checkerboard(down)">
                                      <p:cBhvr additive="repl">
                                        <p:cTn id="7" dur="500"/>
                                        <p:tgtEl>
                                          <p:spTgt spid="54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additive="repl">
                                        <p:cTn id="11" dur="1" fill="hold">
                                          <p:stCondLst>
                                            <p:cond delay="0"/>
                                          </p:stCondLst>
                                        </p:cTn>
                                        <p:tgtEl>
                                          <p:spTgt spid="54278"/>
                                        </p:tgtEl>
                                        <p:attrNameLst>
                                          <p:attrName>style.visibility</p:attrName>
                                        </p:attrNameLst>
                                      </p:cBhvr>
                                      <p:to>
                                        <p:strVal val="visible"/>
                                      </p:to>
                                    </p:set>
                                    <p:animEffect transition="in" filter="blinds(vertical)">
                                      <p:cBhvr additive="repl">
                                        <p:cTn id="12" dur="500"/>
                                        <p:tgtEl>
                                          <p:spTgt spid="542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54277">
                                            <p:txEl>
                                              <p:pRg st="0" end="0"/>
                                            </p:txEl>
                                          </p:spTgt>
                                        </p:tgtEl>
                                        <p:attrNameLst>
                                          <p:attrName>style.visibility</p:attrName>
                                        </p:attrNameLst>
                                      </p:cBhvr>
                                      <p:to>
                                        <p:strVal val="visible"/>
                                      </p:to>
                                    </p:set>
                                    <p:animEffect transition="in" filter="dissolve">
                                      <p:cBhvr additive="repl">
                                        <p:cTn id="17" dur="500"/>
                                        <p:tgtEl>
                                          <p:spTgt spid="5427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9" fill="hold" nodeType="clickEffect">
                                  <p:stCondLst>
                                    <p:cond delay="0"/>
                                  </p:stCondLst>
                                  <p:childTnLst>
                                    <p:set>
                                      <p:cBhvr additive="repl">
                                        <p:cTn id="21" dur="1" fill="hold">
                                          <p:stCondLst>
                                            <p:cond delay="0"/>
                                          </p:stCondLst>
                                        </p:cTn>
                                        <p:tgtEl>
                                          <p:spTgt spid="54279"/>
                                        </p:tgtEl>
                                        <p:attrNameLst>
                                          <p:attrName>style.visibility</p:attrName>
                                        </p:attrNameLst>
                                      </p:cBhvr>
                                      <p:to>
                                        <p:strVal val="visible"/>
                                      </p:to>
                                    </p:set>
                                    <p:anim calcmode="lin" valueType="num">
                                      <p:cBhvr additive="repl">
                                        <p:cTn id="22" dur="5000" fill="hold"/>
                                        <p:tgtEl>
                                          <p:spTgt spid="54279"/>
                                        </p:tgtEl>
                                        <p:attrNameLst>
                                          <p:attrName>ppt_x</p:attrName>
                                        </p:attrNameLst>
                                      </p:cBhvr>
                                      <p:tavLst>
                                        <p:tav tm="100000">
                                          <p:val>
                                            <p:strVal val="0-#ppt_w/2"/>
                                          </p:val>
                                        </p:tav>
                                        <p:tav>
                                          <p:val>
                                            <p:strVal val="#ppt_x"/>
                                          </p:val>
                                        </p:tav>
                                      </p:tavLst>
                                    </p:anim>
                                    <p:anim calcmode="lin" valueType="num">
                                      <p:cBhvr additive="repl">
                                        <p:cTn id="23" dur="5000" fill="hold"/>
                                        <p:tgtEl>
                                          <p:spTgt spid="54279"/>
                                        </p:tgtEl>
                                        <p:attrNameLst>
                                          <p:attrName>ppt_y</p:attrName>
                                        </p:attrNameLst>
                                      </p:cBhvr>
                                      <p:tavLst>
                                        <p:tav tm="100000">
                                          <p:val>
                                            <p:strVal val="0-#ppt_h/2"/>
                                          </p:val>
                                        </p:tav>
                                        <p:tav>
                                          <p:val>
                                            <p:strVal val="#ppt_y"/>
                                          </p:val>
                                        </p:tav>
                                      </p:tavLst>
                                    </p:anim>
                                  </p:childTnLst>
                                </p:cTn>
                              </p:par>
                            </p:childTnLst>
                          </p:cTn>
                        </p:par>
                        <p:par>
                          <p:cTn id="24"/>
                        </p:par>
                        <p:par>
                          <p:cTn id="25" fill="hold" nodeType="afterGroup">
                            <p:stCondLst>
                              <p:cond delay="5000"/>
                            </p:stCondLst>
                            <p:childTnLst>
                              <p:par>
                                <p:cTn id="26" presetID="22" presetClass="entr" presetSubtype="8" fill="hold" nodeType="afterEffect">
                                  <p:stCondLst>
                                    <p:cond delay="0"/>
                                  </p:stCondLst>
                                  <p:childTnLst>
                                    <p:set>
                                      <p:cBhvr additive="repl">
                                        <p:cTn id="27" dur="1" fill="hold">
                                          <p:stCondLst>
                                            <p:cond delay="0"/>
                                          </p:stCondLst>
                                        </p:cTn>
                                        <p:tgtEl>
                                          <p:spTgt spid="54280"/>
                                        </p:tgtEl>
                                        <p:attrNameLst>
                                          <p:attrName>style.visibility</p:attrName>
                                        </p:attrNameLst>
                                      </p:cBhvr>
                                      <p:to>
                                        <p:strVal val="visible"/>
                                      </p:to>
                                    </p:set>
                                    <p:animEffect transition="in" filter="wipe(left)">
                                      <p:cBhvr additive="repl">
                                        <p:cTn id="28" dur="3000"/>
                                        <p:tgtEl>
                                          <p:spTgt spid="54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p:cNvSpPr>
            <a:spLocks noGrp="1" noChangeArrowheads="1"/>
          </p:cNvSpPr>
          <p:nvPr>
            <p:ph type="title" idx="4294967295"/>
          </p:nvPr>
        </p:nvSpPr>
        <p:spPr>
          <a:xfrm>
            <a:off x="1760538" y="214313"/>
            <a:ext cx="7281862" cy="865187"/>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700" b="1" dirty="0" smtClean="0">
                <a:solidFill>
                  <a:srgbClr val="8FABE3"/>
                </a:solidFill>
                <a:latin typeface="Enviro" pitchFamily="80" charset="0"/>
              </a:rPr>
              <a:t>Television </a:t>
            </a:r>
            <a:r>
              <a:rPr lang="en-US" sz="4700" b="1" dirty="0">
                <a:solidFill>
                  <a:srgbClr val="8FABE3"/>
                </a:solidFill>
                <a:latin typeface="Enviro" pitchFamily="80" charset="0"/>
              </a:rPr>
              <a:t>- Family Shows</a:t>
            </a:r>
          </a:p>
        </p:txBody>
      </p:sp>
      <p:sp>
        <p:nvSpPr>
          <p:cNvPr id="55298" name="Text Box 2"/>
          <p:cNvSpPr txBox="1">
            <a:spLocks noChangeArrowheads="1"/>
          </p:cNvSpPr>
          <p:nvPr/>
        </p:nvSpPr>
        <p:spPr bwMode="auto">
          <a:xfrm>
            <a:off x="2189163" y="5392738"/>
            <a:ext cx="16891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0" hangingPunct="0">
              <a:spcBef>
                <a:spcPts val="1250"/>
              </a:spcBef>
              <a:buClrTx/>
              <a:buFontTx/>
              <a:buNone/>
            </a:pPr>
            <a:r>
              <a:rPr lang="en-US" sz="2000" b="1" i="1">
                <a:effectLst>
                  <a:outerShdw blurRad="38100" dist="38100" dir="2700000" algn="tl">
                    <a:srgbClr val="C0C0C0"/>
                  </a:outerShdw>
                </a:effectLst>
                <a:latin typeface="Comic Sans MS" pitchFamily="64" charset="0"/>
              </a:rPr>
              <a:t>I Love Lucy</a:t>
            </a:r>
          </a:p>
        </p:txBody>
      </p:sp>
      <p:sp>
        <p:nvSpPr>
          <p:cNvPr id="55299" name="Text Box 3"/>
          <p:cNvSpPr txBox="1">
            <a:spLocks noChangeArrowheads="1"/>
          </p:cNvSpPr>
          <p:nvPr/>
        </p:nvSpPr>
        <p:spPr bwMode="auto">
          <a:xfrm>
            <a:off x="6043613" y="5392738"/>
            <a:ext cx="251618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0" hangingPunct="0">
              <a:spcBef>
                <a:spcPts val="1250"/>
              </a:spcBef>
              <a:buClrTx/>
              <a:buFontTx/>
              <a:buNone/>
            </a:pPr>
            <a:r>
              <a:rPr lang="en-US" sz="2000" b="1" i="1">
                <a:effectLst>
                  <a:outerShdw blurRad="38100" dist="38100" dir="2700000" algn="tl">
                    <a:srgbClr val="C0C0C0"/>
                  </a:outerShdw>
                </a:effectLst>
                <a:latin typeface="Comic Sans MS" pitchFamily="64" charset="0"/>
              </a:rPr>
              <a:t>The Honeymooners</a:t>
            </a:r>
          </a:p>
        </p:txBody>
      </p:sp>
      <p:pic>
        <p:nvPicPr>
          <p:cNvPr id="55300" name="Picture 4"/>
          <p:cNvPicPr>
            <a:picLocks noChangeAspect="1" noChangeArrowheads="1"/>
          </p:cNvPicPr>
          <p:nvPr/>
        </p:nvPicPr>
        <p:blipFill>
          <a:blip r:embed="rId3">
            <a:lum bright="12000"/>
            <a:extLst>
              <a:ext uri="{28A0092B-C50C-407E-A947-70E740481C1C}">
                <a14:useLocalDpi xmlns:a14="http://schemas.microsoft.com/office/drawing/2010/main" val="0"/>
              </a:ext>
            </a:extLst>
          </a:blip>
          <a:srcRect l="15028" t="7016" r="13626" b="6432"/>
          <a:stretch>
            <a:fillRect/>
          </a:stretch>
        </p:blipFill>
        <p:spPr bwMode="auto">
          <a:xfrm>
            <a:off x="2189163" y="2178050"/>
            <a:ext cx="1595437" cy="3103563"/>
          </a:xfrm>
          <a:prstGeom prst="rect">
            <a:avLst/>
          </a:prstGeom>
          <a:noFill/>
          <a:ln>
            <a:noFill/>
          </a:ln>
          <a:effectLst/>
          <a:extLst>
            <a:ext uri="{909E8E84-426E-40DD-AFC4-6F175D3DCCD1}">
              <a14:hiddenFill xmlns:a14="http://schemas.microsoft.com/office/drawing/2010/main">
                <a:blipFill dpi="0" rotWithShape="0">
                  <a:blip>
                    <a:lum bright="12000"/>
                  </a:blip>
                  <a:srcRect l="15028" t="7016" r="13626" b="643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1" name="Picture 5"/>
          <p:cNvPicPr>
            <a:picLocks noChangeAspect="1" noChangeArrowheads="1"/>
          </p:cNvPicPr>
          <p:nvPr/>
        </p:nvPicPr>
        <p:blipFill>
          <a:blip r:embed="rId4">
            <a:lum contrast="18000"/>
            <a:extLst>
              <a:ext uri="{28A0092B-C50C-407E-A947-70E740481C1C}">
                <a14:useLocalDpi xmlns:a14="http://schemas.microsoft.com/office/drawing/2010/main" val="0"/>
              </a:ext>
            </a:extLst>
          </a:blip>
          <a:srcRect l="5777" t="3932" r="-743" b="-769"/>
          <a:stretch>
            <a:fillRect/>
          </a:stretch>
        </p:blipFill>
        <p:spPr bwMode="auto">
          <a:xfrm>
            <a:off x="5827713" y="2535238"/>
            <a:ext cx="2913062" cy="2735262"/>
          </a:xfrm>
          <a:prstGeom prst="rect">
            <a:avLst/>
          </a:prstGeom>
          <a:noFill/>
          <a:ln>
            <a:noFill/>
          </a:ln>
          <a:effectLst/>
          <a:extLst>
            <a:ext uri="{909E8E84-426E-40DD-AFC4-6F175D3DCCD1}">
              <a14:hiddenFill xmlns:a14="http://schemas.microsoft.com/office/drawing/2010/main">
                <a:blipFill dpi="0" rotWithShape="0">
                  <a:blip>
                    <a:lum contrast="18000"/>
                  </a:blip>
                  <a:srcRect l="5777" t="3932" r="-743" b="-769"/>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5302" name="Text Box 6"/>
          <p:cNvSpPr txBox="1">
            <a:spLocks noChangeArrowheads="1"/>
          </p:cNvSpPr>
          <p:nvPr/>
        </p:nvSpPr>
        <p:spPr bwMode="auto">
          <a:xfrm>
            <a:off x="1354138" y="1122363"/>
            <a:ext cx="77597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0" hangingPunct="0">
              <a:spcBef>
                <a:spcPts val="1250"/>
              </a:spcBef>
              <a:buClrTx/>
              <a:buFontTx/>
              <a:buNone/>
            </a:pPr>
            <a:r>
              <a:rPr lang="en-US" sz="2400" b="1">
                <a:effectLst>
                  <a:outerShdw blurRad="38100" dist="38100" dir="2700000" algn="tl">
                    <a:srgbClr val="C0C0C0"/>
                  </a:outerShdw>
                </a:effectLst>
                <a:latin typeface="Comic Sans MS" pitchFamily="64" charset="0"/>
              </a:rPr>
              <a:t>Glossy view of mostly </a:t>
            </a:r>
            <a:br>
              <a:rPr lang="en-US" sz="2400" b="1">
                <a:effectLst>
                  <a:outerShdw blurRad="38100" dist="38100" dir="2700000" algn="tl">
                    <a:srgbClr val="C0C0C0"/>
                  </a:outerShdw>
                </a:effectLst>
                <a:latin typeface="Comic Sans MS" pitchFamily="64" charset="0"/>
              </a:rPr>
            </a:br>
            <a:r>
              <a:rPr lang="en-US" sz="2400" b="1">
                <a:effectLst>
                  <a:outerShdw blurRad="38100" dist="38100" dir="2700000" algn="tl">
                    <a:srgbClr val="C0C0C0"/>
                  </a:outerShdw>
                </a:effectLst>
                <a:latin typeface="Comic Sans MS" pitchFamily="64" charset="0"/>
              </a:rPr>
              <a:t>middle-class suburban life.</a:t>
            </a:r>
            <a:r>
              <a:rPr lang="en-US" sz="2000" b="1">
                <a:effectLst>
                  <a:outerShdw blurRad="38100" dist="38100" dir="2700000" algn="tl">
                    <a:srgbClr val="C0C0C0"/>
                  </a:outerShdw>
                </a:effectLst>
              </a:rPr>
              <a:t>                         </a:t>
            </a:r>
          </a:p>
        </p:txBody>
      </p:sp>
      <p:sp>
        <p:nvSpPr>
          <p:cNvPr id="55303" name="Text Box 7"/>
          <p:cNvSpPr txBox="1">
            <a:spLocks noChangeArrowheads="1"/>
          </p:cNvSpPr>
          <p:nvPr/>
        </p:nvSpPr>
        <p:spPr bwMode="auto">
          <a:xfrm>
            <a:off x="4067175" y="3463925"/>
            <a:ext cx="1471613"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040" tIns="43200" rIns="86040" bIns="432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0" hangingPunct="0">
              <a:spcBef>
                <a:spcPts val="1875"/>
              </a:spcBef>
              <a:buClrTx/>
              <a:buFontTx/>
              <a:buNone/>
            </a:pPr>
            <a:r>
              <a:rPr lang="en-US" sz="3000" b="1">
                <a:solidFill>
                  <a:srgbClr val="FF559A"/>
                </a:solidFill>
                <a:effectLst>
                  <a:outerShdw blurRad="38100" dist="38100" dir="2700000" algn="tl">
                    <a:srgbClr val="C0C0C0"/>
                  </a:outerShdw>
                </a:effectLst>
                <a:latin typeface="Comic Sans MS" pitchFamily="64" charset="0"/>
              </a:rPr>
              <a:t>But...</a:t>
            </a:r>
          </a:p>
        </p:txBody>
      </p:sp>
      <p:sp>
        <p:nvSpPr>
          <p:cNvPr id="55304" name="Rectangle 8"/>
          <p:cNvSpPr>
            <a:spLocks noChangeArrowheads="1"/>
          </p:cNvSpPr>
          <p:nvPr/>
        </p:nvSpPr>
        <p:spPr bwMode="auto">
          <a:xfrm>
            <a:off x="1905000" y="5929313"/>
            <a:ext cx="6848475"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040" tIns="43200" rIns="86040" bIns="43200">
            <a:spAutoFit/>
          </a:bodyPr>
          <a:lstStyle/>
          <a:p>
            <a:pPr eaLnBrk="0" hangingPunct="0">
              <a:spcBef>
                <a:spcPts val="1625"/>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600" b="1" i="1">
                <a:solidFill>
                  <a:srgbClr val="009999"/>
                </a:solidFill>
                <a:effectLst>
                  <a:outerShdw blurRad="38100" dist="38100" dir="2700000" algn="tl">
                    <a:srgbClr val="C0C0C0"/>
                  </a:outerShdw>
                </a:effectLst>
                <a:latin typeface="Comic Sans MS" pitchFamily="64" charset="0"/>
              </a:rPr>
              <a:t>Social Winners?...   AND…    Losers?</a:t>
            </a:r>
          </a:p>
        </p:txBody>
      </p:sp>
    </p:spTree>
    <p:extLst>
      <p:ext uri="{BB962C8B-B14F-4D97-AF65-F5344CB8AC3E}">
        <p14:creationId xmlns:p14="http://schemas.microsoft.com/office/powerpoint/2010/main" val="5689872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additive="repl">
                                        <p:cTn id="6" dur="1" fill="hold">
                                          <p:stCondLst>
                                            <p:cond delay="0"/>
                                          </p:stCondLst>
                                        </p:cTn>
                                        <p:tgtEl>
                                          <p:spTgt spid="55302"/>
                                        </p:tgtEl>
                                        <p:attrNameLst>
                                          <p:attrName>style.visibility</p:attrName>
                                        </p:attrNameLst>
                                      </p:cBhvr>
                                      <p:to>
                                        <p:strVal val="visible"/>
                                      </p:to>
                                    </p:set>
                                    <p:animEffect transition="in" filter="randombar(horizontal)">
                                      <p:cBhvr additive="repl">
                                        <p:cTn id="7" dur="500"/>
                                        <p:tgtEl>
                                          <p:spTgt spid="553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additive="repl">
                                        <p:cTn id="11" dur="1" fill="hold">
                                          <p:stCondLst>
                                            <p:cond delay="0"/>
                                          </p:stCondLst>
                                        </p:cTn>
                                        <p:tgtEl>
                                          <p:spTgt spid="55300"/>
                                        </p:tgtEl>
                                        <p:attrNameLst>
                                          <p:attrName>style.visibility</p:attrName>
                                        </p:attrNameLst>
                                      </p:cBhvr>
                                      <p:to>
                                        <p:strVal val="visible"/>
                                      </p:to>
                                    </p:set>
                                    <p:anim calcmode="lin" valueType="num">
                                      <p:cBhvr additive="repl">
                                        <p:cTn id="12" dur="2000" fill="hold"/>
                                        <p:tgtEl>
                                          <p:spTgt spid="55300"/>
                                        </p:tgtEl>
                                        <p:attrNameLst>
                                          <p:attrName>ppt_x</p:attrName>
                                        </p:attrNameLst>
                                      </p:cBhvr>
                                      <p:tavLst>
                                        <p:tav tm="100000">
                                          <p:val>
                                            <p:strVal val="0-#ppt_w/2"/>
                                          </p:val>
                                        </p:tav>
                                        <p:tav>
                                          <p:val>
                                            <p:strVal val="#ppt_x"/>
                                          </p:val>
                                        </p:tav>
                                      </p:tavLst>
                                    </p:anim>
                                    <p:anim calcmode="lin" valueType="num">
                                      <p:cBhvr additive="repl">
                                        <p:cTn id="13" dur="2000" fill="hold"/>
                                        <p:tgtEl>
                                          <p:spTgt spid="55300"/>
                                        </p:tgtEl>
                                        <p:attrNameLst>
                                          <p:attrName>ppt_y</p:attrName>
                                        </p:attrNameLst>
                                      </p:cBhvr>
                                      <p:tavLst>
                                        <p:tav tm="100000">
                                          <p:val>
                                            <p:strVal val="#ppt_y"/>
                                          </p:val>
                                        </p:tav>
                                        <p:tav>
                                          <p:val>
                                            <p:strVal val="#ppt_y"/>
                                          </p:val>
                                        </p:tav>
                                      </p:tavLst>
                                    </p:anim>
                                  </p:childTnLst>
                                </p:cTn>
                              </p:par>
                              <p:par>
                                <p:cTn id="14" presetID="1" presetClass="entr" fill="hold" nodeType="withEffect">
                                  <p:stCondLst>
                                    <p:cond delay="0"/>
                                  </p:stCondLst>
                                  <p:childTnLst>
                                    <p:set>
                                      <p:cBhvr additive="repl">
                                        <p:cTn id="15" dur="1" fill="hold">
                                          <p:stCondLst>
                                            <p:cond delay="499"/>
                                          </p:stCondLst>
                                        </p:cTn>
                                        <p:tgtEl>
                                          <p:spTgt spid="55298"/>
                                        </p:tgtEl>
                                        <p:attrNameLst>
                                          <p:attrName>style.visibility</p:attrName>
                                        </p:attrNameLst>
                                      </p:cBhvr>
                                      <p:to>
                                        <p:strVal val="visible"/>
                                      </p:to>
                                    </p:set>
                                  </p:childTnLst>
                                </p:cTn>
                              </p:par>
                            </p:childTnLst>
                          </p:cTn>
                        </p:par>
                        <p:par>
                          <p:cTn id="16"/>
                        </p:par>
                        <p:par>
                          <p:cTn id="17" fill="hold" nodeType="afterGroup">
                            <p:stCondLst>
                              <p:cond delay="2000"/>
                            </p:stCondLst>
                            <p:childTnLst>
                              <p:par>
                                <p:cTn id="18" presetID="23" presetClass="entr" presetSubtype="16" fill="hold" nodeType="afterEffect">
                                  <p:stCondLst>
                                    <p:cond delay="0"/>
                                  </p:stCondLst>
                                  <p:childTnLst>
                                    <p:set>
                                      <p:cBhvr additive="repl">
                                        <p:cTn id="19" dur="1" fill="hold">
                                          <p:stCondLst>
                                            <p:cond delay="0"/>
                                          </p:stCondLst>
                                        </p:cTn>
                                        <p:tgtEl>
                                          <p:spTgt spid="55303"/>
                                        </p:tgtEl>
                                        <p:attrNameLst>
                                          <p:attrName>style.visibility</p:attrName>
                                        </p:attrNameLst>
                                      </p:cBhvr>
                                      <p:to>
                                        <p:strVal val="visible"/>
                                      </p:to>
                                    </p:set>
                                    <p:anim calcmode="lin" valueType="num">
                                      <p:cBhvr additive="repl">
                                        <p:cTn id="20" dur="500" fill="hold"/>
                                        <p:tgtEl>
                                          <p:spTgt spid="55303"/>
                                        </p:tgtEl>
                                        <p:attrNameLst>
                                          <p:attrName>ppt_w</p:attrName>
                                        </p:attrNameLst>
                                      </p:cBhvr>
                                      <p:tavLst>
                                        <p:tav tm="100000">
                                          <p:val>
                                            <p:fltVal val="0"/>
                                          </p:val>
                                        </p:tav>
                                        <p:tav>
                                          <p:val>
                                            <p:strVal val="#ppt_w"/>
                                          </p:val>
                                        </p:tav>
                                      </p:tavLst>
                                    </p:anim>
                                    <p:anim calcmode="lin" valueType="num">
                                      <p:cBhvr additive="repl">
                                        <p:cTn id="21" dur="500" fill="hold"/>
                                        <p:tgtEl>
                                          <p:spTgt spid="55303"/>
                                        </p:tgtEl>
                                        <p:attrNameLst>
                                          <p:attrName>ppt_h</p:attrName>
                                        </p:attrNameLst>
                                      </p:cBhvr>
                                      <p:tavLst>
                                        <p:tav tm="100000">
                                          <p:val>
                                            <p:fltVal val="0"/>
                                          </p:val>
                                        </p:tav>
                                        <p:tav>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childTnLst>
                                    <p:set>
                                      <p:cBhvr additive="repl">
                                        <p:cTn id="25" dur="1" fill="hold">
                                          <p:stCondLst>
                                            <p:cond delay="0"/>
                                          </p:stCondLst>
                                        </p:cTn>
                                        <p:tgtEl>
                                          <p:spTgt spid="55301"/>
                                        </p:tgtEl>
                                        <p:attrNameLst>
                                          <p:attrName>style.visibility</p:attrName>
                                        </p:attrNameLst>
                                      </p:cBhvr>
                                      <p:to>
                                        <p:strVal val="visible"/>
                                      </p:to>
                                    </p:set>
                                    <p:anim calcmode="lin" valueType="num">
                                      <p:cBhvr additive="repl">
                                        <p:cTn id="26" dur="2000" fill="hold"/>
                                        <p:tgtEl>
                                          <p:spTgt spid="55301"/>
                                        </p:tgtEl>
                                        <p:attrNameLst>
                                          <p:attrName>ppt_x</p:attrName>
                                        </p:attrNameLst>
                                      </p:cBhvr>
                                      <p:tavLst>
                                        <p:tav tm="100000">
                                          <p:val>
                                            <p:strVal val="1+#ppt_w/2"/>
                                          </p:val>
                                        </p:tav>
                                        <p:tav>
                                          <p:val>
                                            <p:strVal val="#ppt_x"/>
                                          </p:val>
                                        </p:tav>
                                      </p:tavLst>
                                    </p:anim>
                                    <p:anim calcmode="lin" valueType="num">
                                      <p:cBhvr additive="repl">
                                        <p:cTn id="27" dur="2000" fill="hold"/>
                                        <p:tgtEl>
                                          <p:spTgt spid="55301"/>
                                        </p:tgtEl>
                                        <p:attrNameLst>
                                          <p:attrName>ppt_y</p:attrName>
                                        </p:attrNameLst>
                                      </p:cBhvr>
                                      <p:tavLst>
                                        <p:tav tm="100000">
                                          <p:val>
                                            <p:strVal val="#ppt_y"/>
                                          </p:val>
                                        </p:tav>
                                        <p:tav>
                                          <p:val>
                                            <p:strVal val="#ppt_y"/>
                                          </p:val>
                                        </p:tav>
                                      </p:tavLst>
                                    </p:anim>
                                  </p:childTnLst>
                                </p:cTn>
                              </p:par>
                              <p:par>
                                <p:cTn id="28" presetID="1" presetClass="entr" fill="hold" nodeType="withEffect">
                                  <p:stCondLst>
                                    <p:cond delay="0"/>
                                  </p:stCondLst>
                                  <p:childTnLst>
                                    <p:set>
                                      <p:cBhvr additive="repl">
                                        <p:cTn id="29" dur="1" fill="hold">
                                          <p:stCondLst>
                                            <p:cond delay="499"/>
                                          </p:stCondLst>
                                        </p:cTn>
                                        <p:tgtEl>
                                          <p:spTgt spid="55299"/>
                                        </p:tgtEl>
                                        <p:attrNameLst>
                                          <p:attrName>style.visibility</p:attrName>
                                        </p:attrNameLst>
                                      </p:cBhvr>
                                      <p:to>
                                        <p:strVal val="visible"/>
                                      </p:to>
                                    </p:set>
                                  </p:childTnLst>
                                </p:cTn>
                              </p:par>
                            </p:childTnLst>
                          </p:cTn>
                        </p:par>
                        <p:par>
                          <p:cTn id="30"/>
                        </p:par>
                        <p:par>
                          <p:cTn id="31" fill="hold" nodeType="afterGroup">
                            <p:stCondLst>
                              <p:cond delay="2000"/>
                            </p:stCondLst>
                            <p:childTnLst>
                              <p:par>
                                <p:cTn id="32" presetID="10" presetClass="entr" fill="hold" nodeType="afterEffect">
                                  <p:stCondLst>
                                    <p:cond delay="0"/>
                                  </p:stCondLst>
                                  <p:childTnLst>
                                    <p:set>
                                      <p:cBhvr additive="repl">
                                        <p:cTn id="33" dur="1" fill="hold">
                                          <p:stCondLst>
                                            <p:cond delay="0"/>
                                          </p:stCondLst>
                                        </p:cTn>
                                        <p:tgtEl>
                                          <p:spTgt spid="55304"/>
                                        </p:tgtEl>
                                        <p:attrNameLst>
                                          <p:attrName>style.visibility</p:attrName>
                                        </p:attrNameLst>
                                      </p:cBhvr>
                                      <p:to>
                                        <p:strVal val="visible"/>
                                      </p:to>
                                    </p:set>
                                    <p:animEffect transition="in" filter="fade">
                                      <p:cBhvr additive="repl">
                                        <p:cTn id="34" dur="2000"/>
                                        <p:tgtEl>
                                          <p:spTgt spid="55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Rectangle 1"/>
          <p:cNvSpPr>
            <a:spLocks noGrp="1" noChangeArrowheads="1"/>
          </p:cNvSpPr>
          <p:nvPr>
            <p:ph type="title" idx="4294967295"/>
          </p:nvPr>
        </p:nvSpPr>
        <p:spPr>
          <a:xfrm>
            <a:off x="2265363" y="285750"/>
            <a:ext cx="6199187"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6400" b="1" dirty="0" smtClean="0">
                <a:solidFill>
                  <a:srgbClr val="8FABE3"/>
                </a:solidFill>
                <a:latin typeface="Enviro" pitchFamily="80" charset="0"/>
              </a:rPr>
              <a:t>Teen </a:t>
            </a:r>
            <a:r>
              <a:rPr lang="en-US" sz="6400" b="1" dirty="0">
                <a:solidFill>
                  <a:srgbClr val="8FABE3"/>
                </a:solidFill>
                <a:latin typeface="Enviro" pitchFamily="80" charset="0"/>
              </a:rPr>
              <a:t>Culture</a:t>
            </a:r>
          </a:p>
        </p:txBody>
      </p:sp>
      <p:sp>
        <p:nvSpPr>
          <p:cNvPr id="58370" name="Text Box 2"/>
          <p:cNvSpPr txBox="1">
            <a:spLocks noChangeArrowheads="1"/>
          </p:cNvSpPr>
          <p:nvPr/>
        </p:nvSpPr>
        <p:spPr bwMode="auto">
          <a:xfrm>
            <a:off x="1730375" y="1970088"/>
            <a:ext cx="7167563" cy="604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040" tIns="43200" rIns="86040" bIns="432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0" hangingPunct="0">
              <a:spcBef>
                <a:spcPts val="2125"/>
              </a:spcBef>
              <a:buClrTx/>
              <a:buFontTx/>
              <a:buNone/>
            </a:pPr>
            <a:r>
              <a:rPr lang="en-US" sz="3400" b="1">
                <a:solidFill>
                  <a:srgbClr val="FF559A"/>
                </a:solidFill>
                <a:effectLst>
                  <a:outerShdw blurRad="38100" dist="38100" dir="2700000" algn="tl">
                    <a:srgbClr val="C0C0C0"/>
                  </a:outerShdw>
                </a:effectLst>
                <a:latin typeface="Comic Sans MS" pitchFamily="64" charset="0"/>
              </a:rPr>
              <a:t>Behavioral Rules of the 1950s:</a:t>
            </a:r>
          </a:p>
        </p:txBody>
      </p:sp>
      <p:sp>
        <p:nvSpPr>
          <p:cNvPr id="58371" name="Text Box 3"/>
          <p:cNvSpPr txBox="1">
            <a:spLocks noChangeArrowheads="1"/>
          </p:cNvSpPr>
          <p:nvPr/>
        </p:nvSpPr>
        <p:spPr bwMode="auto">
          <a:xfrm>
            <a:off x="2049463" y="2643188"/>
            <a:ext cx="6848475" cy="3084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040" tIns="43200" rIns="86040" bIns="43200">
            <a:spAutoFit/>
          </a:bodyPr>
          <a:lstStyle>
            <a:lvl1pPr>
              <a:tabLst>
                <a:tab pos="973138" algn="l"/>
                <a:tab pos="1430338" algn="l"/>
                <a:tab pos="1887538" algn="l"/>
                <a:tab pos="2344738" algn="l"/>
                <a:tab pos="2801938" algn="l"/>
                <a:tab pos="3259138" algn="l"/>
                <a:tab pos="3716338" algn="l"/>
                <a:tab pos="4173538" algn="l"/>
                <a:tab pos="4630738" algn="l"/>
                <a:tab pos="5087938" algn="l"/>
                <a:tab pos="5545138" algn="l"/>
                <a:tab pos="6002338" algn="l"/>
                <a:tab pos="6459538" algn="l"/>
                <a:tab pos="6916738" algn="l"/>
                <a:tab pos="7373938" algn="l"/>
                <a:tab pos="7831138" algn="l"/>
                <a:tab pos="8288338" algn="l"/>
                <a:tab pos="8745538" algn="l"/>
                <a:tab pos="9202738" algn="l"/>
                <a:tab pos="9659938" algn="l"/>
                <a:tab pos="10117138" algn="l"/>
              </a:tabLst>
              <a:defRPr>
                <a:solidFill>
                  <a:srgbClr val="000000"/>
                </a:solidFill>
                <a:latin typeface="Arial" charset="0"/>
                <a:ea typeface="Microsoft YaHei" charset="-122"/>
              </a:defRPr>
            </a:lvl1pPr>
            <a:lvl2pPr marL="973138" indent="-542925">
              <a:tabLst>
                <a:tab pos="973138" algn="l"/>
                <a:tab pos="1430338" algn="l"/>
                <a:tab pos="1887538" algn="l"/>
                <a:tab pos="2344738" algn="l"/>
                <a:tab pos="2801938" algn="l"/>
                <a:tab pos="3259138" algn="l"/>
                <a:tab pos="3716338" algn="l"/>
                <a:tab pos="4173538" algn="l"/>
                <a:tab pos="4630738" algn="l"/>
                <a:tab pos="5087938" algn="l"/>
                <a:tab pos="5545138" algn="l"/>
                <a:tab pos="6002338" algn="l"/>
                <a:tab pos="6459538" algn="l"/>
                <a:tab pos="6916738" algn="l"/>
                <a:tab pos="7373938" algn="l"/>
                <a:tab pos="7831138" algn="l"/>
                <a:tab pos="8288338" algn="l"/>
                <a:tab pos="8745538" algn="l"/>
                <a:tab pos="9202738" algn="l"/>
                <a:tab pos="9659938" algn="l"/>
                <a:tab pos="10117138" algn="l"/>
              </a:tabLst>
              <a:defRPr>
                <a:solidFill>
                  <a:srgbClr val="000000"/>
                </a:solidFill>
                <a:latin typeface="Arial" charset="0"/>
                <a:ea typeface="Microsoft YaHei" charset="-122"/>
              </a:defRPr>
            </a:lvl2pPr>
            <a:lvl3pPr>
              <a:tabLst>
                <a:tab pos="973138" algn="l"/>
                <a:tab pos="1430338" algn="l"/>
                <a:tab pos="1887538" algn="l"/>
                <a:tab pos="2344738" algn="l"/>
                <a:tab pos="2801938" algn="l"/>
                <a:tab pos="3259138" algn="l"/>
                <a:tab pos="3716338" algn="l"/>
                <a:tab pos="4173538" algn="l"/>
                <a:tab pos="4630738" algn="l"/>
                <a:tab pos="5087938" algn="l"/>
                <a:tab pos="5545138" algn="l"/>
                <a:tab pos="6002338" algn="l"/>
                <a:tab pos="6459538" algn="l"/>
                <a:tab pos="6916738" algn="l"/>
                <a:tab pos="7373938" algn="l"/>
                <a:tab pos="7831138" algn="l"/>
                <a:tab pos="8288338" algn="l"/>
                <a:tab pos="8745538" algn="l"/>
                <a:tab pos="9202738" algn="l"/>
                <a:tab pos="9659938" algn="l"/>
                <a:tab pos="10117138" algn="l"/>
              </a:tabLst>
              <a:defRPr>
                <a:solidFill>
                  <a:srgbClr val="000000"/>
                </a:solidFill>
                <a:latin typeface="Arial" charset="0"/>
                <a:ea typeface="Microsoft YaHei" charset="-122"/>
              </a:defRPr>
            </a:lvl3pPr>
            <a:lvl4pPr>
              <a:tabLst>
                <a:tab pos="973138" algn="l"/>
                <a:tab pos="1430338" algn="l"/>
                <a:tab pos="1887538" algn="l"/>
                <a:tab pos="2344738" algn="l"/>
                <a:tab pos="2801938" algn="l"/>
                <a:tab pos="3259138" algn="l"/>
                <a:tab pos="3716338" algn="l"/>
                <a:tab pos="4173538" algn="l"/>
                <a:tab pos="4630738" algn="l"/>
                <a:tab pos="5087938" algn="l"/>
                <a:tab pos="5545138" algn="l"/>
                <a:tab pos="6002338" algn="l"/>
                <a:tab pos="6459538" algn="l"/>
                <a:tab pos="6916738" algn="l"/>
                <a:tab pos="7373938" algn="l"/>
                <a:tab pos="7831138" algn="l"/>
                <a:tab pos="8288338" algn="l"/>
                <a:tab pos="8745538" algn="l"/>
                <a:tab pos="9202738" algn="l"/>
                <a:tab pos="9659938" algn="l"/>
                <a:tab pos="10117138" algn="l"/>
              </a:tabLst>
              <a:defRPr>
                <a:solidFill>
                  <a:srgbClr val="000000"/>
                </a:solidFill>
                <a:latin typeface="Arial" charset="0"/>
                <a:ea typeface="Microsoft YaHei" charset="-122"/>
              </a:defRPr>
            </a:lvl4pPr>
            <a:lvl5pPr>
              <a:tabLst>
                <a:tab pos="973138" algn="l"/>
                <a:tab pos="1430338" algn="l"/>
                <a:tab pos="1887538" algn="l"/>
                <a:tab pos="2344738" algn="l"/>
                <a:tab pos="2801938" algn="l"/>
                <a:tab pos="3259138" algn="l"/>
                <a:tab pos="3716338" algn="l"/>
                <a:tab pos="4173538" algn="l"/>
                <a:tab pos="4630738" algn="l"/>
                <a:tab pos="5087938" algn="l"/>
                <a:tab pos="5545138" algn="l"/>
                <a:tab pos="6002338" algn="l"/>
                <a:tab pos="6459538" algn="l"/>
                <a:tab pos="6916738" algn="l"/>
                <a:tab pos="7373938" algn="l"/>
                <a:tab pos="7831138" algn="l"/>
                <a:tab pos="8288338" algn="l"/>
                <a:tab pos="8745538" algn="l"/>
                <a:tab pos="9202738" algn="l"/>
                <a:tab pos="9659938" algn="l"/>
                <a:tab pos="10117138"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973138" algn="l"/>
                <a:tab pos="1430338" algn="l"/>
                <a:tab pos="1887538" algn="l"/>
                <a:tab pos="2344738" algn="l"/>
                <a:tab pos="2801938" algn="l"/>
                <a:tab pos="3259138" algn="l"/>
                <a:tab pos="3716338" algn="l"/>
                <a:tab pos="4173538" algn="l"/>
                <a:tab pos="4630738" algn="l"/>
                <a:tab pos="5087938" algn="l"/>
                <a:tab pos="5545138" algn="l"/>
                <a:tab pos="6002338" algn="l"/>
                <a:tab pos="6459538" algn="l"/>
                <a:tab pos="6916738" algn="l"/>
                <a:tab pos="7373938" algn="l"/>
                <a:tab pos="7831138" algn="l"/>
                <a:tab pos="8288338" algn="l"/>
                <a:tab pos="8745538" algn="l"/>
                <a:tab pos="9202738" algn="l"/>
                <a:tab pos="9659938" algn="l"/>
                <a:tab pos="10117138"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973138" algn="l"/>
                <a:tab pos="1430338" algn="l"/>
                <a:tab pos="1887538" algn="l"/>
                <a:tab pos="2344738" algn="l"/>
                <a:tab pos="2801938" algn="l"/>
                <a:tab pos="3259138" algn="l"/>
                <a:tab pos="3716338" algn="l"/>
                <a:tab pos="4173538" algn="l"/>
                <a:tab pos="4630738" algn="l"/>
                <a:tab pos="5087938" algn="l"/>
                <a:tab pos="5545138" algn="l"/>
                <a:tab pos="6002338" algn="l"/>
                <a:tab pos="6459538" algn="l"/>
                <a:tab pos="6916738" algn="l"/>
                <a:tab pos="7373938" algn="l"/>
                <a:tab pos="7831138" algn="l"/>
                <a:tab pos="8288338" algn="l"/>
                <a:tab pos="8745538" algn="l"/>
                <a:tab pos="9202738" algn="l"/>
                <a:tab pos="9659938" algn="l"/>
                <a:tab pos="10117138"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973138" algn="l"/>
                <a:tab pos="1430338" algn="l"/>
                <a:tab pos="1887538" algn="l"/>
                <a:tab pos="2344738" algn="l"/>
                <a:tab pos="2801938" algn="l"/>
                <a:tab pos="3259138" algn="l"/>
                <a:tab pos="3716338" algn="l"/>
                <a:tab pos="4173538" algn="l"/>
                <a:tab pos="4630738" algn="l"/>
                <a:tab pos="5087938" algn="l"/>
                <a:tab pos="5545138" algn="l"/>
                <a:tab pos="6002338" algn="l"/>
                <a:tab pos="6459538" algn="l"/>
                <a:tab pos="6916738" algn="l"/>
                <a:tab pos="7373938" algn="l"/>
                <a:tab pos="7831138" algn="l"/>
                <a:tab pos="8288338" algn="l"/>
                <a:tab pos="8745538" algn="l"/>
                <a:tab pos="9202738" algn="l"/>
                <a:tab pos="9659938" algn="l"/>
                <a:tab pos="10117138"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973138" algn="l"/>
                <a:tab pos="1430338" algn="l"/>
                <a:tab pos="1887538" algn="l"/>
                <a:tab pos="2344738" algn="l"/>
                <a:tab pos="2801938" algn="l"/>
                <a:tab pos="3259138" algn="l"/>
                <a:tab pos="3716338" algn="l"/>
                <a:tab pos="4173538" algn="l"/>
                <a:tab pos="4630738" algn="l"/>
                <a:tab pos="5087938" algn="l"/>
                <a:tab pos="5545138" algn="l"/>
                <a:tab pos="6002338" algn="l"/>
                <a:tab pos="6459538" algn="l"/>
                <a:tab pos="6916738" algn="l"/>
                <a:tab pos="7373938" algn="l"/>
                <a:tab pos="7831138" algn="l"/>
                <a:tab pos="8288338" algn="l"/>
                <a:tab pos="8745538" algn="l"/>
                <a:tab pos="9202738" algn="l"/>
                <a:tab pos="9659938" algn="l"/>
                <a:tab pos="10117138" algn="l"/>
              </a:tabLst>
              <a:defRPr>
                <a:solidFill>
                  <a:srgbClr val="000000"/>
                </a:solidFill>
                <a:latin typeface="Arial" charset="0"/>
                <a:ea typeface="Microsoft YaHei" charset="-122"/>
              </a:defRPr>
            </a:lvl9pPr>
          </a:lstStyle>
          <a:p>
            <a:pPr lvl="1" eaLnBrk="0" hangingPunct="0">
              <a:spcBef>
                <a:spcPts val="1875"/>
              </a:spcBef>
              <a:buClr>
                <a:srgbClr val="009999"/>
              </a:buClr>
              <a:buSzPct val="90000"/>
              <a:buFont typeface="Nifty 50's Icons 1 JL" pitchFamily="32" charset="0"/>
              <a:buChar char="U"/>
            </a:pPr>
            <a:r>
              <a:rPr lang="en-US" sz="3000" b="1">
                <a:effectLst>
                  <a:outerShdw blurRad="38100" dist="38100" dir="2700000" algn="tl">
                    <a:srgbClr val="C0C0C0"/>
                  </a:outerShdw>
                </a:effectLst>
                <a:latin typeface="Comic Sans MS" pitchFamily="64" charset="0"/>
              </a:rPr>
              <a:t>Obey Authority.</a:t>
            </a:r>
          </a:p>
          <a:p>
            <a:pPr lvl="1" eaLnBrk="0" hangingPunct="0">
              <a:spcBef>
                <a:spcPts val="1875"/>
              </a:spcBef>
              <a:buClr>
                <a:srgbClr val="009999"/>
              </a:buClr>
              <a:buSzPct val="90000"/>
              <a:buFont typeface="Nifty 50's Icons 1 JL" pitchFamily="32" charset="0"/>
              <a:buChar char="U"/>
            </a:pPr>
            <a:r>
              <a:rPr lang="en-US" sz="3000" b="1">
                <a:effectLst>
                  <a:outerShdw blurRad="38100" dist="38100" dir="2700000" algn="tl">
                    <a:srgbClr val="C0C0C0"/>
                  </a:outerShdw>
                </a:effectLst>
                <a:latin typeface="Comic Sans MS" pitchFamily="64" charset="0"/>
              </a:rPr>
              <a:t>Control Your Emotions.</a:t>
            </a:r>
          </a:p>
          <a:p>
            <a:pPr lvl="1" eaLnBrk="0" hangingPunct="0">
              <a:spcBef>
                <a:spcPts val="1875"/>
              </a:spcBef>
              <a:buClr>
                <a:srgbClr val="009999"/>
              </a:buClr>
              <a:buSzPct val="90000"/>
              <a:buFont typeface="Nifty 50's Icons 1 JL" pitchFamily="32" charset="0"/>
              <a:buChar char="U"/>
            </a:pPr>
            <a:r>
              <a:rPr lang="en-US" sz="3000" b="1">
                <a:effectLst>
                  <a:outerShdw blurRad="38100" dist="38100" dir="2700000" algn="tl">
                    <a:srgbClr val="C0C0C0"/>
                  </a:outerShdw>
                </a:effectLst>
                <a:latin typeface="Comic Sans MS" pitchFamily="64" charset="0"/>
              </a:rPr>
              <a:t>Don’t Make Waves </a:t>
            </a:r>
            <a:r>
              <a:rPr lang="en-US" sz="3000" b="1">
                <a:effectLst>
                  <a:outerShdw blurRad="38100" dist="38100" dir="2700000" algn="tl">
                    <a:srgbClr val="C0C0C0"/>
                  </a:outerShdw>
                </a:effectLst>
                <a:latin typeface="Wingdings" charset="2"/>
              </a:rPr>
              <a:t></a:t>
            </a:r>
            <a:r>
              <a:rPr lang="en-US" sz="3000" b="1">
                <a:effectLst>
                  <a:outerShdw blurRad="38100" dist="38100" dir="2700000" algn="tl">
                    <a:srgbClr val="C0C0C0"/>
                  </a:outerShdw>
                </a:effectLst>
                <a:latin typeface="Comic Sans MS" pitchFamily="64" charset="0"/>
              </a:rPr>
              <a:t> Fit in </a:t>
            </a:r>
            <a:br>
              <a:rPr lang="en-US" sz="3000" b="1">
                <a:effectLst>
                  <a:outerShdw blurRad="38100" dist="38100" dir="2700000" algn="tl">
                    <a:srgbClr val="C0C0C0"/>
                  </a:outerShdw>
                </a:effectLst>
                <a:latin typeface="Comic Sans MS" pitchFamily="64" charset="0"/>
              </a:rPr>
            </a:br>
            <a:r>
              <a:rPr lang="en-US" sz="3000" b="1">
                <a:effectLst>
                  <a:outerShdw blurRad="38100" dist="38100" dir="2700000" algn="tl">
                    <a:srgbClr val="C0C0C0"/>
                  </a:outerShdw>
                </a:effectLst>
                <a:latin typeface="Comic Sans MS" pitchFamily="64" charset="0"/>
              </a:rPr>
              <a:t>with the Group.</a:t>
            </a:r>
          </a:p>
          <a:p>
            <a:pPr lvl="1" eaLnBrk="0" hangingPunct="0">
              <a:spcBef>
                <a:spcPts val="1875"/>
              </a:spcBef>
              <a:buClr>
                <a:srgbClr val="009999"/>
              </a:buClr>
              <a:buSzPct val="90000"/>
              <a:buFont typeface="Nifty 50's Icons 1 JL" pitchFamily="32" charset="0"/>
              <a:buChar char="U"/>
            </a:pPr>
            <a:r>
              <a:rPr lang="en-US" sz="3000" b="1">
                <a:effectLst>
                  <a:outerShdw blurRad="38100" dist="38100" dir="2700000" algn="tl">
                    <a:srgbClr val="C0C0C0"/>
                  </a:outerShdw>
                </a:effectLst>
                <a:latin typeface="Comic Sans MS" pitchFamily="64" charset="0"/>
              </a:rPr>
              <a:t>Don’t Even Think About Sex!!!</a:t>
            </a:r>
          </a:p>
        </p:txBody>
      </p:sp>
    </p:spTree>
    <p:extLst>
      <p:ext uri="{BB962C8B-B14F-4D97-AF65-F5344CB8AC3E}">
        <p14:creationId xmlns:p14="http://schemas.microsoft.com/office/powerpoint/2010/main" val="54813515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additive="repl">
                                        <p:cTn id="6" dur="1" fill="hold">
                                          <p:stCondLst>
                                            <p:cond delay="0"/>
                                          </p:stCondLst>
                                        </p:cTn>
                                        <p:tgtEl>
                                          <p:spTgt spid="58370"/>
                                        </p:tgtEl>
                                        <p:attrNameLst>
                                          <p:attrName>style.visibility</p:attrName>
                                        </p:attrNameLst>
                                      </p:cBhvr>
                                      <p:to>
                                        <p:strVal val="visible"/>
                                      </p:to>
                                    </p:set>
                                    <p:animEffect transition="in" filter="wipe(left)">
                                      <p:cBhvr additive="repl">
                                        <p:cTn id="7" dur="500"/>
                                        <p:tgtEl>
                                          <p:spTgt spid="58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additive="repl">
                                        <p:cTn id="11" dur="1" fill="hold">
                                          <p:stCondLst>
                                            <p:cond delay="0"/>
                                          </p:stCondLst>
                                        </p:cTn>
                                        <p:tgtEl>
                                          <p:spTgt spid="58371"/>
                                        </p:tgtEl>
                                        <p:attrNameLst>
                                          <p:attrName>style.visibility</p:attrName>
                                        </p:attrNameLst>
                                      </p:cBhvr>
                                      <p:to>
                                        <p:strVal val="visible"/>
                                      </p:to>
                                    </p:set>
                                    <p:animEffect transition="in" filter="wipe(up)">
                                      <p:cBhvr additive="repl">
                                        <p:cTn id="12" dur="50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3" name="Content Placeholder 2"/>
          <p:cNvSpPr>
            <a:spLocks noGrp="1"/>
          </p:cNvSpPr>
          <p:nvPr>
            <p:ph idx="1"/>
          </p:nvPr>
        </p:nvSpPr>
        <p:spPr/>
        <p:txBody>
          <a:bodyPr/>
          <a:lstStyle/>
          <a:p>
            <a:pPr marL="457200" indent="-457200">
              <a:buFont typeface="Wingdings" pitchFamily="2" charset="2"/>
              <a:buChar char="§"/>
            </a:pPr>
            <a:r>
              <a:rPr lang="en-US" dirty="0" smtClean="0"/>
              <a:t> The 50’s was a time of prosperity for white, middle class, former GI’s</a:t>
            </a:r>
          </a:p>
          <a:p>
            <a:pPr marL="457200" indent="-457200">
              <a:buFont typeface="Wingdings" pitchFamily="2" charset="2"/>
              <a:buChar char="§"/>
            </a:pPr>
            <a:r>
              <a:rPr lang="en-US" dirty="0" smtClean="0"/>
              <a:t>With access to cheap loans from the GI Bill home ownership increased and unemployment decreased</a:t>
            </a:r>
          </a:p>
          <a:p>
            <a:pPr marL="457200" indent="-457200">
              <a:buFont typeface="Wingdings" pitchFamily="2" charset="2"/>
              <a:buChar char="§"/>
            </a:pPr>
            <a:r>
              <a:rPr lang="en-US" dirty="0" smtClean="0"/>
              <a:t>The culture became more homogenous and teens became more important as they made up a greater amount of money spent</a:t>
            </a:r>
          </a:p>
        </p:txBody>
      </p:sp>
    </p:spTree>
    <p:extLst>
      <p:ext uri="{BB962C8B-B14F-4D97-AF65-F5344CB8AC3E}">
        <p14:creationId xmlns:p14="http://schemas.microsoft.com/office/powerpoint/2010/main" val="41461138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60417" name="Rectangle 1"/>
          <p:cNvSpPr>
            <a:spLocks noGrp="1" noChangeArrowheads="1"/>
          </p:cNvSpPr>
          <p:nvPr>
            <p:ph type="title" idx="4294967295"/>
          </p:nvPr>
        </p:nvSpPr>
        <p:spPr>
          <a:xfrm>
            <a:off x="685800" y="2130425"/>
            <a:ext cx="7772400" cy="147002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McCarthyism and the Fear of Communism</a:t>
            </a:r>
          </a:p>
        </p:txBody>
      </p:sp>
      <p:sp>
        <p:nvSpPr>
          <p:cNvPr id="60418" name="Rectangle 2"/>
          <p:cNvSpPr>
            <a:spLocks noGrp="1" noChangeArrowheads="1"/>
          </p:cNvSpPr>
          <p:nvPr>
            <p:ph type="subTitle" idx="4294967295"/>
          </p:nvPr>
        </p:nvSpPr>
        <p:spPr>
          <a:xfrm>
            <a:off x="1371600" y="3886200"/>
            <a:ext cx="6400800" cy="1752600"/>
          </a:xfrm>
          <a:ln/>
        </p:spPr>
        <p:txBody>
          <a:bodyPr lIns="0" tIns="0" rIns="0" bIns="0"/>
          <a:lstStyle/>
          <a:p>
            <a:endParaRPr 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u="sng" smtClean="0">
                <a:latin typeface="Perpetua" pitchFamily="18" charset="0"/>
              </a:rPr>
              <a:t>Paranoia Sets in…</a:t>
            </a:r>
          </a:p>
        </p:txBody>
      </p:sp>
      <p:sp>
        <p:nvSpPr>
          <p:cNvPr id="10243" name="Rectangle 3"/>
          <p:cNvSpPr>
            <a:spLocks noGrp="1" noChangeArrowheads="1"/>
          </p:cNvSpPr>
          <p:nvPr>
            <p:ph type="body" idx="1"/>
          </p:nvPr>
        </p:nvSpPr>
        <p:spPr>
          <a:xfrm>
            <a:off x="0" y="1143000"/>
            <a:ext cx="8229600" cy="4525963"/>
          </a:xfrm>
        </p:spPr>
        <p:txBody>
          <a:bodyPr/>
          <a:lstStyle/>
          <a:p>
            <a:pPr eaLnBrk="1" hangingPunct="1"/>
            <a:r>
              <a:rPr lang="en-US" smtClean="0">
                <a:latin typeface="Times" pitchFamily="18" charset="0"/>
              </a:rPr>
              <a:t>Fear of Communism spread thru the U.S. after WWII</a:t>
            </a:r>
          </a:p>
          <a:p>
            <a:pPr eaLnBrk="1" hangingPunct="1"/>
            <a:r>
              <a:rPr lang="en-US" smtClean="0">
                <a:latin typeface="Times" pitchFamily="18" charset="0"/>
              </a:rPr>
              <a:t>Result of:</a:t>
            </a:r>
          </a:p>
          <a:p>
            <a:pPr lvl="1" eaLnBrk="1" hangingPunct="1"/>
            <a:r>
              <a:rPr lang="en-US" smtClean="0">
                <a:latin typeface="Times" pitchFamily="18" charset="0"/>
              </a:rPr>
              <a:t>Economic Recession</a:t>
            </a:r>
          </a:p>
          <a:p>
            <a:pPr lvl="1" eaLnBrk="1" hangingPunct="1"/>
            <a:r>
              <a:rPr lang="en-US" smtClean="0">
                <a:latin typeface="Times" pitchFamily="18" charset="0"/>
              </a:rPr>
              <a:t>Fear of Soviet Expansion</a:t>
            </a:r>
          </a:p>
          <a:p>
            <a:pPr lvl="1" eaLnBrk="1" hangingPunct="1"/>
            <a:r>
              <a:rPr lang="en-US" smtClean="0">
                <a:latin typeface="Times" pitchFamily="18" charset="0"/>
              </a:rPr>
              <a:t>Fear of spies &amp; nuclear </a:t>
            </a:r>
          </a:p>
          <a:p>
            <a:pPr lvl="1" eaLnBrk="1" hangingPunct="1">
              <a:buFontTx/>
              <a:buNone/>
            </a:pPr>
            <a:r>
              <a:rPr lang="en-US" smtClean="0">
                <a:latin typeface="Times" pitchFamily="18" charset="0"/>
              </a:rPr>
              <a:t>	warfare</a:t>
            </a:r>
          </a:p>
          <a:p>
            <a:pPr lvl="1" eaLnBrk="1" hangingPunct="1"/>
            <a:r>
              <a:rPr lang="en-US" smtClean="0">
                <a:latin typeface="Times" pitchFamily="18" charset="0"/>
              </a:rPr>
              <a:t>Politicians </a:t>
            </a:r>
          </a:p>
          <a:p>
            <a:pPr lvl="1" eaLnBrk="1" hangingPunct="1"/>
            <a:endParaRPr lang="en-US" smtClean="0">
              <a:latin typeface="Times" pitchFamily="18" charset="0"/>
            </a:endParaRPr>
          </a:p>
          <a:p>
            <a:pPr eaLnBrk="1" hangingPunct="1"/>
            <a:endParaRPr lang="en-US" smtClean="0"/>
          </a:p>
        </p:txBody>
      </p:sp>
      <p:pic>
        <p:nvPicPr>
          <p:cNvPr id="4100" name="Picture 5" descr="Image:Joe on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8975" y="2209800"/>
            <a:ext cx="4645025"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4774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24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0">
              <a:srgbClr val="990000"/>
            </a:gs>
            <a:gs pos="50000">
              <a:schemeClr val="bg1"/>
            </a:gs>
            <a:gs pos="100000">
              <a:srgbClr val="990000"/>
            </a:gs>
          </a:gsLst>
          <a:lin ang="54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4876800" cy="3459163"/>
          </a:xfrm>
        </p:spPr>
        <p:txBody>
          <a:bodyPr/>
          <a:lstStyle/>
          <a:p>
            <a:pPr eaLnBrk="1" hangingPunct="1"/>
            <a:r>
              <a:rPr lang="en-US" smtClean="0">
                <a:latin typeface="Showcard Gothic" pitchFamily="82" charset="0"/>
              </a:rPr>
              <a:t>B. The Government Responds</a:t>
            </a:r>
          </a:p>
        </p:txBody>
      </p:sp>
      <p:pic>
        <p:nvPicPr>
          <p:cNvPr id="5123" name="Picture 5" descr="Image:The Blob post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275" y="0"/>
            <a:ext cx="4530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7" descr="Image:Invasion of the body snatchers.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71800"/>
            <a:ext cx="47244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32687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0"/>
            <a:ext cx="8229600" cy="1143000"/>
          </a:xfrm>
        </p:spPr>
        <p:txBody>
          <a:bodyPr/>
          <a:lstStyle/>
          <a:p>
            <a:pPr eaLnBrk="1" hangingPunct="1"/>
            <a:r>
              <a:rPr lang="en-US" b="1" u="sng" smtClean="0">
                <a:latin typeface="Perpetua" pitchFamily="18" charset="0"/>
              </a:rPr>
              <a:t>Smith Act (1940)</a:t>
            </a:r>
          </a:p>
        </p:txBody>
      </p:sp>
      <p:sp>
        <p:nvSpPr>
          <p:cNvPr id="14339" name="Rectangle 3"/>
          <p:cNvSpPr>
            <a:spLocks noGrp="1" noChangeArrowheads="1"/>
          </p:cNvSpPr>
          <p:nvPr>
            <p:ph type="body" idx="1"/>
          </p:nvPr>
        </p:nvSpPr>
        <p:spPr>
          <a:xfrm>
            <a:off x="0" y="838200"/>
            <a:ext cx="9144000" cy="4525963"/>
          </a:xfrm>
        </p:spPr>
        <p:txBody>
          <a:bodyPr/>
          <a:lstStyle/>
          <a:p>
            <a:pPr eaLnBrk="1" hangingPunct="1"/>
            <a:r>
              <a:rPr lang="en-US" smtClean="0">
                <a:latin typeface="Comic Sans MS" pitchFamily="66" charset="0"/>
              </a:rPr>
              <a:t>Made it illegal to advocate the overthrow of the U.S. government</a:t>
            </a:r>
          </a:p>
          <a:p>
            <a:pPr eaLnBrk="1" hangingPunct="1"/>
            <a:r>
              <a:rPr lang="en-US" smtClean="0">
                <a:latin typeface="Comic Sans MS" pitchFamily="66" charset="0"/>
              </a:rPr>
              <a:t>Used to convict members of the Communist Party</a:t>
            </a:r>
          </a:p>
          <a:p>
            <a:pPr eaLnBrk="1" hangingPunct="1"/>
            <a:r>
              <a:rPr lang="en-US" smtClean="0">
                <a:latin typeface="Comic Sans MS" pitchFamily="66" charset="0"/>
              </a:rPr>
              <a:t>11 in NY were sent to jail</a:t>
            </a:r>
          </a:p>
        </p:txBody>
      </p:sp>
      <p:pic>
        <p:nvPicPr>
          <p:cNvPr id="6148" name="Picture 5" descr="smithact1"/>
          <p:cNvPicPr>
            <a:picLocks noChangeAspect="1" noChangeArrowheads="1"/>
          </p:cNvPicPr>
          <p:nvPr/>
        </p:nvPicPr>
        <p:blipFill>
          <a:blip r:embed="rId2">
            <a:extLst>
              <a:ext uri="{28A0092B-C50C-407E-A947-70E740481C1C}">
                <a14:useLocalDpi xmlns:a14="http://schemas.microsoft.com/office/drawing/2010/main" val="0"/>
              </a:ext>
            </a:extLst>
          </a:blip>
          <a:srcRect t="11111" r="-1666" b="11111"/>
          <a:stretch>
            <a:fillRect/>
          </a:stretch>
        </p:blipFill>
        <p:spPr bwMode="auto">
          <a:xfrm>
            <a:off x="2209800" y="3590925"/>
            <a:ext cx="571500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577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1219200" y="228600"/>
            <a:ext cx="7086600"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a:spcBef>
                <a:spcPts val="2250"/>
              </a:spcBef>
              <a:buClrTx/>
              <a:buFontTx/>
              <a:buNone/>
            </a:pPr>
            <a:r>
              <a:rPr lang="en-US" sz="3600" b="1">
                <a:effectLst>
                  <a:outerShdw blurRad="38100" dist="38100" dir="2700000" algn="tl">
                    <a:srgbClr val="FFFFFF"/>
                  </a:outerShdw>
                </a:effectLst>
                <a:latin typeface="Biohazard Participants" charset="0"/>
              </a:rPr>
              <a:t>The “Iron Curtain”</a:t>
            </a:r>
          </a:p>
        </p:txBody>
      </p:sp>
      <p:sp>
        <p:nvSpPr>
          <p:cNvPr id="15362" name="Text Box 2"/>
          <p:cNvSpPr txBox="1">
            <a:spLocks noChangeArrowheads="1"/>
          </p:cNvSpPr>
          <p:nvPr/>
        </p:nvSpPr>
        <p:spPr bwMode="auto">
          <a:xfrm>
            <a:off x="1066800" y="4876800"/>
            <a:ext cx="7162800" cy="176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spcBef>
                <a:spcPts val="1375"/>
              </a:spcBef>
              <a:buClrTx/>
              <a:buFontTx/>
              <a:buNone/>
            </a:pPr>
            <a:r>
              <a:rPr lang="en-US" sz="2200" b="1" i="1">
                <a:effectLst>
                  <a:outerShdw blurRad="38100" dist="38100" dir="2700000" algn="tl">
                    <a:srgbClr val="FFFFFF"/>
                  </a:outerShdw>
                </a:effectLst>
                <a:latin typeface="Comic Sans MS" pitchFamily="64" charset="0"/>
              </a:rPr>
              <a:t>From Stettin in the Balkans, to Trieste in the Adriatic, an </a:t>
            </a:r>
            <a:r>
              <a:rPr lang="en-US" sz="2200" b="1" i="1">
                <a:solidFill>
                  <a:srgbClr val="FF0000"/>
                </a:solidFill>
                <a:effectLst>
                  <a:outerShdw blurRad="38100" dist="38100" dir="2700000" algn="tl">
                    <a:srgbClr val="000000"/>
                  </a:outerShdw>
                </a:effectLst>
                <a:latin typeface="Comic Sans MS" pitchFamily="64" charset="0"/>
              </a:rPr>
              <a:t>iron curtain</a:t>
            </a:r>
            <a:r>
              <a:rPr lang="en-US" sz="2200" b="1" i="1">
                <a:effectLst>
                  <a:outerShdw blurRad="38100" dist="38100" dir="2700000" algn="tl">
                    <a:srgbClr val="FFFFFF"/>
                  </a:outerShdw>
                </a:effectLst>
                <a:latin typeface="Comic Sans MS" pitchFamily="64" charset="0"/>
              </a:rPr>
              <a:t> has descended across the Continent.  Behind that line lies the ancient capitals of Central and Eastern Europe.</a:t>
            </a:r>
            <a:br>
              <a:rPr lang="en-US" sz="2200" b="1" i="1">
                <a:effectLst>
                  <a:outerShdw blurRad="38100" dist="38100" dir="2700000" algn="tl">
                    <a:srgbClr val="FFFFFF"/>
                  </a:outerShdw>
                </a:effectLst>
                <a:latin typeface="Comic Sans MS" pitchFamily="64" charset="0"/>
              </a:rPr>
            </a:br>
            <a:r>
              <a:rPr lang="en-US" sz="2200" b="1" i="1">
                <a:effectLst>
                  <a:outerShdw blurRad="38100" dist="38100" dir="2700000" algn="tl">
                    <a:srgbClr val="FFFFFF"/>
                  </a:outerShdw>
                </a:effectLst>
                <a:latin typeface="Comic Sans MS" pitchFamily="64" charset="0"/>
              </a:rPr>
              <a:t>                      </a:t>
            </a:r>
            <a:r>
              <a:rPr lang="en-US" sz="2200" b="1">
                <a:effectLst>
                  <a:outerShdw blurRad="38100" dist="38100" dir="2700000" algn="tl">
                    <a:srgbClr val="FFFFFF"/>
                  </a:outerShdw>
                </a:effectLst>
                <a:latin typeface="Comic Sans MS" pitchFamily="64" charset="0"/>
              </a:rPr>
              <a:t>-- Sir Winston Churchill, 1946</a:t>
            </a:r>
          </a:p>
        </p:txBody>
      </p:sp>
      <p:pic>
        <p:nvPicPr>
          <p:cNvPr id="15363" name="Picture 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2286000" y="914400"/>
            <a:ext cx="4724400" cy="382587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iterate type="lt">
                                    <p:tmPct val="10000"/>
                                  </p:iterate>
                                  <p:childTnLst>
                                    <p:set>
                                      <p:cBhvr additive="repl">
                                        <p:cTn id="6" dur="1" fill="hold">
                                          <p:stCondLst>
                                            <p:cond delay="0"/>
                                          </p:stCondLst>
                                        </p:cTn>
                                        <p:tgtEl>
                                          <p:spTgt spid="15362"/>
                                        </p:tgtEl>
                                        <p:attrNameLst>
                                          <p:attrName>style.visibility</p:attrName>
                                        </p:attrNameLst>
                                      </p:cBhvr>
                                      <p:to>
                                        <p:strVal val="visible"/>
                                      </p:to>
                                    </p:set>
                                    <p:animEffect transition="in" filter="wipe(left)">
                                      <p:cBhvr additive="repl">
                                        <p:cTn id="7"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74638"/>
            <a:ext cx="9144000" cy="1143000"/>
          </a:xfrm>
        </p:spPr>
        <p:txBody>
          <a:bodyPr/>
          <a:lstStyle/>
          <a:p>
            <a:pPr eaLnBrk="1" hangingPunct="1"/>
            <a:r>
              <a:rPr lang="en-US" sz="4000" b="1" u="sng" smtClean="0">
                <a:latin typeface="Perpetua" pitchFamily="18" charset="0"/>
              </a:rPr>
              <a:t>House Un-American Activities Committee (HUAC)</a:t>
            </a:r>
          </a:p>
        </p:txBody>
      </p:sp>
      <p:sp>
        <p:nvSpPr>
          <p:cNvPr id="11267" name="Rectangle 3"/>
          <p:cNvSpPr>
            <a:spLocks noGrp="1" noChangeArrowheads="1"/>
          </p:cNvSpPr>
          <p:nvPr>
            <p:ph type="body" idx="1"/>
          </p:nvPr>
        </p:nvSpPr>
        <p:spPr/>
        <p:txBody>
          <a:bodyPr/>
          <a:lstStyle/>
          <a:p>
            <a:pPr eaLnBrk="1" hangingPunct="1"/>
            <a:r>
              <a:rPr lang="en-US" smtClean="0">
                <a:latin typeface="Times" pitchFamily="18" charset="0"/>
              </a:rPr>
              <a:t>Investigative Committee in the HOR</a:t>
            </a:r>
          </a:p>
          <a:p>
            <a:pPr eaLnBrk="1" hangingPunct="1"/>
            <a:r>
              <a:rPr lang="en-US" smtClean="0">
                <a:latin typeface="Times" pitchFamily="18" charset="0"/>
              </a:rPr>
              <a:t>Investigated Communist influence in the United States</a:t>
            </a:r>
          </a:p>
          <a:p>
            <a:pPr eaLnBrk="1" hangingPunct="1"/>
            <a:endParaRPr lang="en-US" smtClean="0"/>
          </a:p>
        </p:txBody>
      </p:sp>
      <p:pic>
        <p:nvPicPr>
          <p:cNvPr id="7172" name="Picture 5" descr="Image:Huac.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971800"/>
            <a:ext cx="5105400"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6"/>
          <p:cNvSpPr txBox="1">
            <a:spLocks noChangeArrowheads="1"/>
          </p:cNvSpPr>
          <p:nvPr/>
        </p:nvSpPr>
        <p:spPr bwMode="auto">
          <a:xfrm>
            <a:off x="0" y="3505200"/>
            <a:ext cx="37338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pitchFamily="18" charset="0"/>
              </a:defRPr>
            </a:lvl1pPr>
            <a:lvl2pPr marL="742950" indent="-285750" eaLnBrk="0" hangingPunct="0">
              <a:defRPr sz="3200">
                <a:solidFill>
                  <a:schemeClr val="tx1"/>
                </a:solidFill>
                <a:latin typeface="Times" pitchFamily="18" charset="0"/>
              </a:defRPr>
            </a:lvl2pPr>
            <a:lvl3pPr marL="1143000" indent="-228600" eaLnBrk="0" hangingPunct="0">
              <a:defRPr sz="3200">
                <a:solidFill>
                  <a:schemeClr val="tx1"/>
                </a:solidFill>
                <a:latin typeface="Times" pitchFamily="18" charset="0"/>
              </a:defRPr>
            </a:lvl3pPr>
            <a:lvl4pPr marL="1600200" indent="-228600" eaLnBrk="0" hangingPunct="0">
              <a:defRPr sz="3200">
                <a:solidFill>
                  <a:schemeClr val="tx1"/>
                </a:solidFill>
                <a:latin typeface="Times" pitchFamily="18" charset="0"/>
              </a:defRPr>
            </a:lvl4pPr>
            <a:lvl5pPr marL="2057400" indent="-228600" eaLnBrk="0" hangingPunct="0">
              <a:defRPr sz="3200">
                <a:solidFill>
                  <a:schemeClr val="tx1"/>
                </a:solidFill>
                <a:latin typeface="Times" pitchFamily="18" charset="0"/>
              </a:defRPr>
            </a:lvl5pPr>
            <a:lvl6pPr marL="2514600" indent="-228600" eaLnBrk="0" fontAlgn="base" hangingPunct="0">
              <a:spcBef>
                <a:spcPct val="20000"/>
              </a:spcBef>
              <a:spcAft>
                <a:spcPct val="0"/>
              </a:spcAft>
              <a:buChar char="•"/>
              <a:defRPr sz="3200">
                <a:solidFill>
                  <a:schemeClr val="tx1"/>
                </a:solidFill>
                <a:latin typeface="Times" pitchFamily="18" charset="0"/>
              </a:defRPr>
            </a:lvl6pPr>
            <a:lvl7pPr marL="2971800" indent="-228600" eaLnBrk="0" fontAlgn="base" hangingPunct="0">
              <a:spcBef>
                <a:spcPct val="20000"/>
              </a:spcBef>
              <a:spcAft>
                <a:spcPct val="0"/>
              </a:spcAft>
              <a:buChar char="•"/>
              <a:defRPr sz="3200">
                <a:solidFill>
                  <a:schemeClr val="tx1"/>
                </a:solidFill>
                <a:latin typeface="Times" pitchFamily="18" charset="0"/>
              </a:defRPr>
            </a:lvl7pPr>
            <a:lvl8pPr marL="3429000" indent="-228600" eaLnBrk="0" fontAlgn="base" hangingPunct="0">
              <a:spcBef>
                <a:spcPct val="20000"/>
              </a:spcBef>
              <a:spcAft>
                <a:spcPct val="0"/>
              </a:spcAft>
              <a:buChar char="•"/>
              <a:defRPr sz="3200">
                <a:solidFill>
                  <a:schemeClr val="tx1"/>
                </a:solidFill>
                <a:latin typeface="Times" pitchFamily="18" charset="0"/>
              </a:defRPr>
            </a:lvl8pPr>
            <a:lvl9pPr marL="3886200" indent="-228600" eaLnBrk="0" fontAlgn="base" hangingPunct="0">
              <a:spcBef>
                <a:spcPct val="20000"/>
              </a:spcBef>
              <a:spcAft>
                <a:spcPct val="0"/>
              </a:spcAft>
              <a:buChar char="•"/>
              <a:defRPr sz="3200">
                <a:solidFill>
                  <a:schemeClr val="tx1"/>
                </a:solidFill>
                <a:latin typeface="Times" pitchFamily="18" charset="0"/>
              </a:defRPr>
            </a:lvl9pPr>
          </a:lstStyle>
          <a:p>
            <a:pPr defTabSz="914400" eaLnBrk="1" hangingPunct="1">
              <a:spcBef>
                <a:spcPct val="20000"/>
              </a:spcBef>
              <a:buClrTx/>
              <a:buSzTx/>
              <a:buFontTx/>
              <a:buChar char="•"/>
            </a:pPr>
            <a:r>
              <a:rPr lang="en-US" smtClean="0">
                <a:solidFill>
                  <a:srgbClr val="000000"/>
                </a:solidFill>
                <a:latin typeface="Times New Roman" pitchFamily="18" charset="0"/>
                <a:ea typeface="+mn-ea"/>
              </a:rPr>
              <a:t> Focused on the film industry – believed there was propaganda in movies</a:t>
            </a:r>
          </a:p>
          <a:p>
            <a:pPr defTabSz="914400" eaLnBrk="1" hangingPunct="1">
              <a:spcBef>
                <a:spcPct val="50000"/>
              </a:spcBef>
              <a:buClrTx/>
              <a:buSzTx/>
              <a:buFontTx/>
              <a:buNone/>
            </a:pPr>
            <a:endParaRPr lang="en-US" smtClean="0">
              <a:solidFill>
                <a:srgbClr val="000000"/>
              </a:solidFill>
              <a:latin typeface="Times New Roman" pitchFamily="18" charset="0"/>
              <a:ea typeface="+mn-ea"/>
            </a:endParaRPr>
          </a:p>
        </p:txBody>
      </p:sp>
    </p:spTree>
    <p:extLst>
      <p:ext uri="{BB962C8B-B14F-4D97-AF65-F5344CB8AC3E}">
        <p14:creationId xmlns:p14="http://schemas.microsoft.com/office/powerpoint/2010/main" val="3301476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127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05000" y="304800"/>
            <a:ext cx="8229600" cy="1143000"/>
          </a:xfrm>
        </p:spPr>
        <p:txBody>
          <a:bodyPr/>
          <a:lstStyle/>
          <a:p>
            <a:pPr eaLnBrk="1" hangingPunct="1"/>
            <a:r>
              <a:rPr lang="en-US" b="1" u="sng" smtClean="0">
                <a:latin typeface="Perpetua" pitchFamily="18" charset="0"/>
              </a:rPr>
              <a:t>Blacklisting</a:t>
            </a:r>
          </a:p>
        </p:txBody>
      </p:sp>
      <p:sp>
        <p:nvSpPr>
          <p:cNvPr id="15363" name="Rectangle 3"/>
          <p:cNvSpPr>
            <a:spLocks noGrp="1" noChangeArrowheads="1"/>
          </p:cNvSpPr>
          <p:nvPr>
            <p:ph type="body" idx="1"/>
          </p:nvPr>
        </p:nvSpPr>
        <p:spPr>
          <a:xfrm>
            <a:off x="4495800" y="1447800"/>
            <a:ext cx="4648200" cy="4525963"/>
          </a:xfrm>
        </p:spPr>
        <p:txBody>
          <a:bodyPr/>
          <a:lstStyle/>
          <a:p>
            <a:pPr eaLnBrk="1" hangingPunct="1"/>
            <a:r>
              <a:rPr lang="en-US" smtClean="0">
                <a:latin typeface="Times" pitchFamily="18" charset="0"/>
              </a:rPr>
              <a:t>Hollywood Ten – refused to cooperate with the HUAC</a:t>
            </a:r>
          </a:p>
          <a:p>
            <a:pPr eaLnBrk="1" hangingPunct="1"/>
            <a:r>
              <a:rPr lang="en-US" smtClean="0">
                <a:latin typeface="Times" pitchFamily="18" charset="0"/>
              </a:rPr>
              <a:t>Industry responded by blacklisting 250 people</a:t>
            </a:r>
          </a:p>
          <a:p>
            <a:pPr eaLnBrk="1" hangingPunct="1"/>
            <a:endParaRPr lang="en-US" smtClean="0">
              <a:latin typeface="Times" pitchFamily="18" charset="0"/>
            </a:endParaRPr>
          </a:p>
          <a:p>
            <a:pPr eaLnBrk="1" hangingPunct="1"/>
            <a:endParaRPr lang="en-US" smtClean="0"/>
          </a:p>
        </p:txBody>
      </p:sp>
      <p:pic>
        <p:nvPicPr>
          <p:cNvPr id="8196" name="Picture 5"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91000"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Hollywood10_pro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6600"/>
            <a:ext cx="4495800" cy="366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472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u="sng" smtClean="0">
                <a:latin typeface="Perpetua" pitchFamily="18" charset="0"/>
              </a:rPr>
              <a:t>Truman’s Loyalty Program</a:t>
            </a:r>
          </a:p>
        </p:txBody>
      </p:sp>
      <p:sp>
        <p:nvSpPr>
          <p:cNvPr id="17411" name="Rectangle 3"/>
          <p:cNvSpPr>
            <a:spLocks noGrp="1" noChangeArrowheads="1"/>
          </p:cNvSpPr>
          <p:nvPr>
            <p:ph type="body" idx="1"/>
          </p:nvPr>
        </p:nvSpPr>
        <p:spPr>
          <a:xfrm>
            <a:off x="0" y="1371600"/>
            <a:ext cx="4800600" cy="4525963"/>
          </a:xfrm>
        </p:spPr>
        <p:txBody>
          <a:bodyPr/>
          <a:lstStyle/>
          <a:p>
            <a:pPr eaLnBrk="1" hangingPunct="1">
              <a:lnSpc>
                <a:spcPct val="90000"/>
              </a:lnSpc>
            </a:pPr>
            <a:r>
              <a:rPr lang="en-US" smtClean="0">
                <a:latin typeface="Times New Roman" pitchFamily="18" charset="0"/>
              </a:rPr>
              <a:t>Executive Order 9835: March 1947</a:t>
            </a:r>
          </a:p>
          <a:p>
            <a:pPr eaLnBrk="1" hangingPunct="1">
              <a:lnSpc>
                <a:spcPct val="90000"/>
              </a:lnSpc>
            </a:pPr>
            <a:r>
              <a:rPr lang="en-US" smtClean="0">
                <a:latin typeface="Times New Roman" pitchFamily="18" charset="0"/>
              </a:rPr>
              <a:t>Designed to root out Communism from Federal Departments</a:t>
            </a:r>
          </a:p>
          <a:p>
            <a:pPr eaLnBrk="1" hangingPunct="1">
              <a:lnSpc>
                <a:spcPct val="90000"/>
              </a:lnSpc>
            </a:pPr>
            <a:r>
              <a:rPr lang="en-US" smtClean="0">
                <a:latin typeface="Times New Roman" pitchFamily="18" charset="0"/>
              </a:rPr>
              <a:t>Investigate 3 million employees</a:t>
            </a:r>
          </a:p>
          <a:p>
            <a:pPr eaLnBrk="1" hangingPunct="1">
              <a:lnSpc>
                <a:spcPct val="90000"/>
              </a:lnSpc>
            </a:pPr>
            <a:r>
              <a:rPr lang="en-US" smtClean="0">
                <a:latin typeface="Times New Roman" pitchFamily="18" charset="0"/>
              </a:rPr>
              <a:t>Employers began demanded loyalty oaths </a:t>
            </a:r>
          </a:p>
        </p:txBody>
      </p:sp>
      <p:pic>
        <p:nvPicPr>
          <p:cNvPr id="9220" name="Picture 5" descr="062304-loyal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447800"/>
            <a:ext cx="480060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1395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74638"/>
            <a:ext cx="9144000" cy="1143000"/>
          </a:xfrm>
        </p:spPr>
        <p:txBody>
          <a:bodyPr/>
          <a:lstStyle/>
          <a:p>
            <a:pPr eaLnBrk="1" hangingPunct="1"/>
            <a:r>
              <a:rPr lang="en-US" sz="4000" b="1" u="sng" smtClean="0">
                <a:latin typeface="Perpetua" pitchFamily="18" charset="0"/>
              </a:rPr>
              <a:t>McCarran Internal Security Bill (1950)</a:t>
            </a:r>
          </a:p>
        </p:txBody>
      </p:sp>
      <p:sp>
        <p:nvSpPr>
          <p:cNvPr id="16387" name="Rectangle 3"/>
          <p:cNvSpPr>
            <a:spLocks noGrp="1" noChangeArrowheads="1"/>
          </p:cNvSpPr>
          <p:nvPr>
            <p:ph type="body" idx="1"/>
          </p:nvPr>
        </p:nvSpPr>
        <p:spPr/>
        <p:txBody>
          <a:bodyPr/>
          <a:lstStyle/>
          <a:p>
            <a:pPr eaLnBrk="1" hangingPunct="1"/>
            <a:r>
              <a:rPr lang="en-US" smtClean="0">
                <a:latin typeface="Times New Roman" pitchFamily="18" charset="0"/>
              </a:rPr>
              <a:t>Communist organizations had to register &amp; activities were regulated</a:t>
            </a:r>
          </a:p>
          <a:p>
            <a:pPr eaLnBrk="1" hangingPunct="1"/>
            <a:r>
              <a:rPr lang="en-US" smtClean="0">
                <a:latin typeface="Times New Roman" pitchFamily="18" charset="0"/>
              </a:rPr>
              <a:t>Subversive activities could result in the de-naturalization of citizens</a:t>
            </a:r>
          </a:p>
          <a:p>
            <a:pPr eaLnBrk="1" hangingPunct="1"/>
            <a:r>
              <a:rPr lang="en-US" smtClean="0">
                <a:latin typeface="Times New Roman" pitchFamily="18" charset="0"/>
              </a:rPr>
              <a:t>Vetoed by Truman – Congress over-rode </a:t>
            </a:r>
          </a:p>
          <a:p>
            <a:pPr eaLnBrk="1" hangingPunct="1"/>
            <a:r>
              <a:rPr lang="en-US" smtClean="0">
                <a:latin typeface="Times New Roman" pitchFamily="18" charset="0"/>
              </a:rPr>
              <a:t>Later overturned by the SC</a:t>
            </a:r>
          </a:p>
        </p:txBody>
      </p:sp>
    </p:spTree>
    <p:extLst>
      <p:ext uri="{BB962C8B-B14F-4D97-AF65-F5344CB8AC3E}">
        <p14:creationId xmlns:p14="http://schemas.microsoft.com/office/powerpoint/2010/main" val="902819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990000"/>
            </a:gs>
          </a:gsLst>
          <a:lin ang="5400000" scaled="1"/>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304800"/>
            <a:ext cx="4648200" cy="2849563"/>
          </a:xfrm>
        </p:spPr>
        <p:txBody>
          <a:bodyPr/>
          <a:lstStyle/>
          <a:p>
            <a:pPr eaLnBrk="1" hangingPunct="1"/>
            <a:r>
              <a:rPr lang="en-US" smtClean="0">
                <a:latin typeface="Showcard Gothic" pitchFamily="82" charset="0"/>
              </a:rPr>
              <a:t>C. The Spies</a:t>
            </a:r>
          </a:p>
        </p:txBody>
      </p:sp>
      <p:pic>
        <p:nvPicPr>
          <p:cNvPr id="11267" name="Picture 5" descr="sp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0"/>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7" descr="s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45783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7607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143000"/>
          </a:xfrm>
        </p:spPr>
        <p:txBody>
          <a:bodyPr/>
          <a:lstStyle/>
          <a:p>
            <a:pPr eaLnBrk="1" hangingPunct="1"/>
            <a:r>
              <a:rPr lang="en-US" b="1" u="sng" smtClean="0">
                <a:latin typeface="Perpetua" pitchFamily="18" charset="0"/>
              </a:rPr>
              <a:t>Alger Hiss</a:t>
            </a:r>
          </a:p>
        </p:txBody>
      </p:sp>
      <p:sp>
        <p:nvSpPr>
          <p:cNvPr id="5123" name="Rectangle 3"/>
          <p:cNvSpPr>
            <a:spLocks noGrp="1" noChangeArrowheads="1"/>
          </p:cNvSpPr>
          <p:nvPr>
            <p:ph type="body" sz="half" idx="1"/>
          </p:nvPr>
        </p:nvSpPr>
        <p:spPr>
          <a:xfrm>
            <a:off x="0" y="1447800"/>
            <a:ext cx="4343400" cy="4525963"/>
          </a:xfrm>
        </p:spPr>
        <p:txBody>
          <a:bodyPr/>
          <a:lstStyle/>
          <a:p>
            <a:pPr eaLnBrk="1" hangingPunct="1">
              <a:lnSpc>
                <a:spcPct val="90000"/>
              </a:lnSpc>
            </a:pPr>
            <a:r>
              <a:rPr lang="en-US" sz="3200" smtClean="0">
                <a:latin typeface="Times" pitchFamily="18" charset="0"/>
              </a:rPr>
              <a:t>Accused by Whittaker Chambers of spying</a:t>
            </a:r>
          </a:p>
          <a:p>
            <a:pPr eaLnBrk="1" hangingPunct="1">
              <a:lnSpc>
                <a:spcPct val="90000"/>
              </a:lnSpc>
              <a:buFontTx/>
              <a:buNone/>
            </a:pPr>
            <a:endParaRPr lang="en-US" sz="3200" smtClean="0">
              <a:latin typeface="Times" pitchFamily="18" charset="0"/>
            </a:endParaRPr>
          </a:p>
        </p:txBody>
      </p:sp>
      <p:sp>
        <p:nvSpPr>
          <p:cNvPr id="5126" name="Rectangle 6"/>
          <p:cNvSpPr>
            <a:spLocks noGrp="1" noChangeArrowheads="1"/>
          </p:cNvSpPr>
          <p:nvPr>
            <p:ph type="body" sz="half" idx="2"/>
          </p:nvPr>
        </p:nvSpPr>
        <p:spPr>
          <a:xfrm>
            <a:off x="4876800" y="4038600"/>
            <a:ext cx="4267200" cy="2819400"/>
          </a:xfrm>
        </p:spPr>
        <p:txBody>
          <a:bodyPr/>
          <a:lstStyle/>
          <a:p>
            <a:pPr eaLnBrk="1" hangingPunct="1">
              <a:lnSpc>
                <a:spcPct val="90000"/>
              </a:lnSpc>
            </a:pPr>
            <a:r>
              <a:rPr lang="en-US" smtClean="0">
                <a:latin typeface="Times New Roman" pitchFamily="18" charset="0"/>
              </a:rPr>
              <a:t>Richard Nixon &amp; HUAC investigate</a:t>
            </a:r>
          </a:p>
          <a:p>
            <a:pPr eaLnBrk="1" hangingPunct="1">
              <a:lnSpc>
                <a:spcPct val="90000"/>
              </a:lnSpc>
            </a:pPr>
            <a:r>
              <a:rPr lang="en-US" smtClean="0">
                <a:latin typeface="Times New Roman" pitchFamily="18" charset="0"/>
              </a:rPr>
              <a:t>He is convicted of perjury in 1948</a:t>
            </a:r>
          </a:p>
          <a:p>
            <a:pPr eaLnBrk="1" hangingPunct="1">
              <a:lnSpc>
                <a:spcPct val="90000"/>
              </a:lnSpc>
            </a:pPr>
            <a:r>
              <a:rPr lang="en-US" smtClean="0">
                <a:latin typeface="Times New Roman" pitchFamily="18" charset="0"/>
              </a:rPr>
              <a:t>Sentenced to 5 years in prison</a:t>
            </a:r>
          </a:p>
        </p:txBody>
      </p:sp>
      <p:pic>
        <p:nvPicPr>
          <p:cNvPr id="12293" name="Picture 4" descr="Mugs%2814%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7000"/>
            <a:ext cx="44196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descr="reds_s1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143000"/>
            <a:ext cx="4191000"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473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126">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126">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1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152400" y="1524000"/>
            <a:ext cx="7543800" cy="5029200"/>
          </a:xfrm>
        </p:spPr>
        <p:txBody>
          <a:bodyPr/>
          <a:lstStyle/>
          <a:p>
            <a:pPr eaLnBrk="1" hangingPunct="1"/>
            <a:r>
              <a:rPr lang="en-US" smtClean="0">
                <a:latin typeface="Times" pitchFamily="18" charset="0"/>
              </a:rPr>
              <a:t>American Communists</a:t>
            </a:r>
          </a:p>
          <a:p>
            <a:pPr eaLnBrk="1" hangingPunct="1"/>
            <a:r>
              <a:rPr lang="en-US" smtClean="0">
                <a:latin typeface="Times" pitchFamily="18" charset="0"/>
              </a:rPr>
              <a:t>Accused of supplying secrets </a:t>
            </a:r>
          </a:p>
          <a:p>
            <a:pPr eaLnBrk="1" hangingPunct="1">
              <a:buFontTx/>
              <a:buNone/>
            </a:pPr>
            <a:r>
              <a:rPr lang="en-US" smtClean="0">
                <a:latin typeface="Times" pitchFamily="18" charset="0"/>
              </a:rPr>
              <a:t>	of the atomic bomb to the </a:t>
            </a:r>
          </a:p>
          <a:p>
            <a:pPr eaLnBrk="1" hangingPunct="1">
              <a:buFontTx/>
              <a:buNone/>
            </a:pPr>
            <a:r>
              <a:rPr lang="en-US" smtClean="0">
                <a:latin typeface="Times" pitchFamily="18" charset="0"/>
              </a:rPr>
              <a:t>	Soviets</a:t>
            </a:r>
          </a:p>
          <a:p>
            <a:pPr eaLnBrk="1" hangingPunct="1"/>
            <a:r>
              <a:rPr lang="en-US" smtClean="0">
                <a:latin typeface="Times" pitchFamily="18" charset="0"/>
              </a:rPr>
              <a:t>Convicted spy Klaus Fuchs </a:t>
            </a:r>
          </a:p>
          <a:p>
            <a:pPr eaLnBrk="1" hangingPunct="1">
              <a:buFontTx/>
              <a:buNone/>
            </a:pPr>
            <a:r>
              <a:rPr lang="en-US" smtClean="0">
                <a:latin typeface="Times" pitchFamily="18" charset="0"/>
              </a:rPr>
              <a:t>	accused them</a:t>
            </a:r>
          </a:p>
          <a:p>
            <a:pPr eaLnBrk="1" hangingPunct="1"/>
            <a:r>
              <a:rPr lang="en-US" smtClean="0">
                <a:latin typeface="Times" pitchFamily="18" charset="0"/>
              </a:rPr>
              <a:t>Convicted in 1951</a:t>
            </a:r>
          </a:p>
          <a:p>
            <a:pPr eaLnBrk="1" hangingPunct="1"/>
            <a:r>
              <a:rPr lang="en-US" smtClean="0">
                <a:latin typeface="Times" pitchFamily="18" charset="0"/>
              </a:rPr>
              <a:t>Executed in 1953</a:t>
            </a:r>
          </a:p>
        </p:txBody>
      </p:sp>
      <p:pic>
        <p:nvPicPr>
          <p:cNvPr id="13315" name="Picture 3" descr="rosenber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1447800"/>
            <a:ext cx="36957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4"/>
          <p:cNvSpPr>
            <a:spLocks noGrp="1" noChangeArrowheads="1"/>
          </p:cNvSpPr>
          <p:nvPr>
            <p:ph type="title"/>
          </p:nvPr>
        </p:nvSpPr>
        <p:spPr/>
        <p:txBody>
          <a:bodyPr/>
          <a:lstStyle/>
          <a:p>
            <a:pPr eaLnBrk="1" hangingPunct="1"/>
            <a:r>
              <a:rPr lang="en-US" b="1" u="sng" smtClean="0">
                <a:latin typeface="Perpetua" pitchFamily="18" charset="0"/>
              </a:rPr>
              <a:t>Julius &amp; Ethel Rosenberg</a:t>
            </a:r>
          </a:p>
        </p:txBody>
      </p:sp>
    </p:spTree>
    <p:extLst>
      <p:ext uri="{BB962C8B-B14F-4D97-AF65-F5344CB8AC3E}">
        <p14:creationId xmlns:p14="http://schemas.microsoft.com/office/powerpoint/2010/main" val="689706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 calcmode="lin" valueType="num">
                                      <p:cBhvr additive="base">
                                        <p:cTn id="7" dur="500" fill="hold"/>
                                        <p:tgtEl>
                                          <p:spTgt spid="6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14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6">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14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46">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146">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14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441" name="duck and cover.asf">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553200"/>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restart="whenNotActive" fill="hold" evtFilter="cancelBubble" nodeType="interactiveSeq">
                <p:stCondLst>
                  <p:cond evt="onClick" delay="0">
                    <p:tgtEl>
                      <p:spTgt spid="6144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1441"/>
                                        </p:tgtEl>
                                      </p:cBhvr>
                                    </p:cmd>
                                  </p:childTnLst>
                                </p:cTn>
                              </p:par>
                            </p:childTnLst>
                          </p:cTn>
                        </p:par>
                      </p:childTnLst>
                    </p:cTn>
                  </p:par>
                </p:childTnLst>
              </p:cTn>
              <p:nextCondLst>
                <p:cond evt="onClick" delay="0">
                  <p:tgtEl>
                    <p:spTgt spid="61441"/>
                  </p:tgtEl>
                </p:cond>
              </p:nextCondLst>
            </p:seq>
            <p:video>
              <p:cMediaNode vol="80000">
                <p:cTn id="7" fill="hold" display="0">
                  <p:stCondLst>
                    <p:cond delay="indefinite"/>
                  </p:stCondLst>
                </p:cTn>
                <p:tgtEl>
                  <p:spTgt spid="61441"/>
                </p:tgtEl>
              </p:cMediaNode>
            </p:vide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62465"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dirty="0">
                <a:solidFill>
                  <a:srgbClr val="FFFFFF"/>
                </a:solidFill>
              </a:rPr>
              <a:t>Cold War:</a:t>
            </a:r>
            <a:br>
              <a:rPr lang="en-US" sz="3200" dirty="0">
                <a:solidFill>
                  <a:srgbClr val="FFFFFF"/>
                </a:solidFill>
              </a:rPr>
            </a:br>
            <a:r>
              <a:rPr lang="en-US" sz="3200" dirty="0">
                <a:solidFill>
                  <a:srgbClr val="FFFFFF"/>
                </a:solidFill>
              </a:rPr>
              <a:t>Fear of Communism (Domino Theory)</a:t>
            </a:r>
          </a:p>
        </p:txBody>
      </p:sp>
      <p:sp>
        <p:nvSpPr>
          <p:cNvPr id="62466" name="Rectangle 2"/>
          <p:cNvSpPr>
            <a:spLocks noGrp="1" noChangeArrowheads="1"/>
          </p:cNvSpPr>
          <p:nvPr>
            <p:ph type="body" idx="4294967295"/>
          </p:nvPr>
        </p:nvSpPr>
        <p:spPr>
          <a:xfrm>
            <a:off x="457200" y="1600200"/>
            <a:ext cx="8229600" cy="4525963"/>
          </a:xfrm>
          <a:ln/>
        </p:spPr>
        <p:txBody>
          <a:bodyPr/>
          <a:lstStyle/>
          <a:p>
            <a:pPr marL="339725" indent="-339725">
              <a:buClr>
                <a:srgbClr val="FFFFFF"/>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smtClean="0">
                <a:solidFill>
                  <a:srgbClr val="FFFFFF"/>
                </a:solidFill>
              </a:rPr>
              <a:t>Domino Theory </a:t>
            </a:r>
            <a:r>
              <a:rPr lang="en-US" dirty="0" smtClean="0">
                <a:solidFill>
                  <a:srgbClr val="FFFFFF"/>
                </a:solidFill>
                <a:sym typeface="Wingdings" pitchFamily="2" charset="2"/>
              </a:rPr>
              <a:t> if one country in a region falls to communism the rest will fall as well.</a:t>
            </a:r>
            <a:endParaRPr lang="en-US" dirty="0" smtClean="0">
              <a:solidFill>
                <a:srgbClr val="FFFFFF"/>
              </a:solidFill>
            </a:endParaRPr>
          </a:p>
          <a:p>
            <a:pPr marL="339725" indent="-339725">
              <a:buClr>
                <a:srgbClr val="FFFFFF"/>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smtClean="0">
                <a:solidFill>
                  <a:srgbClr val="FFFFFF"/>
                </a:solidFill>
              </a:rPr>
              <a:t>House </a:t>
            </a:r>
            <a:r>
              <a:rPr lang="en-US" dirty="0">
                <a:solidFill>
                  <a:srgbClr val="FFFFFF"/>
                </a:solidFill>
              </a:rPr>
              <a:t>of Un-American Activities Committee (HUAC) </a:t>
            </a:r>
          </a:p>
          <a:p>
            <a:pPr marL="739775" lvl="1" indent="-282575">
              <a:buClr>
                <a:srgbClr val="FFFFFF"/>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dirty="0">
                <a:solidFill>
                  <a:srgbClr val="FFFFFF"/>
                </a:solidFill>
              </a:rPr>
              <a:t>created in 1938 as a means to investigate and weed out Communists </a:t>
            </a:r>
            <a:r>
              <a:rPr lang="en-US" dirty="0" smtClean="0">
                <a:solidFill>
                  <a:srgbClr val="FFFFFF"/>
                </a:solidFill>
              </a:rPr>
              <a:t>and Communist</a:t>
            </a:r>
            <a:r>
              <a:rPr lang="en-US" dirty="0">
                <a:solidFill>
                  <a:srgbClr val="FFFFFF"/>
                </a:solidFill>
              </a:rPr>
              <a:t> supporters from American society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63489"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Hollywood Ten”</a:t>
            </a:r>
          </a:p>
        </p:txBody>
      </p:sp>
      <p:sp>
        <p:nvSpPr>
          <p:cNvPr id="63490" name="Rectangle 2"/>
          <p:cNvSpPr>
            <a:spLocks noGrp="1" noChangeArrowheads="1"/>
          </p:cNvSpPr>
          <p:nvPr>
            <p:ph type="body" idx="4294967295"/>
          </p:nvPr>
        </p:nvSpPr>
        <p:spPr>
          <a:xfrm>
            <a:off x="0" y="1066800"/>
            <a:ext cx="4572000" cy="5562600"/>
          </a:xfrm>
          <a:ln/>
        </p:spPr>
        <p:txBody>
          <a:bodyPr/>
          <a:lstStyle/>
          <a:p>
            <a:pPr lvl="2">
              <a:spcBef>
                <a:spcPts val="800"/>
              </a:spcBef>
              <a:buClr>
                <a:srgbClr val="FFFFFF"/>
              </a:buClr>
              <a:buFont typeface="Arial" charset="0"/>
              <a:buChar char="•"/>
              <a:tabLst>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US" sz="3200">
                <a:solidFill>
                  <a:srgbClr val="FFFFFF"/>
                </a:solidFill>
              </a:rPr>
              <a:t>1947, appeared before HUAC</a:t>
            </a:r>
          </a:p>
          <a:p>
            <a:pPr lvl="2">
              <a:spcBef>
                <a:spcPts val="800"/>
              </a:spcBef>
              <a:buClr>
                <a:srgbClr val="FFFFFF"/>
              </a:buClr>
              <a:buFont typeface="Arial" charset="0"/>
              <a:buChar char="•"/>
              <a:tabLst>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US" sz="3200">
                <a:solidFill>
                  <a:srgbClr val="FFFFFF"/>
                </a:solidFill>
              </a:rPr>
              <a:t>Invoked first amendment and refused to speak</a:t>
            </a:r>
          </a:p>
          <a:p>
            <a:pPr lvl="2">
              <a:spcBef>
                <a:spcPts val="800"/>
              </a:spcBef>
              <a:buClr>
                <a:srgbClr val="FFFFFF"/>
              </a:buClr>
              <a:buFont typeface="Arial" charset="0"/>
              <a:buChar char="•"/>
              <a:tabLst>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US" sz="3200">
                <a:solidFill>
                  <a:srgbClr val="FFFFFF"/>
                </a:solidFill>
              </a:rPr>
              <a:t>All served up to one year in prison</a:t>
            </a:r>
          </a:p>
          <a:p>
            <a:pPr lvl="2" indent="-227013">
              <a:spcBef>
                <a:spcPts val="800"/>
              </a:spcBef>
              <a:buClrTx/>
              <a:buFontTx/>
              <a:buNone/>
              <a:tabLst>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endParaRPr lang="en-US" sz="3200">
              <a:solidFill>
                <a:srgbClr val="FFFFFF"/>
              </a:solidFill>
            </a:endParaRPr>
          </a:p>
          <a:p>
            <a:pPr lvl="2" indent="-225425">
              <a:spcBef>
                <a:spcPts val="800"/>
              </a:spcBef>
              <a:buClrTx/>
              <a:buFontTx/>
              <a:buNone/>
              <a:tabLst>
                <a:tab pos="11430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endParaRPr lang="en-US" sz="3200">
              <a:solidFill>
                <a:srgbClr val="FFFFFF"/>
              </a:solidFill>
            </a:endParaRPr>
          </a:p>
        </p:txBody>
      </p:sp>
      <p:sp>
        <p:nvSpPr>
          <p:cNvPr id="63491" name="Text Box 3"/>
          <p:cNvSpPr txBox="1">
            <a:spLocks noChangeArrowheads="1"/>
          </p:cNvSpPr>
          <p:nvPr/>
        </p:nvSpPr>
        <p:spPr bwMode="auto">
          <a:xfrm>
            <a:off x="4648200" y="1600200"/>
            <a:ext cx="4038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634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752600"/>
            <a:ext cx="3562350" cy="342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493" name="Text Box 5"/>
          <p:cNvSpPr txBox="1">
            <a:spLocks noChangeArrowheads="1"/>
          </p:cNvSpPr>
          <p:nvPr/>
        </p:nvSpPr>
        <p:spPr bwMode="auto">
          <a:xfrm>
            <a:off x="5699125" y="5370513"/>
            <a:ext cx="253047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3494" name="Text Box 6"/>
          <p:cNvSpPr txBox="1">
            <a:spLocks noChangeArrowheads="1"/>
          </p:cNvSpPr>
          <p:nvPr/>
        </p:nvSpPr>
        <p:spPr bwMode="auto">
          <a:xfrm>
            <a:off x="5257800" y="5334000"/>
            <a:ext cx="25527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eaLnBrk="0" hangingPunct="0">
              <a:buClrTx/>
              <a:buFontTx/>
              <a:buNone/>
            </a:pPr>
            <a:r>
              <a:rPr lang="en-US" sz="1200"/>
              <a:t>The Hollywood Ten </a:t>
            </a:r>
          </a:p>
          <a:p>
            <a:pPr eaLnBrk="0" hangingPunct="0">
              <a:buClrTx/>
              <a:buFontTx/>
              <a:buNone/>
            </a:pPr>
            <a:r>
              <a:rPr lang="en-US" sz="1200"/>
              <a:t>(picture from “The Hollywood Ten”)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Truman Doctrine 1947</a:t>
            </a:r>
          </a:p>
        </p:txBody>
      </p:sp>
      <p:sp>
        <p:nvSpPr>
          <p:cNvPr id="16386" name="Rectangle 2"/>
          <p:cNvSpPr>
            <a:spLocks noGrp="1" noChangeArrowheads="1"/>
          </p:cNvSpPr>
          <p:nvPr>
            <p:ph type="body" idx="4294967295"/>
          </p:nvPr>
        </p:nvSpPr>
        <p:spPr>
          <a:xfrm>
            <a:off x="4648200" y="1600200"/>
            <a:ext cx="4038600" cy="4525963"/>
          </a:xfrm>
          <a:ln/>
        </p:spPr>
        <p:txBody>
          <a:bodyPr/>
          <a:lstStyle/>
          <a:p>
            <a:pPr marL="530225" indent="-530225">
              <a:lnSpc>
                <a:spcPct val="90000"/>
              </a:lnSpc>
              <a:spcBef>
                <a:spcPts val="500"/>
              </a:spcBef>
              <a:buFont typeface="Arial" charset="0"/>
              <a:buChar char="•"/>
              <a:tabLst>
                <a:tab pos="530225" algn="l"/>
                <a:tab pos="642938" algn="l"/>
                <a:tab pos="1100138" algn="l"/>
                <a:tab pos="1557338" algn="l"/>
                <a:tab pos="2014538" algn="l"/>
                <a:tab pos="2471738" algn="l"/>
                <a:tab pos="2928938" algn="l"/>
                <a:tab pos="3386138" algn="l"/>
                <a:tab pos="3843338" algn="l"/>
                <a:tab pos="4300538" algn="l"/>
                <a:tab pos="4757738" algn="l"/>
                <a:tab pos="5214938" algn="l"/>
                <a:tab pos="5672138" algn="l"/>
                <a:tab pos="6129338" algn="l"/>
                <a:tab pos="6586538" algn="l"/>
                <a:tab pos="7043738" algn="l"/>
                <a:tab pos="7500938" algn="l"/>
                <a:tab pos="7958138" algn="l"/>
                <a:tab pos="8415338" algn="l"/>
                <a:tab pos="8872538" algn="l"/>
                <a:tab pos="9329738" algn="l"/>
              </a:tabLst>
            </a:pPr>
            <a:r>
              <a:rPr lang="en-US" sz="2000" b="1" dirty="0">
                <a:effectLst>
                  <a:outerShdw blurRad="38100" dist="38100" dir="2700000" algn="tl">
                    <a:srgbClr val="C0C0C0"/>
                  </a:outerShdw>
                </a:effectLst>
              </a:rPr>
              <a:t>Truman’s doctrine:</a:t>
            </a:r>
            <a:r>
              <a:rPr lang="en-US" sz="2000" b="1" i="1" dirty="0">
                <a:effectLst>
                  <a:outerShdw blurRad="38100" dist="38100" dir="2700000" algn="tl">
                    <a:srgbClr val="C0C0C0"/>
                  </a:outerShdw>
                </a:effectLst>
              </a:rPr>
              <a:t> The U.S. should support free peoples throughout the world who were resisting takeovers by armed minorities or outside pressures…</a:t>
            </a:r>
          </a:p>
          <a:p>
            <a:pPr marL="530225" indent="-530225">
              <a:lnSpc>
                <a:spcPct val="90000"/>
              </a:lnSpc>
              <a:spcBef>
                <a:spcPts val="500"/>
              </a:spcBef>
              <a:buFont typeface="Arial" charset="0"/>
              <a:buChar char="•"/>
              <a:tabLst>
                <a:tab pos="530225" algn="l"/>
                <a:tab pos="642938" algn="l"/>
                <a:tab pos="1100138" algn="l"/>
                <a:tab pos="1557338" algn="l"/>
                <a:tab pos="2014538" algn="l"/>
                <a:tab pos="2471738" algn="l"/>
                <a:tab pos="2928938" algn="l"/>
                <a:tab pos="3386138" algn="l"/>
                <a:tab pos="3843338" algn="l"/>
                <a:tab pos="4300538" algn="l"/>
                <a:tab pos="4757738" algn="l"/>
                <a:tab pos="5214938" algn="l"/>
                <a:tab pos="5672138" algn="l"/>
                <a:tab pos="6129338" algn="l"/>
                <a:tab pos="6586538" algn="l"/>
                <a:tab pos="7043738" algn="l"/>
                <a:tab pos="7500938" algn="l"/>
                <a:tab pos="7958138" algn="l"/>
                <a:tab pos="8415338" algn="l"/>
                <a:tab pos="8872538" algn="l"/>
                <a:tab pos="9329738" algn="l"/>
              </a:tabLst>
            </a:pPr>
            <a:r>
              <a:rPr lang="en-US" sz="2000" b="1" dirty="0">
                <a:effectLst>
                  <a:outerShdw blurRad="38100" dist="38100" dir="2700000" algn="tl">
                    <a:srgbClr val="C0C0C0"/>
                  </a:outerShdw>
                </a:effectLst>
              </a:rPr>
              <a:t>We agree to give money and aid to any country resisting communism</a:t>
            </a:r>
          </a:p>
          <a:p>
            <a:pPr marL="530225" indent="-530225">
              <a:lnSpc>
                <a:spcPct val="90000"/>
              </a:lnSpc>
              <a:spcBef>
                <a:spcPts val="500"/>
              </a:spcBef>
              <a:buFont typeface="Arial" charset="0"/>
              <a:buChar char="•"/>
              <a:tabLst>
                <a:tab pos="530225" algn="l"/>
                <a:tab pos="642938" algn="l"/>
                <a:tab pos="1100138" algn="l"/>
                <a:tab pos="1557338" algn="l"/>
                <a:tab pos="2014538" algn="l"/>
                <a:tab pos="2471738" algn="l"/>
                <a:tab pos="2928938" algn="l"/>
                <a:tab pos="3386138" algn="l"/>
                <a:tab pos="3843338" algn="l"/>
                <a:tab pos="4300538" algn="l"/>
                <a:tab pos="4757738" algn="l"/>
                <a:tab pos="5214938" algn="l"/>
                <a:tab pos="5672138" algn="l"/>
                <a:tab pos="6129338" algn="l"/>
                <a:tab pos="6586538" algn="l"/>
                <a:tab pos="7043738" algn="l"/>
                <a:tab pos="7500938" algn="l"/>
                <a:tab pos="7958138" algn="l"/>
                <a:tab pos="8415338" algn="l"/>
                <a:tab pos="8872538" algn="l"/>
                <a:tab pos="9329738" algn="l"/>
              </a:tabLst>
            </a:pPr>
            <a:r>
              <a:rPr lang="en-US" sz="2000" b="1" dirty="0">
                <a:effectLst>
                  <a:outerShdw blurRad="38100" dist="38100" dir="2700000" algn="tl">
                    <a:srgbClr val="C0C0C0"/>
                  </a:outerShdw>
                </a:effectLst>
              </a:rPr>
              <a:t>The U.S. gave Greece &amp; Turkey $400 million in aid</a:t>
            </a: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4572000" cy="4495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143000"/>
          </a:xfrm>
        </p:spPr>
        <p:txBody>
          <a:bodyPr/>
          <a:lstStyle/>
          <a:p>
            <a:pPr eaLnBrk="1" hangingPunct="1"/>
            <a:r>
              <a:rPr lang="en-US" b="1" u="sng" smtClean="0">
                <a:latin typeface="Perpetua" pitchFamily="18" charset="0"/>
              </a:rPr>
              <a:t>Joseph McCarthy</a:t>
            </a:r>
          </a:p>
        </p:txBody>
      </p:sp>
      <p:sp>
        <p:nvSpPr>
          <p:cNvPr id="7171" name="Rectangle 3"/>
          <p:cNvSpPr>
            <a:spLocks noGrp="1" noChangeArrowheads="1"/>
          </p:cNvSpPr>
          <p:nvPr>
            <p:ph type="body" idx="1"/>
          </p:nvPr>
        </p:nvSpPr>
        <p:spPr>
          <a:xfrm>
            <a:off x="152400" y="1219200"/>
            <a:ext cx="4343400" cy="5257800"/>
          </a:xfrm>
        </p:spPr>
        <p:txBody>
          <a:bodyPr/>
          <a:lstStyle/>
          <a:p>
            <a:pPr eaLnBrk="1" hangingPunct="1"/>
            <a:r>
              <a:rPr lang="en-US" smtClean="0">
                <a:latin typeface="Times" pitchFamily="18" charset="0"/>
              </a:rPr>
              <a:t>Feb 20, 1950, Senator Joseph McCarthy says he had the name of 205 Communists in the State Department</a:t>
            </a:r>
          </a:p>
        </p:txBody>
      </p:sp>
      <p:sp>
        <p:nvSpPr>
          <p:cNvPr id="15364" name="Text Box 5"/>
          <p:cNvSpPr txBox="1">
            <a:spLocks noChangeArrowheads="1"/>
          </p:cNvSpPr>
          <p:nvPr/>
        </p:nvSpPr>
        <p:spPr bwMode="auto">
          <a:xfrm>
            <a:off x="4191000" y="4575175"/>
            <a:ext cx="48006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pitchFamily="18" charset="0"/>
              </a:defRPr>
            </a:lvl1pPr>
            <a:lvl2pPr marL="742950" indent="-285750" eaLnBrk="0" hangingPunct="0">
              <a:defRPr sz="3200">
                <a:solidFill>
                  <a:schemeClr val="tx1"/>
                </a:solidFill>
                <a:latin typeface="Times" pitchFamily="18" charset="0"/>
              </a:defRPr>
            </a:lvl2pPr>
            <a:lvl3pPr marL="1143000" indent="-228600" eaLnBrk="0" hangingPunct="0">
              <a:defRPr sz="3200">
                <a:solidFill>
                  <a:schemeClr val="tx1"/>
                </a:solidFill>
                <a:latin typeface="Times" pitchFamily="18" charset="0"/>
              </a:defRPr>
            </a:lvl3pPr>
            <a:lvl4pPr marL="1600200" indent="-228600" eaLnBrk="0" hangingPunct="0">
              <a:defRPr sz="3200">
                <a:solidFill>
                  <a:schemeClr val="tx1"/>
                </a:solidFill>
                <a:latin typeface="Times" pitchFamily="18" charset="0"/>
              </a:defRPr>
            </a:lvl4pPr>
            <a:lvl5pPr marL="2057400" indent="-228600" eaLnBrk="0" hangingPunct="0">
              <a:defRPr sz="3200">
                <a:solidFill>
                  <a:schemeClr val="tx1"/>
                </a:solidFill>
                <a:latin typeface="Times" pitchFamily="18" charset="0"/>
              </a:defRPr>
            </a:lvl5pPr>
            <a:lvl6pPr marL="2514600" indent="-228600" eaLnBrk="0" fontAlgn="base" hangingPunct="0">
              <a:spcBef>
                <a:spcPct val="20000"/>
              </a:spcBef>
              <a:spcAft>
                <a:spcPct val="0"/>
              </a:spcAft>
              <a:buChar char="•"/>
              <a:defRPr sz="3200">
                <a:solidFill>
                  <a:schemeClr val="tx1"/>
                </a:solidFill>
                <a:latin typeface="Times" pitchFamily="18" charset="0"/>
              </a:defRPr>
            </a:lvl6pPr>
            <a:lvl7pPr marL="2971800" indent="-228600" eaLnBrk="0" fontAlgn="base" hangingPunct="0">
              <a:spcBef>
                <a:spcPct val="20000"/>
              </a:spcBef>
              <a:spcAft>
                <a:spcPct val="0"/>
              </a:spcAft>
              <a:buChar char="•"/>
              <a:defRPr sz="3200">
                <a:solidFill>
                  <a:schemeClr val="tx1"/>
                </a:solidFill>
                <a:latin typeface="Times" pitchFamily="18" charset="0"/>
              </a:defRPr>
            </a:lvl7pPr>
            <a:lvl8pPr marL="3429000" indent="-228600" eaLnBrk="0" fontAlgn="base" hangingPunct="0">
              <a:spcBef>
                <a:spcPct val="20000"/>
              </a:spcBef>
              <a:spcAft>
                <a:spcPct val="0"/>
              </a:spcAft>
              <a:buChar char="•"/>
              <a:defRPr sz="3200">
                <a:solidFill>
                  <a:schemeClr val="tx1"/>
                </a:solidFill>
                <a:latin typeface="Times" pitchFamily="18" charset="0"/>
              </a:defRPr>
            </a:lvl8pPr>
            <a:lvl9pPr marL="3886200" indent="-228600" eaLnBrk="0" fontAlgn="base" hangingPunct="0">
              <a:spcBef>
                <a:spcPct val="20000"/>
              </a:spcBef>
              <a:spcAft>
                <a:spcPct val="0"/>
              </a:spcAft>
              <a:buChar char="•"/>
              <a:defRPr sz="3200">
                <a:solidFill>
                  <a:schemeClr val="tx1"/>
                </a:solidFill>
                <a:latin typeface="Times" pitchFamily="18" charset="0"/>
              </a:defRPr>
            </a:lvl9pPr>
          </a:lstStyle>
          <a:p>
            <a:pPr defTabSz="914400" eaLnBrk="1" hangingPunct="1">
              <a:spcBef>
                <a:spcPct val="50000"/>
              </a:spcBef>
              <a:buClrTx/>
              <a:buSzTx/>
              <a:buFontTx/>
              <a:buNone/>
            </a:pPr>
            <a:r>
              <a:rPr lang="en-US" sz="2400" smtClean="0">
                <a:solidFill>
                  <a:srgbClr val="000000"/>
                </a:solidFill>
                <a:latin typeface="Perpetua" pitchFamily="18" charset="0"/>
                <a:ea typeface="+mn-ea"/>
              </a:rPr>
              <a:t>"I have here in my hand a list of 205—a list of names that were made known to the Secretary of State as being members of the Communist Party and who nevertheless are still working and shaping policy in the State Department."</a:t>
            </a:r>
          </a:p>
        </p:txBody>
      </p:sp>
      <p:pic>
        <p:nvPicPr>
          <p:cNvPr id="15365" name="Picture 7" descr="whee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95400"/>
            <a:ext cx="41148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9"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733800"/>
            <a:ext cx="267493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1368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p:txBody>
          <a:bodyPr/>
          <a:lstStyle/>
          <a:p>
            <a:pPr eaLnBrk="1" hangingPunct="1"/>
            <a:r>
              <a:rPr lang="en-US" b="1" u="sng" smtClean="0">
                <a:latin typeface="Perpetua" pitchFamily="18" charset="0"/>
              </a:rPr>
              <a:t>Tydings Committee</a:t>
            </a:r>
          </a:p>
        </p:txBody>
      </p:sp>
      <p:sp>
        <p:nvSpPr>
          <p:cNvPr id="8194" name="Rectangle 2"/>
          <p:cNvSpPr>
            <a:spLocks noGrp="1" noChangeArrowheads="1"/>
          </p:cNvSpPr>
          <p:nvPr>
            <p:ph type="body" idx="1"/>
          </p:nvPr>
        </p:nvSpPr>
        <p:spPr>
          <a:xfrm>
            <a:off x="304800" y="1600200"/>
            <a:ext cx="4419600" cy="4525963"/>
          </a:xfrm>
        </p:spPr>
        <p:txBody>
          <a:bodyPr/>
          <a:lstStyle/>
          <a:p>
            <a:pPr eaLnBrk="1" hangingPunct="1">
              <a:lnSpc>
                <a:spcPct val="90000"/>
              </a:lnSpc>
            </a:pPr>
            <a:r>
              <a:rPr lang="en-US" smtClean="0">
                <a:latin typeface="Times" pitchFamily="18" charset="0"/>
              </a:rPr>
              <a:t>Senate Committee investigations into accusations </a:t>
            </a:r>
          </a:p>
          <a:p>
            <a:pPr eaLnBrk="1" hangingPunct="1">
              <a:lnSpc>
                <a:spcPct val="90000"/>
              </a:lnSpc>
            </a:pPr>
            <a:r>
              <a:rPr lang="en-US" smtClean="0">
                <a:latin typeface="Times" pitchFamily="18" charset="0"/>
              </a:rPr>
              <a:t>Began a 4 year long witch hunt for communists</a:t>
            </a:r>
          </a:p>
          <a:p>
            <a:pPr eaLnBrk="1" hangingPunct="1">
              <a:lnSpc>
                <a:spcPct val="90000"/>
              </a:lnSpc>
            </a:pPr>
            <a:r>
              <a:rPr lang="en-US" smtClean="0">
                <a:latin typeface="Times" pitchFamily="18" charset="0"/>
              </a:rPr>
              <a:t>Red-Baiting: people began accusing others of being Communists</a:t>
            </a:r>
          </a:p>
        </p:txBody>
      </p:sp>
      <p:pic>
        <p:nvPicPr>
          <p:cNvPr id="16388" name="Picture 4" descr="US 12-4  1"/>
          <p:cNvPicPr>
            <a:picLocks noChangeAspect="1" noChangeArrowheads="1"/>
          </p:cNvPicPr>
          <p:nvPr/>
        </p:nvPicPr>
        <p:blipFill>
          <a:blip r:embed="rId2">
            <a:extLst>
              <a:ext uri="{28A0092B-C50C-407E-A947-70E740481C1C}">
                <a14:useLocalDpi xmlns:a14="http://schemas.microsoft.com/office/drawing/2010/main" val="0"/>
              </a:ext>
            </a:extLst>
          </a:blip>
          <a:srcRect t="13907" r="308" b="12460"/>
          <a:stretch>
            <a:fillRect/>
          </a:stretch>
        </p:blipFill>
        <p:spPr bwMode="auto">
          <a:xfrm>
            <a:off x="4724400" y="1600200"/>
            <a:ext cx="441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8520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 calcmode="lin" valueType="num">
                                      <p:cBhvr additive="base">
                                        <p:cTn id="7" dur="500" fill="hold"/>
                                        <p:tgtEl>
                                          <p:spTgt spid="81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194">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1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65537"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The Hearings (cont.)</a:t>
            </a:r>
          </a:p>
        </p:txBody>
      </p:sp>
      <p:sp>
        <p:nvSpPr>
          <p:cNvPr id="65538" name="Rectangle 2"/>
          <p:cNvSpPr>
            <a:spLocks noGrp="1" noChangeArrowheads="1"/>
          </p:cNvSpPr>
          <p:nvPr>
            <p:ph type="body" idx="4294967295"/>
          </p:nvPr>
        </p:nvSpPr>
        <p:spPr>
          <a:xfrm>
            <a:off x="457200" y="1219200"/>
            <a:ext cx="6781800" cy="5486400"/>
          </a:xfrm>
          <a:ln/>
        </p:spPr>
        <p:txBody>
          <a:bodyPr/>
          <a:lstStyle/>
          <a:p>
            <a:pPr marL="339725" indent="-339725">
              <a:lnSpc>
                <a:spcPct val="90000"/>
              </a:lnSpc>
              <a:spcBef>
                <a:spcPts val="500"/>
              </a:spcBef>
              <a:buClr>
                <a:srgbClr val="FFFFFF"/>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a:solidFill>
                  <a:srgbClr val="FFFFFF"/>
                </a:solidFill>
              </a:rPr>
              <a:t>Who was summoned to hearings?</a:t>
            </a:r>
          </a:p>
          <a:p>
            <a:pPr lvl="2">
              <a:lnSpc>
                <a:spcPct val="90000"/>
              </a:lnSpc>
              <a:spcBef>
                <a:spcPts val="500"/>
              </a:spcBef>
              <a:buClr>
                <a:srgbClr val="FFFFFF"/>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a:solidFill>
                  <a:srgbClr val="FFFFFF"/>
                </a:solidFill>
              </a:rPr>
              <a:t>Those sympathetic to communist cause</a:t>
            </a:r>
          </a:p>
          <a:p>
            <a:pPr lvl="2">
              <a:lnSpc>
                <a:spcPct val="90000"/>
              </a:lnSpc>
              <a:spcBef>
                <a:spcPts val="500"/>
              </a:spcBef>
              <a:buClr>
                <a:srgbClr val="FFFFFF"/>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a:solidFill>
                  <a:srgbClr val="FFFFFF"/>
                </a:solidFill>
              </a:rPr>
              <a:t>Those who had connections to Russia</a:t>
            </a:r>
          </a:p>
          <a:p>
            <a:pPr lvl="2">
              <a:lnSpc>
                <a:spcPct val="90000"/>
              </a:lnSpc>
              <a:spcBef>
                <a:spcPts val="500"/>
              </a:spcBef>
              <a:buClr>
                <a:srgbClr val="FFFFFF"/>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a:solidFill>
                  <a:srgbClr val="FFFFFF"/>
                </a:solidFill>
              </a:rPr>
              <a:t>Particular interest to people in artistic community</a:t>
            </a:r>
          </a:p>
          <a:p>
            <a:pPr lvl="3">
              <a:lnSpc>
                <a:spcPct val="90000"/>
              </a:lnSpc>
              <a:buClr>
                <a:srgbClr val="FFFFFF"/>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solidFill>
                  <a:srgbClr val="FFFFFF"/>
                </a:solidFill>
              </a:rPr>
              <a:t>Playwrights</a:t>
            </a:r>
          </a:p>
          <a:p>
            <a:pPr lvl="3">
              <a:lnSpc>
                <a:spcPct val="90000"/>
              </a:lnSpc>
              <a:buClr>
                <a:srgbClr val="FFFFFF"/>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solidFill>
                  <a:srgbClr val="FFFFFF"/>
                </a:solidFill>
              </a:rPr>
              <a:t>Screenwriters</a:t>
            </a:r>
          </a:p>
          <a:p>
            <a:pPr marL="339725" indent="-339725">
              <a:lnSpc>
                <a:spcPct val="90000"/>
              </a:lnSpc>
              <a:spcBef>
                <a:spcPts val="500"/>
              </a:spcBef>
              <a:buClr>
                <a:srgbClr val="FFFFFF"/>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a:solidFill>
                  <a:srgbClr val="FFFFFF"/>
                </a:solidFill>
              </a:rPr>
              <a:t>What did those summoned have to do?</a:t>
            </a:r>
          </a:p>
          <a:p>
            <a:pPr lvl="2">
              <a:lnSpc>
                <a:spcPct val="90000"/>
              </a:lnSpc>
              <a:spcBef>
                <a:spcPts val="500"/>
              </a:spcBef>
              <a:buClr>
                <a:srgbClr val="FFFFFF"/>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a:solidFill>
                  <a:srgbClr val="FFFFFF"/>
                </a:solidFill>
              </a:rPr>
              <a:t>Explain involvement</a:t>
            </a:r>
          </a:p>
          <a:p>
            <a:pPr lvl="2">
              <a:lnSpc>
                <a:spcPct val="90000"/>
              </a:lnSpc>
              <a:spcBef>
                <a:spcPts val="500"/>
              </a:spcBef>
              <a:buClr>
                <a:srgbClr val="FFFFFF"/>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a:solidFill>
                  <a:srgbClr val="FFFFFF"/>
                </a:solidFill>
              </a:rPr>
              <a:t>Recant beliefs</a:t>
            </a:r>
          </a:p>
          <a:p>
            <a:pPr lvl="2">
              <a:lnSpc>
                <a:spcPct val="90000"/>
              </a:lnSpc>
              <a:spcBef>
                <a:spcPts val="500"/>
              </a:spcBef>
              <a:buClr>
                <a:srgbClr val="FFFFFF"/>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a:solidFill>
                  <a:srgbClr val="FFFFFF"/>
                </a:solidFill>
              </a:rPr>
              <a:t>Name former friends and associates in communist cause</a:t>
            </a:r>
          </a:p>
          <a:p>
            <a:pPr marL="339725" indent="-339725">
              <a:lnSpc>
                <a:spcPct val="90000"/>
              </a:lnSpc>
              <a:spcBef>
                <a:spcPts val="500"/>
              </a:spcBef>
              <a:buClr>
                <a:srgbClr val="FFFFFF"/>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a:solidFill>
                  <a:srgbClr val="FFFFFF"/>
                </a:solidFill>
              </a:rPr>
              <a:t>What happened to them?</a:t>
            </a:r>
          </a:p>
          <a:p>
            <a:pPr marL="739775" lvl="1" indent="-282575">
              <a:lnSpc>
                <a:spcPct val="90000"/>
              </a:lnSpc>
              <a:spcBef>
                <a:spcPts val="500"/>
              </a:spcBef>
              <a:buClr>
                <a:srgbClr val="FFFFFF"/>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a:solidFill>
                  <a:srgbClr val="FFFFFF"/>
                </a:solidFill>
              </a:rPr>
              <a:t>“Blacklisted”</a:t>
            </a:r>
          </a:p>
          <a:p>
            <a:pPr lvl="2">
              <a:lnSpc>
                <a:spcPct val="90000"/>
              </a:lnSpc>
              <a:spcBef>
                <a:spcPts val="500"/>
              </a:spcBef>
              <a:buClr>
                <a:srgbClr val="FFFFFF"/>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000">
                <a:solidFill>
                  <a:srgbClr val="FFFFFF"/>
                </a:solidFill>
              </a:rPr>
              <a:t>No one would purchase their services for fear of being linked to communism</a:t>
            </a:r>
          </a:p>
        </p:txBody>
      </p:sp>
      <p:pic>
        <p:nvPicPr>
          <p:cNvPr id="655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057400"/>
            <a:ext cx="2971800" cy="2838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u="sng" smtClean="0">
                <a:latin typeface="Perpetua" pitchFamily="18" charset="0"/>
              </a:rPr>
              <a:t>Downfall of McCarthy</a:t>
            </a:r>
          </a:p>
        </p:txBody>
      </p:sp>
      <p:sp>
        <p:nvSpPr>
          <p:cNvPr id="21507" name="Rectangle 3"/>
          <p:cNvSpPr>
            <a:spLocks noGrp="1" noChangeArrowheads="1"/>
          </p:cNvSpPr>
          <p:nvPr>
            <p:ph type="body" idx="1"/>
          </p:nvPr>
        </p:nvSpPr>
        <p:spPr>
          <a:xfrm>
            <a:off x="0" y="1371600"/>
            <a:ext cx="4800600" cy="5257800"/>
          </a:xfrm>
        </p:spPr>
        <p:txBody>
          <a:bodyPr/>
          <a:lstStyle/>
          <a:p>
            <a:pPr eaLnBrk="1" hangingPunct="1"/>
            <a:r>
              <a:rPr lang="en-US" smtClean="0">
                <a:latin typeface="Times" pitchFamily="18" charset="0"/>
              </a:rPr>
              <a:t>Americans lived in a state of fear that they would be accused and would go on trial</a:t>
            </a:r>
          </a:p>
          <a:p>
            <a:pPr eaLnBrk="1" hangingPunct="1"/>
            <a:r>
              <a:rPr lang="en-US" smtClean="0">
                <a:latin typeface="Times" pitchFamily="18" charset="0"/>
              </a:rPr>
              <a:t>McCarthy’s downfall came when he accused the U.S. Army of supporting communism</a:t>
            </a:r>
          </a:p>
          <a:p>
            <a:pPr eaLnBrk="1" hangingPunct="1"/>
            <a:endParaRPr lang="en-US" smtClean="0"/>
          </a:p>
        </p:txBody>
      </p:sp>
      <p:pic>
        <p:nvPicPr>
          <p:cNvPr id="17412" name="Picture 5" descr="Senator Joseph McCarthy and his chief counsel, Roy Cohn, conferring during the Army-McCarthy hearings.">
            <a:hlinkClick r:id="rId2" tooltip="Senator Joseph McCarthy and his chief counsel, Roy Cohn, conferring during the Army-McCarthy hearing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905000"/>
            <a:ext cx="40767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249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BBE0E3"/>
        </a:solidFill>
        <a:effectLst/>
      </p:bgPr>
    </p:bg>
    <p:spTree>
      <p:nvGrpSpPr>
        <p:cNvPr id="1" name=""/>
        <p:cNvGrpSpPr/>
        <p:nvPr/>
      </p:nvGrpSpPr>
      <p:grpSpPr>
        <a:xfrm>
          <a:off x="0" y="0"/>
          <a:ext cx="0" cy="0"/>
          <a:chOff x="0" y="0"/>
          <a:chExt cx="0" cy="0"/>
        </a:xfrm>
      </p:grpSpPr>
      <p:sp>
        <p:nvSpPr>
          <p:cNvPr id="71681"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Kennedy Election</a:t>
            </a:r>
          </a:p>
        </p:txBody>
      </p:sp>
      <p:sp>
        <p:nvSpPr>
          <p:cNvPr id="71682" name="Rectangle 2"/>
          <p:cNvSpPr>
            <a:spLocks noGrp="1" noChangeArrowheads="1"/>
          </p:cNvSpPr>
          <p:nvPr>
            <p:ph type="body" idx="4294967295"/>
          </p:nvPr>
        </p:nvSpPr>
        <p:spPr>
          <a:xfrm>
            <a:off x="0" y="1143000"/>
            <a:ext cx="9144000" cy="5715000"/>
          </a:xfrm>
          <a:ln/>
        </p:spPr>
        <p:txBody>
          <a:bodyPr/>
          <a:lstStyle/>
          <a:p>
            <a:pPr marL="339725" indent="-339725">
              <a:lnSpc>
                <a:spcPct val="80000"/>
              </a:lnSpc>
              <a:spcBef>
                <a:spcPts val="7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a:t>In 1960 John F. Kennedy ran against Richard M. Nixon (Ike’s VP) </a:t>
            </a:r>
          </a:p>
          <a:p>
            <a:pPr marL="339725" indent="-339725">
              <a:lnSpc>
                <a:spcPct val="80000"/>
              </a:lnSpc>
              <a:spcBef>
                <a:spcPts val="7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a:t>The election was famous for having the first televised debate</a:t>
            </a:r>
          </a:p>
          <a:p>
            <a:pPr marL="339725" indent="-339725">
              <a:lnSpc>
                <a:spcPct val="80000"/>
              </a:lnSpc>
              <a:spcBef>
                <a:spcPts val="7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a:t>Some thought this would give an advantage to Nixon because he was already knows as being a “television candidate”</a:t>
            </a:r>
          </a:p>
          <a:p>
            <a:pPr marL="339725" indent="-339725">
              <a:lnSpc>
                <a:spcPct val="80000"/>
              </a:lnSpc>
              <a:spcBef>
                <a:spcPts val="7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a:t>Instead the good looks and charisma of Kennedy helped him win a narrow election (some say through fraud)</a:t>
            </a:r>
          </a:p>
          <a:p>
            <a:pPr marL="339725" indent="-339725">
              <a:lnSpc>
                <a:spcPct val="80000"/>
              </a:lnSpc>
              <a:spcBef>
                <a:spcPts val="7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a:t>Nixon will never forget this…</a:t>
            </a:r>
          </a:p>
          <a:p>
            <a:pPr marL="339725" indent="-339725">
              <a:lnSpc>
                <a:spcPct val="80000"/>
              </a:lnSpc>
              <a:spcBef>
                <a:spcPts val="7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a:t>Kennedy was seen as a young, vibrant candidate and his presidency was often called “Camelot” in reference to Arthur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2705" name="Rectangle 1"/>
          <p:cNvSpPr>
            <a:spLocks noGrp="1" noChangeArrowheads="1"/>
          </p:cNvSpPr>
          <p:nvPr>
            <p:ph type="title"/>
          </p:nvPr>
        </p:nvSpPr>
        <p:spPr>
          <a:xfrm>
            <a:off x="457200" y="274638"/>
            <a:ext cx="8229600" cy="1143000"/>
          </a:xfrm>
          <a:ln/>
        </p:spPr>
        <p:txBody>
          <a:bodyPr lIns="91440" tIns="45720" rIns="91440" bIns="45720"/>
          <a:lstStyle/>
          <a:p>
            <a:pPr>
              <a:lnSpc>
                <a:spcPct val="100000"/>
              </a:lnSpc>
              <a:buClrTx/>
              <a:buSzPct val="45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Kennedy’s Foreign Issues</a:t>
            </a:r>
          </a:p>
        </p:txBody>
      </p:sp>
      <p:sp>
        <p:nvSpPr>
          <p:cNvPr id="72706" name="Rectangle 2"/>
          <p:cNvSpPr>
            <a:spLocks noGrp="1" noChangeArrowheads="1"/>
          </p:cNvSpPr>
          <p:nvPr>
            <p:ph type="body" idx="1"/>
          </p:nvPr>
        </p:nvSpPr>
        <p:spPr>
          <a:xfrm>
            <a:off x="4648200" y="1600200"/>
            <a:ext cx="4038600" cy="4525963"/>
          </a:xfrm>
          <a:ln/>
        </p:spPr>
        <p:txBody>
          <a:bodyPr lIns="91440" tIns="45720" rIns="91440" bIns="45720"/>
          <a:lstStyle/>
          <a:p>
            <a:pPr marL="430213" indent="-323850">
              <a:lnSpc>
                <a:spcPct val="100000"/>
              </a:lnSpc>
              <a:spcBef>
                <a:spcPts val="600"/>
              </a:spcBef>
              <a:spcAft>
                <a:spcPct val="0"/>
              </a:spcAft>
              <a:buClr>
                <a:srgbClr val="000080"/>
              </a:buClr>
              <a:buSzPct val="45000"/>
              <a:buFont typeface="Wingdings" charset="2"/>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2400"/>
              <a:t>In the late 1950’s Cuba had become communist and was led by Fidel Castro</a:t>
            </a:r>
          </a:p>
          <a:p>
            <a:pPr marL="430213" indent="-323850">
              <a:lnSpc>
                <a:spcPct val="100000"/>
              </a:lnSpc>
              <a:spcBef>
                <a:spcPts val="600"/>
              </a:spcBef>
              <a:spcAft>
                <a:spcPct val="0"/>
              </a:spcAft>
              <a:buClr>
                <a:srgbClr val="000080"/>
              </a:buClr>
              <a:buSzPct val="45000"/>
              <a:buFont typeface="Wingdings" charset="2"/>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2400"/>
              <a:t>Kennedy approves a covert invasion of Cuba and the </a:t>
            </a:r>
            <a:r>
              <a:rPr lang="en-US" sz="2400" i="1" u="sng"/>
              <a:t>Bay of Pigs Invasion</a:t>
            </a:r>
            <a:r>
              <a:rPr lang="en-US" sz="2400"/>
              <a:t> is the result</a:t>
            </a:r>
          </a:p>
          <a:p>
            <a:pPr marL="430213" indent="-323850">
              <a:lnSpc>
                <a:spcPct val="100000"/>
              </a:lnSpc>
              <a:spcBef>
                <a:spcPts val="600"/>
              </a:spcBef>
              <a:spcAft>
                <a:spcPct val="0"/>
              </a:spcAft>
              <a:buClr>
                <a:srgbClr val="000080"/>
              </a:buClr>
              <a:buSzPct val="45000"/>
              <a:buFont typeface="Wingdings" charset="2"/>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2400"/>
              <a:t>The Invasion was a total failure and Kennedy publicly apologizes for it</a:t>
            </a:r>
          </a:p>
        </p:txBody>
      </p:sp>
      <p:pic>
        <p:nvPicPr>
          <p:cNvPr id="727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1600200"/>
            <a:ext cx="3711575" cy="4525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37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74753"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Berlin Crisis</a:t>
            </a:r>
          </a:p>
        </p:txBody>
      </p:sp>
      <p:sp>
        <p:nvSpPr>
          <p:cNvPr id="74754" name="Rectangle 2"/>
          <p:cNvSpPr>
            <a:spLocks noGrp="1" noChangeArrowheads="1"/>
          </p:cNvSpPr>
          <p:nvPr>
            <p:ph type="body" idx="4294967295"/>
          </p:nvPr>
        </p:nvSpPr>
        <p:spPr>
          <a:xfrm>
            <a:off x="457200" y="1600200"/>
            <a:ext cx="8229600" cy="4525963"/>
          </a:xfrm>
          <a:ln/>
        </p:spPr>
        <p:txBody>
          <a:bodyPr/>
          <a:lstStyle/>
          <a:p>
            <a:pPr marL="339725" indent="-339725">
              <a:spcBef>
                <a:spcPts val="7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a:t>Many East Berliners were escaping to the West</a:t>
            </a:r>
          </a:p>
          <a:p>
            <a:pPr marL="339725" indent="-339725">
              <a:spcBef>
                <a:spcPts val="7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a:t>In response East Germany created the Berlin Wall, which was a manned barrier to prevent East Berliners from fleeing to the West</a:t>
            </a:r>
          </a:p>
          <a:p>
            <a:pPr marL="339725" indent="-339725">
              <a:spcBef>
                <a:spcPts val="7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a:t>Kennedy will oppose it and will travel to Berlin in order to show that he was with them</a:t>
            </a:r>
          </a:p>
          <a:p>
            <a:pPr marL="339725" indent="-339725">
              <a:spcBef>
                <a:spcPts val="7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a:t>In the end the wall will remain and be re-enforced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75777" name="Rectangle 1"/>
          <p:cNvSpPr>
            <a:spLocks noGrp="1" noChangeArrowheads="1"/>
          </p:cNvSpPr>
          <p:nvPr>
            <p:ph type="title" idx="4294967295"/>
          </p:nvPr>
        </p:nvSpPr>
        <p:spPr>
          <a:xfrm>
            <a:off x="457200" y="274638"/>
            <a:ext cx="8229600" cy="868362"/>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dirty="0"/>
              <a:t>Oct 15 – Oct 28 the Scariest Days in Human History</a:t>
            </a:r>
          </a:p>
        </p:txBody>
      </p:sp>
      <p:sp>
        <p:nvSpPr>
          <p:cNvPr id="75778" name="Rectangle 2"/>
          <p:cNvSpPr>
            <a:spLocks noGrp="1" noChangeArrowheads="1"/>
          </p:cNvSpPr>
          <p:nvPr>
            <p:ph type="body" idx="4294967295"/>
          </p:nvPr>
        </p:nvSpPr>
        <p:spPr>
          <a:xfrm>
            <a:off x="457200" y="1371600"/>
            <a:ext cx="8229600" cy="5257800"/>
          </a:xfrm>
          <a:ln/>
        </p:spPr>
        <p:txBody>
          <a:bodyPr/>
          <a:lstStyle/>
          <a:p>
            <a:pPr marL="339725" indent="-339725">
              <a:lnSpc>
                <a:spcPct val="80000"/>
              </a:lnSpc>
              <a:spcBef>
                <a:spcPts val="6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a:t>Cuban Missile crises began on Oct 15 1962 when a U-2 spy plane found Soviet nuclear missiles in communist Cuba</a:t>
            </a:r>
          </a:p>
          <a:p>
            <a:pPr marL="339725" indent="-339725">
              <a:lnSpc>
                <a:spcPct val="80000"/>
              </a:lnSpc>
              <a:spcBef>
                <a:spcPts val="6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a:t>The U.S. will respond by “quarantining” the island from Soviet ships</a:t>
            </a:r>
          </a:p>
          <a:p>
            <a:pPr marL="339725" indent="-339725">
              <a:lnSpc>
                <a:spcPct val="80000"/>
              </a:lnSpc>
              <a:spcBef>
                <a:spcPts val="6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a:t>Both countries will put their militaries on alert while a Soviet ship approached the Cuba, at the last minute it will turn back and the Soviets agreed to remove the missiles</a:t>
            </a:r>
          </a:p>
          <a:p>
            <a:pPr marL="339725" indent="-339725">
              <a:lnSpc>
                <a:spcPct val="80000"/>
              </a:lnSpc>
              <a:spcBef>
                <a:spcPts val="6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a:t>What people did not know was that Kennedy and Soviet Premier Nikita Khrushchev had agreed that the U.S. would pull missiles out of Turkey and assure that America would not invade Cuba</a:t>
            </a:r>
          </a:p>
          <a:p>
            <a:pPr marL="339725" indent="-339725">
              <a:lnSpc>
                <a:spcPct val="80000"/>
              </a:lnSpc>
              <a:spcBef>
                <a:spcPts val="6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a:t>Neither side wanted war due to the policy of mutually assured destruction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68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33400"/>
            <a:ext cx="6400800" cy="5562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Soviet Response</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1600200"/>
            <a:ext cx="3875087" cy="45259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5" name="Rectangle 3"/>
          <p:cNvSpPr>
            <a:spLocks noGrp="1" noChangeArrowheads="1"/>
          </p:cNvSpPr>
          <p:nvPr>
            <p:ph type="body" idx="4294967295"/>
          </p:nvPr>
        </p:nvSpPr>
        <p:spPr>
          <a:xfrm>
            <a:off x="4648200" y="1600200"/>
            <a:ext cx="4038600" cy="4525963"/>
          </a:xfrm>
          <a:ln/>
        </p:spPr>
        <p:txBody>
          <a:bodyPr/>
          <a:lstStyle/>
          <a:p>
            <a:pPr marL="339725" indent="-339725">
              <a:lnSpc>
                <a:spcPct val="90000"/>
              </a:lnSpc>
              <a:spcBef>
                <a:spcPts val="7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a:t>Felt Germany should be punished for WWII</a:t>
            </a:r>
          </a:p>
          <a:p>
            <a:pPr marL="339725" indent="-339725">
              <a:lnSpc>
                <a:spcPct val="90000"/>
              </a:lnSpc>
              <a:spcBef>
                <a:spcPts val="7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a:t>Strips East Germany of its industry (for punishment and “protection”)</a:t>
            </a:r>
          </a:p>
          <a:p>
            <a:pPr marL="339725" indent="-339725">
              <a:lnSpc>
                <a:spcPct val="90000"/>
              </a:lnSpc>
              <a:spcBef>
                <a:spcPts val="700"/>
              </a:spcBef>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800"/>
              <a:t>Orders the Soviet Army to block all Aid to Berlin in an attempt to push out the Americans</a:t>
            </a:r>
          </a:p>
          <a:p>
            <a:pPr marL="341313" indent="-339725">
              <a:lnSpc>
                <a:spcPct val="90000"/>
              </a:lnSpc>
              <a:spcBef>
                <a:spcPts val="700"/>
              </a:spcBef>
              <a:buClrTx/>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sz="280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78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88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457200"/>
            <a:ext cx="4465637" cy="487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88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57200"/>
            <a:ext cx="4672013" cy="4876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98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5715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CC"/>
            </a:gs>
            <a:gs pos="50000">
              <a:srgbClr val="FFFFCC"/>
            </a:gs>
            <a:gs pos="100000">
              <a:srgbClr val="CCFFCC"/>
            </a:gs>
          </a:gsLst>
          <a:lin ang="5400000" scaled="1"/>
        </a:gradFill>
        <a:effectLst/>
      </p:bgPr>
    </p:bg>
    <p:spTree>
      <p:nvGrpSpPr>
        <p:cNvPr id="1" name=""/>
        <p:cNvGrpSpPr/>
        <p:nvPr/>
      </p:nvGrpSpPr>
      <p:grpSpPr>
        <a:xfrm>
          <a:off x="0" y="0"/>
          <a:ext cx="0" cy="0"/>
          <a:chOff x="0" y="0"/>
          <a:chExt cx="0" cy="0"/>
        </a:xfrm>
      </p:grpSpPr>
      <p:sp>
        <p:nvSpPr>
          <p:cNvPr id="80897"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Assassination </a:t>
            </a:r>
          </a:p>
        </p:txBody>
      </p:sp>
      <p:sp>
        <p:nvSpPr>
          <p:cNvPr id="80898" name="Rectangle 2"/>
          <p:cNvSpPr>
            <a:spLocks noGrp="1" noChangeArrowheads="1"/>
          </p:cNvSpPr>
          <p:nvPr>
            <p:ph type="body" idx="4294967295"/>
          </p:nvPr>
        </p:nvSpPr>
        <p:spPr>
          <a:xfrm>
            <a:off x="457200" y="1600200"/>
            <a:ext cx="8229600" cy="4525963"/>
          </a:xfrm>
          <a:ln/>
        </p:spPr>
        <p:txBody>
          <a:bodyPr/>
          <a:lstStyle/>
          <a:p>
            <a:pPr marL="339725" indent="-339725">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t>Kennedy was assassinated by Lee Harvey Oswald in Dallas this tragedy will change Americans forever and begin an era of political and social upheaval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2945"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FFFFFF"/>
                </a:solidFill>
              </a:rPr>
              <a:t>Space Race</a:t>
            </a:r>
          </a:p>
        </p:txBody>
      </p:sp>
      <p:sp>
        <p:nvSpPr>
          <p:cNvPr id="82946" name="Rectangle 2"/>
          <p:cNvSpPr>
            <a:spLocks noGrp="1" noChangeArrowheads="1"/>
          </p:cNvSpPr>
          <p:nvPr>
            <p:ph type="body" idx="4294967295"/>
          </p:nvPr>
        </p:nvSpPr>
        <p:spPr>
          <a:xfrm>
            <a:off x="457200" y="1600200"/>
            <a:ext cx="8229600" cy="4953000"/>
          </a:xfrm>
          <a:ln/>
        </p:spPr>
        <p:txBody>
          <a:bodyPr/>
          <a:lstStyle/>
          <a:p>
            <a:pPr marL="339725" indent="-339725">
              <a:lnSpc>
                <a:spcPct val="90000"/>
              </a:lnSpc>
              <a:spcBef>
                <a:spcPts val="600"/>
              </a:spcBef>
              <a:buClr>
                <a:srgbClr val="FFFFCC"/>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a:solidFill>
                  <a:srgbClr val="FFFFCC"/>
                </a:solidFill>
              </a:rPr>
              <a:t>Sputnik will be the first satellite launched into space and it will be launched by the Soviets, this will scare Americans</a:t>
            </a:r>
          </a:p>
          <a:p>
            <a:pPr marL="339725" indent="-339725">
              <a:lnSpc>
                <a:spcPct val="90000"/>
              </a:lnSpc>
              <a:spcBef>
                <a:spcPts val="600"/>
              </a:spcBef>
              <a:buClr>
                <a:srgbClr val="FFFFCC"/>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a:solidFill>
                  <a:srgbClr val="FFFFCC"/>
                </a:solidFill>
              </a:rPr>
              <a:t>Kennedy challenges America to land on the moon by the end of the 60’s</a:t>
            </a:r>
          </a:p>
          <a:p>
            <a:pPr marL="339725" indent="-339725">
              <a:lnSpc>
                <a:spcPct val="90000"/>
              </a:lnSpc>
              <a:spcBef>
                <a:spcPts val="600"/>
              </a:spcBef>
              <a:buClr>
                <a:srgbClr val="FFFFCC"/>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a:solidFill>
                  <a:srgbClr val="FFFFCC"/>
                </a:solidFill>
              </a:rPr>
              <a:t>NASA (National Aeronautics and Space Administration) will be founded to lead the U.S.</a:t>
            </a:r>
          </a:p>
          <a:p>
            <a:pPr marL="339725" indent="-339725">
              <a:lnSpc>
                <a:spcPct val="90000"/>
              </a:lnSpc>
              <a:spcBef>
                <a:spcPts val="600"/>
              </a:spcBef>
              <a:buClr>
                <a:srgbClr val="FFFFCC"/>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a:solidFill>
                  <a:srgbClr val="FFFFCC"/>
                </a:solidFill>
              </a:rPr>
              <a:t>The Russians will win round 2 when Yuri Gagarin will become the first man in space</a:t>
            </a:r>
          </a:p>
          <a:p>
            <a:pPr marL="339725" indent="-339725">
              <a:lnSpc>
                <a:spcPct val="90000"/>
              </a:lnSpc>
              <a:spcBef>
                <a:spcPts val="600"/>
              </a:spcBef>
              <a:buClr>
                <a:srgbClr val="FFFFCC"/>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a:solidFill>
                  <a:srgbClr val="FFFFCC"/>
                </a:solidFill>
              </a:rPr>
              <a:t>The First American in space is Alan Shephard</a:t>
            </a:r>
          </a:p>
          <a:p>
            <a:pPr marL="339725" indent="-339725">
              <a:lnSpc>
                <a:spcPct val="90000"/>
              </a:lnSpc>
              <a:spcBef>
                <a:spcPts val="600"/>
              </a:spcBef>
              <a:buClr>
                <a:srgbClr val="FFFFCC"/>
              </a:buClr>
              <a:buFont typeface="Arial"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sz="2400">
                <a:solidFill>
                  <a:srgbClr val="FFFFCC"/>
                </a:solidFill>
              </a:rPr>
              <a:t>However the Soviets will fall behind, and in 1969 Neil Armstrong and Buzz Aldrin will be the first men to walk on the Moon.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39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0"/>
            <a:ext cx="69342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49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9154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60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0"/>
            <a:ext cx="57912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70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0"/>
            <a:ext cx="65532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idx="4294967295"/>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t>Berlin Airlift</a:t>
            </a:r>
          </a:p>
        </p:txBody>
      </p:sp>
      <p:sp>
        <p:nvSpPr>
          <p:cNvPr id="19458" name="Rectangle 2"/>
          <p:cNvSpPr>
            <a:spLocks noGrp="1" noChangeArrowheads="1"/>
          </p:cNvSpPr>
          <p:nvPr>
            <p:ph type="body" idx="4294967295"/>
          </p:nvPr>
        </p:nvSpPr>
        <p:spPr>
          <a:xfrm>
            <a:off x="457200" y="1600200"/>
            <a:ext cx="8229600" cy="4525963"/>
          </a:xfrm>
          <a:ln/>
        </p:spPr>
        <p:txBody>
          <a:bodyPr/>
          <a:lstStyle/>
          <a:p>
            <a:pPr marL="606425" indent="-606425">
              <a:buFont typeface="Times New Roman" pitchFamily="16" charset="0"/>
              <a:buAutoNum type="arabicPeriod"/>
              <a:tabLst>
                <a:tab pos="606425" algn="l"/>
                <a:tab pos="719138" algn="l"/>
                <a:tab pos="1176338" algn="l"/>
                <a:tab pos="1633538" algn="l"/>
                <a:tab pos="2090738" algn="l"/>
                <a:tab pos="2547938" algn="l"/>
                <a:tab pos="3005138" algn="l"/>
                <a:tab pos="3462338" algn="l"/>
                <a:tab pos="3919538" algn="l"/>
                <a:tab pos="4376738" algn="l"/>
                <a:tab pos="4833938" algn="l"/>
                <a:tab pos="5291138" algn="l"/>
                <a:tab pos="5748338" algn="l"/>
                <a:tab pos="6205538" algn="l"/>
                <a:tab pos="6662738" algn="l"/>
                <a:tab pos="7119938" algn="l"/>
                <a:tab pos="7577138" algn="l"/>
                <a:tab pos="8034338" algn="l"/>
                <a:tab pos="8491538" algn="l"/>
                <a:tab pos="8948738" algn="l"/>
                <a:tab pos="9405938" algn="l"/>
              </a:tabLst>
            </a:pPr>
            <a:r>
              <a:rPr lang="en-US"/>
              <a:t>In response the U.S. and Britain begin to airlift supplies to the Berliners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15000" cy="3552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219200"/>
            <a:ext cx="3067050" cy="3305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3" name="Text Box 3"/>
          <p:cNvSpPr txBox="1">
            <a:spLocks noChangeArrowheads="1"/>
          </p:cNvSpPr>
          <p:nvPr/>
        </p:nvSpPr>
        <p:spPr bwMode="auto">
          <a:xfrm>
            <a:off x="5943600" y="125413"/>
            <a:ext cx="2819400" cy="914400"/>
          </a:xfrm>
          <a:prstGeom prst="rect">
            <a:avLst/>
          </a:prstGeom>
          <a:noFill/>
          <a:ln w="25560" cap="rnd">
            <a:solidFill>
              <a:srgbClr val="00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0" hangingPunct="0">
              <a:spcBef>
                <a:spcPts val="1125"/>
              </a:spcBef>
              <a:buClrTx/>
              <a:buFontTx/>
              <a:buNone/>
            </a:pPr>
            <a:r>
              <a:rPr lang="en-US">
                <a:latin typeface="Tahoma" pitchFamily="32" charset="0"/>
              </a:rPr>
              <a:t>Children hope for chocolates during Berlin Airlift</a:t>
            </a:r>
          </a:p>
        </p:txBody>
      </p:sp>
      <p:sp>
        <p:nvSpPr>
          <p:cNvPr id="20484" name="Text Box 4"/>
          <p:cNvSpPr txBox="1">
            <a:spLocks noChangeArrowheads="1"/>
          </p:cNvSpPr>
          <p:nvPr/>
        </p:nvSpPr>
        <p:spPr bwMode="auto">
          <a:xfrm>
            <a:off x="5943600" y="4648200"/>
            <a:ext cx="2819400" cy="639763"/>
          </a:xfrm>
          <a:prstGeom prst="rect">
            <a:avLst/>
          </a:prstGeom>
          <a:noFill/>
          <a:ln w="25560" cap="rnd">
            <a:solidFill>
              <a:srgbClr val="00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0" hangingPunct="0">
              <a:spcBef>
                <a:spcPts val="1125"/>
              </a:spcBef>
              <a:buClrTx/>
              <a:buFontTx/>
              <a:buNone/>
            </a:pPr>
            <a:r>
              <a:rPr lang="en-US">
                <a:latin typeface="Tahoma" pitchFamily="32" charset="0"/>
              </a:rPr>
              <a:t>Three air corridors used by the Allies during airlift</a:t>
            </a:r>
          </a:p>
        </p:txBody>
      </p:sp>
      <p:pic>
        <p:nvPicPr>
          <p:cNvPr id="204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657600"/>
            <a:ext cx="4343400" cy="3194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6" name="Text Box 6"/>
          <p:cNvSpPr txBox="1">
            <a:spLocks noChangeArrowheads="1"/>
          </p:cNvSpPr>
          <p:nvPr/>
        </p:nvSpPr>
        <p:spPr bwMode="auto">
          <a:xfrm>
            <a:off x="4648200" y="5886450"/>
            <a:ext cx="2133600" cy="639763"/>
          </a:xfrm>
          <a:prstGeom prst="rect">
            <a:avLst/>
          </a:prstGeom>
          <a:noFill/>
          <a:ln w="25560" cap="rnd">
            <a:solidFill>
              <a:srgbClr val="00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Microsoft YaHei" charset="-122"/>
              </a:defRPr>
            </a:lvl9pPr>
          </a:lstStyle>
          <a:p>
            <a:pPr algn="ctr" eaLnBrk="0" hangingPunct="0">
              <a:spcBef>
                <a:spcPts val="1125"/>
              </a:spcBef>
              <a:buClrTx/>
              <a:buFontTx/>
              <a:buNone/>
            </a:pPr>
            <a:r>
              <a:rPr lang="en-US">
                <a:latin typeface="Tahoma" pitchFamily="32" charset="0"/>
              </a:rPr>
              <a:t>Waiting in Line for Takeoff</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aramond"/>
        <a:ea typeface="Microsoft YaHei"/>
        <a:cs typeface=""/>
      </a:majorFont>
      <a:minorFont>
        <a:latin typeface="Garamond"/>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aramond"/>
        <a:ea typeface="Microsoft YaHei"/>
        <a:cs typeface=""/>
      </a:majorFont>
      <a:minorFont>
        <a:latin typeface="Garamond"/>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Swis721 Ex BT"/>
        <a:ea typeface="Microsoft YaHei"/>
        <a:cs typeface=""/>
      </a:majorFont>
      <a:minorFont>
        <a:latin typeface="Swis721 Ex BT"/>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Arial Unicode MS"/>
      </a:majorFont>
      <a:minorFont>
        <a:latin typeface="Times New Roman"/>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42690</TotalTime>
  <Words>2249</Words>
  <Application>Microsoft Office PowerPoint</Application>
  <PresentationFormat>On-screen Show (4:3)</PresentationFormat>
  <Paragraphs>339</Paragraphs>
  <Slides>79</Slides>
  <Notes>65</Notes>
  <HiddenSlides>0</HiddenSlides>
  <MMClips>1</MMClips>
  <ScaleCrop>false</ScaleCrop>
  <HeadingPairs>
    <vt:vector size="4" baseType="variant">
      <vt:variant>
        <vt:lpstr>Theme</vt:lpstr>
      </vt:variant>
      <vt:variant>
        <vt:i4>11</vt:i4>
      </vt:variant>
      <vt:variant>
        <vt:lpstr>Slide Titles</vt:lpstr>
      </vt:variant>
      <vt:variant>
        <vt:i4>79</vt:i4>
      </vt:variant>
    </vt:vector>
  </HeadingPairs>
  <TitlesOfParts>
    <vt:vector size="90" baseType="lpstr">
      <vt:lpstr>Office Theme</vt:lpstr>
      <vt:lpstr>Office Theme</vt:lpstr>
      <vt:lpstr>Office Theme</vt:lpstr>
      <vt:lpstr>Office Theme</vt:lpstr>
      <vt:lpstr>Office Theme</vt:lpstr>
      <vt:lpstr>Office Theme</vt:lpstr>
      <vt:lpstr>Office Theme</vt:lpstr>
      <vt:lpstr>Office Theme</vt:lpstr>
      <vt:lpstr>Office Theme</vt:lpstr>
      <vt:lpstr>Default Design</vt:lpstr>
      <vt:lpstr>1_Default Design</vt:lpstr>
      <vt:lpstr>PowerPoint Presentation</vt:lpstr>
      <vt:lpstr>PowerPoint Presentation</vt:lpstr>
      <vt:lpstr>PowerPoint Presentation</vt:lpstr>
      <vt:lpstr>Why does each side mistrust the other? </vt:lpstr>
      <vt:lpstr>PowerPoint Presentation</vt:lpstr>
      <vt:lpstr>The Truman Doctrine 1947</vt:lpstr>
      <vt:lpstr>Soviet Response</vt:lpstr>
      <vt:lpstr>Berlin Airlift</vt:lpstr>
      <vt:lpstr>PowerPoint Presentation</vt:lpstr>
      <vt:lpstr>PowerPoint Presentation</vt:lpstr>
      <vt:lpstr>Marshall Plan Propaganda</vt:lpstr>
      <vt:lpstr>Fighting for Protection</vt:lpstr>
      <vt:lpstr>PowerPoint Presentation</vt:lpstr>
      <vt:lpstr>PowerPoint Presentation</vt:lpstr>
      <vt:lpstr>PowerPoint Presentation</vt:lpstr>
      <vt:lpstr>PowerPoint Presentation</vt:lpstr>
      <vt:lpstr>Truman’s Domestic Policy</vt:lpstr>
      <vt:lpstr>China</vt:lpstr>
      <vt:lpstr>The Korean War</vt:lpstr>
      <vt:lpstr>How Did It Start?</vt:lpstr>
      <vt:lpstr>PowerPoint Presentation</vt:lpstr>
      <vt:lpstr>The Beginning</vt:lpstr>
      <vt:lpstr>PowerPoint Presentation</vt:lpstr>
      <vt:lpstr>The U.N. Responds</vt:lpstr>
      <vt:lpstr>McArthur Strikes Back</vt:lpstr>
      <vt:lpstr>PowerPoint Presentation</vt:lpstr>
      <vt:lpstr>The U.S. Moves to Pyongyang</vt:lpstr>
      <vt:lpstr>PowerPoint Presentation</vt:lpstr>
      <vt:lpstr>PowerPoint Presentation</vt:lpstr>
      <vt:lpstr>PowerPoint Presentation</vt:lpstr>
      <vt:lpstr>PowerPoint Presentation</vt:lpstr>
      <vt:lpstr>The Eisenhower Administration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Culture of the Car</vt:lpstr>
      <vt:lpstr>The Culture of the Car</vt:lpstr>
      <vt:lpstr>Television</vt:lpstr>
      <vt:lpstr>Television - Family Shows</vt:lpstr>
      <vt:lpstr>Teen Culture</vt:lpstr>
      <vt:lpstr>In Summary</vt:lpstr>
      <vt:lpstr>McCarthyism and the Fear of Communism</vt:lpstr>
      <vt:lpstr>Paranoia Sets in…</vt:lpstr>
      <vt:lpstr>B. The Government Responds</vt:lpstr>
      <vt:lpstr>Smith Act (1940)</vt:lpstr>
      <vt:lpstr>House Un-American Activities Committee (HUAC)</vt:lpstr>
      <vt:lpstr>Blacklisting</vt:lpstr>
      <vt:lpstr>Truman’s Loyalty Program</vt:lpstr>
      <vt:lpstr>McCarran Internal Security Bill (1950)</vt:lpstr>
      <vt:lpstr>C. The Spies</vt:lpstr>
      <vt:lpstr>Alger Hiss</vt:lpstr>
      <vt:lpstr>Julius &amp; Ethel Rosenberg</vt:lpstr>
      <vt:lpstr>PowerPoint Presentation</vt:lpstr>
      <vt:lpstr>Cold War: Fear of Communism (Domino Theory)</vt:lpstr>
      <vt:lpstr>“The Hollywood Ten”</vt:lpstr>
      <vt:lpstr>Joseph McCarthy</vt:lpstr>
      <vt:lpstr>Tydings Committee</vt:lpstr>
      <vt:lpstr>The Hearings (cont.)</vt:lpstr>
      <vt:lpstr>Downfall of McCarthy</vt:lpstr>
      <vt:lpstr>Kennedy Election</vt:lpstr>
      <vt:lpstr>Kennedy’s Foreign Issues</vt:lpstr>
      <vt:lpstr>PowerPoint Presentation</vt:lpstr>
      <vt:lpstr>Berlin Crisis</vt:lpstr>
      <vt:lpstr>Oct 15 – Oct 28 the Scariest Days in Human History</vt:lpstr>
      <vt:lpstr>PowerPoint Presentation</vt:lpstr>
      <vt:lpstr>PowerPoint Presentation</vt:lpstr>
      <vt:lpstr>PowerPoint Presentation</vt:lpstr>
      <vt:lpstr>PowerPoint Presentation</vt:lpstr>
      <vt:lpstr>Assassination </vt:lpstr>
      <vt:lpstr>PowerPoint Presentation</vt:lpstr>
      <vt:lpstr>Space Race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Politics of the 50’s 60’s and 70’s</dc:title>
  <dc:creator>Ken</dc:creator>
  <cp:lastModifiedBy>Kenneth Groh</cp:lastModifiedBy>
  <cp:revision>88</cp:revision>
  <cp:lastPrinted>1601-01-01T00:00:00Z</cp:lastPrinted>
  <dcterms:created xsi:type="dcterms:W3CDTF">2008-05-19T01:16:26Z</dcterms:created>
  <dcterms:modified xsi:type="dcterms:W3CDTF">2017-04-20T11:52:41Z</dcterms:modified>
</cp:coreProperties>
</file>