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 id="2147483687" r:id="rId3"/>
  </p:sldMasterIdLst>
  <p:notesMasterIdLst>
    <p:notesMasterId r:id="rId39"/>
  </p:notesMasterIdLst>
  <p:sldIdLst>
    <p:sldId id="301" r:id="rId4"/>
    <p:sldId id="302" r:id="rId5"/>
    <p:sldId id="304" r:id="rId6"/>
    <p:sldId id="306" r:id="rId7"/>
    <p:sldId id="256" r:id="rId8"/>
    <p:sldId id="259" r:id="rId9"/>
    <p:sldId id="262" r:id="rId10"/>
    <p:sldId id="263" r:id="rId11"/>
    <p:sldId id="264" r:id="rId12"/>
    <p:sldId id="267" r:id="rId13"/>
    <p:sldId id="268" r:id="rId14"/>
    <p:sldId id="307" r:id="rId15"/>
    <p:sldId id="270" r:id="rId16"/>
    <p:sldId id="273" r:id="rId17"/>
    <p:sldId id="276" r:id="rId18"/>
    <p:sldId id="277" r:id="rId19"/>
    <p:sldId id="278"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9" r:id="rId38"/>
  </p:sldIdLst>
  <p:sldSz cx="9144000" cy="6858000" type="screen4x3"/>
  <p:notesSz cx="6858000" cy="9294813"/>
  <p:embeddedFontLst>
    <p:embeddedFont>
      <p:font typeface="Arial Black" panose="020B0A04020102020204" pitchFamily="34" charset="0"/>
      <p:regular r:id="rId40"/>
      <p:bold r:id="rId41"/>
    </p:embeddedFont>
    <p:embeddedFont>
      <p:font typeface="Comic Sans MS" panose="030F0702030302020204" pitchFamily="66"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AFA138-01C5-4A0A-BB7B-1DDE95334686}">
  <a:tblStyle styleId="{D0AFA138-01C5-4A0A-BB7B-1DDE9533468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p:cViewPr varScale="1">
        <p:scale>
          <a:sx n="69" d="100"/>
          <a:sy n="69" d="100"/>
        </p:scale>
        <p:origin x="648" y="7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858000" cy="9294813"/>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 name="Google Shape;4;n"/>
          <p:cNvSpPr>
            <a:spLocks noGrp="1" noRot="1" noChangeAspect="1"/>
          </p:cNvSpPr>
          <p:nvPr>
            <p:ph type="sldImg" idx="2"/>
          </p:nvPr>
        </p:nvSpPr>
        <p:spPr>
          <a:xfrm>
            <a:off x="-11798300" y="-11798300"/>
            <a:ext cx="11796712" cy="12503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 name="Google Shape;5;n"/>
          <p:cNvSpPr txBox="1">
            <a:spLocks noGrp="1"/>
          </p:cNvSpPr>
          <p:nvPr>
            <p:ph type="body" idx="1"/>
          </p:nvPr>
        </p:nvSpPr>
        <p:spPr>
          <a:xfrm>
            <a:off x="685800" y="4414838"/>
            <a:ext cx="5483225" cy="4179887"/>
          </a:xfrm>
          <a:prstGeom prst="rect">
            <a:avLst/>
          </a:prstGeom>
          <a:noFill/>
          <a:ln>
            <a:noFill/>
          </a:ln>
        </p:spPr>
        <p:txBody>
          <a:bodyPr spcFirstLastPara="1" wrap="square" lIns="0" tIns="0" rIns="0" bIns="0" anchor="t" anchorCtr="0"/>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4: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67" name="Google Shape;267;p14:notes"/>
          <p:cNvSpPr txBox="1">
            <a:spLocks noGrp="1"/>
          </p:cNvSpPr>
          <p:nvPr>
            <p:ph type="body" idx="1"/>
          </p:nvPr>
        </p:nvSpPr>
        <p:spPr>
          <a:xfrm>
            <a:off x="685800" y="4414838"/>
            <a:ext cx="5486400" cy="41830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097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5: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3" name="Google Shape;383;p15: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84" name="Google Shape;384;p15: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8: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4" name="Google Shape;404;p18: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05" name="Google Shape;405;p18: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1: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25" name="Google Shape;425;p21: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26" name="Google Shape;426;p21: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2: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39" name="Google Shape;439;p22: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40" name="Google Shape;440;p22: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3: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47" name="Google Shape;447;p23: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48" name="Google Shape;448;p23: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6: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75" name="Google Shape;475;p26: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76" name="Google Shape;476;p26: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7: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82" name="Google Shape;482;p27: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83" name="Google Shape;483;p27: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8: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89" name="Google Shape;489;p28: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90" name="Google Shape;490;p28: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9: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01" name="Google Shape;501;p29: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02" name="Google Shape;502;p29: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0: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12" name="Google Shape;512;p30: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13" name="Google Shape;513;p30: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6: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79" name="Google Shape;279;p16:notes"/>
          <p:cNvSpPr txBox="1">
            <a:spLocks noGrp="1"/>
          </p:cNvSpPr>
          <p:nvPr>
            <p:ph type="body" idx="1"/>
          </p:nvPr>
        </p:nvSpPr>
        <p:spPr>
          <a:xfrm>
            <a:off x="685800" y="4414838"/>
            <a:ext cx="5486400" cy="41830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716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1: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21" name="Google Shape;521;p31: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22" name="Google Shape;522;p31: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2: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30" name="Google Shape;530;p32: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31" name="Google Shape;531;p32: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3: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37" name="Google Shape;537;p33: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38" name="Google Shape;538;p33: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4: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43" name="Google Shape;543;p34: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44" name="Google Shape;544;p34: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5: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50" name="Google Shape;550;p35: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51" name="Google Shape;551;p35: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36: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60" name="Google Shape;560;p36: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61" name="Google Shape;561;p36: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7: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71" name="Google Shape;571;p37: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72" name="Google Shape;572;p37: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8: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79" name="Google Shape;579;p38: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80" name="Google Shape;580;p38: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9: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86" name="Google Shape;586;p39: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87" name="Google Shape;587;p39: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40: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94" name="Google Shape;594;p40: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95" name="Google Shape;595;p40: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81" name="Google Shape;281;p1: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82" name="Google Shape;282;p1: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1: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03" name="Google Shape;603;p41: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604" name="Google Shape;604;p41: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42: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610" name="Google Shape;610;p42:notes"/>
          <p:cNvSpPr>
            <a:spLocks noGrp="1" noRot="1" noChangeAspect="1"/>
          </p:cNvSpPr>
          <p:nvPr>
            <p:ph type="sldImg" idx="2"/>
          </p:nvPr>
        </p:nvSpPr>
        <p:spPr>
          <a:xfrm>
            <a:off x="-14235113" y="-11798300"/>
            <a:ext cx="16670338" cy="12503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44: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23" name="Google Shape;623;p44: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624" name="Google Shape;624;p44: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4: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02" name="Google Shape;302;p4: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03" name="Google Shape;303;p4: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7: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25" name="Google Shape;325;p7: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26" name="Google Shape;326;p7: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8: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2" name="Google Shape;332;p8: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33" name="Google Shape;333;p8: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9: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40" name="Google Shape;340;p9: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41" name="Google Shape;341;p9: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2: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61" name="Google Shape;361;p12: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62" name="Google Shape;362;p12: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3: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68" name="Google Shape;368;p13:notes"/>
          <p:cNvSpPr txBox="1"/>
          <p:nvPr/>
        </p:nvSpPr>
        <p:spPr>
          <a:xfrm>
            <a:off x="685800" y="4414838"/>
            <a:ext cx="5486400" cy="41830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69" name="Google Shape;369;p13:notes"/>
          <p:cNvSpPr txBox="1">
            <a:spLocks noGrp="1"/>
          </p:cNvSpPr>
          <p:nvPr>
            <p:ph type="body" idx="1"/>
          </p:nvPr>
        </p:nvSpPr>
        <p:spPr>
          <a:xfrm>
            <a:off x="685800" y="4414838"/>
            <a:ext cx="5483225" cy="4179887"/>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
          <p:cNvSpPr txBox="1">
            <a:spLocks noGrp="1"/>
          </p:cNvSpPr>
          <p:nvPr>
            <p:ph type="title"/>
          </p:nvPr>
        </p:nvSpPr>
        <p:spPr>
          <a:xfrm>
            <a:off x="457200" y="457200"/>
            <a:ext cx="8226425" cy="1368425"/>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body" idx="1"/>
          </p:nvPr>
        </p:nvSpPr>
        <p:spPr>
          <a:xfrm>
            <a:off x="457200" y="1981200"/>
            <a:ext cx="8226425" cy="3883025"/>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a:lvl1pPr>
            <a:lvl2pPr marL="914400" lvl="1" indent="-228600" algn="l">
              <a:spcBef>
                <a:spcPts val="700"/>
              </a:spcBef>
              <a:spcAft>
                <a:spcPts val="0"/>
              </a:spcAft>
              <a:buSzPts val="1400"/>
              <a:buNone/>
              <a:defRPr/>
            </a:lvl2pPr>
            <a:lvl3pPr marL="1371600" lvl="2" indent="-228600" algn="l">
              <a:spcBef>
                <a:spcPts val="600"/>
              </a:spcBef>
              <a:spcAft>
                <a:spcPts val="0"/>
              </a:spcAft>
              <a:buSzPts val="1400"/>
              <a:buNone/>
              <a:defRPr/>
            </a:lvl3pPr>
            <a:lvl4pPr marL="1828800" lvl="3" indent="-228600" algn="l">
              <a:spcBef>
                <a:spcPts val="5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25" name="Google Shape;25;p2"/>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l">
              <a:spcBef>
                <a:spcPts val="0"/>
              </a:spcBef>
              <a:spcAft>
                <a:spcPts val="0"/>
              </a:spcAft>
              <a:buSzPts val="1800"/>
              <a:buNone/>
              <a:defRPr>
                <a:solidFill>
                  <a:srgbClr val="000000"/>
                </a:solidFill>
                <a:latin typeface="Arial"/>
                <a:ea typeface="Arial"/>
                <a:cs typeface="Arial"/>
                <a:sym typeface="Arial"/>
              </a:defRPr>
            </a:lvl1pPr>
            <a:lvl2pPr marL="0" lvl="1" indent="0" algn="l">
              <a:spcBef>
                <a:spcPts val="0"/>
              </a:spcBef>
              <a:spcAft>
                <a:spcPts val="0"/>
              </a:spcAft>
              <a:buSzPts val="1800"/>
              <a:buNone/>
              <a:defRPr>
                <a:solidFill>
                  <a:srgbClr val="000000"/>
                </a:solidFill>
                <a:latin typeface="Arial"/>
                <a:ea typeface="Arial"/>
                <a:cs typeface="Arial"/>
                <a:sym typeface="Arial"/>
              </a:defRPr>
            </a:lvl2pPr>
            <a:lvl3pPr marL="0" lvl="2" indent="0" algn="l">
              <a:spcBef>
                <a:spcPts val="0"/>
              </a:spcBef>
              <a:spcAft>
                <a:spcPts val="0"/>
              </a:spcAft>
              <a:buSzPts val="1800"/>
              <a:buNone/>
              <a:defRPr>
                <a:solidFill>
                  <a:srgbClr val="000000"/>
                </a:solidFill>
                <a:latin typeface="Arial"/>
                <a:ea typeface="Arial"/>
                <a:cs typeface="Arial"/>
                <a:sym typeface="Arial"/>
              </a:defRPr>
            </a:lvl3pPr>
            <a:lvl4pPr marL="0" lvl="3" indent="0" algn="l">
              <a:spcBef>
                <a:spcPts val="0"/>
              </a:spcBef>
              <a:spcAft>
                <a:spcPts val="0"/>
              </a:spcAft>
              <a:buSzPts val="1800"/>
              <a:buNone/>
              <a:defRPr>
                <a:solidFill>
                  <a:srgbClr val="000000"/>
                </a:solidFill>
                <a:latin typeface="Arial"/>
                <a:ea typeface="Arial"/>
                <a:cs typeface="Arial"/>
                <a:sym typeface="Arial"/>
              </a:defRPr>
            </a:lvl4pPr>
            <a:lvl5pPr marL="0" lvl="4" indent="0" algn="l">
              <a:spcBef>
                <a:spcPts val="0"/>
              </a:spcBef>
              <a:spcAft>
                <a:spcPts val="0"/>
              </a:spcAft>
              <a:buSzPts val="1800"/>
              <a:buNone/>
              <a:defRPr>
                <a:solidFill>
                  <a:srgbClr val="000000"/>
                </a:solidFill>
                <a:latin typeface="Arial"/>
                <a:ea typeface="Arial"/>
                <a:cs typeface="Arial"/>
                <a:sym typeface="Arial"/>
              </a:defRPr>
            </a:lvl5pPr>
            <a:lvl6pPr marL="0" lvl="5" indent="0" algn="l">
              <a:spcBef>
                <a:spcPts val="0"/>
              </a:spcBef>
              <a:spcAft>
                <a:spcPts val="0"/>
              </a:spcAft>
              <a:buSzPts val="1800"/>
              <a:buNone/>
              <a:defRPr>
                <a:solidFill>
                  <a:srgbClr val="000000"/>
                </a:solidFill>
                <a:latin typeface="Arial"/>
                <a:ea typeface="Arial"/>
                <a:cs typeface="Arial"/>
                <a:sym typeface="Arial"/>
              </a:defRPr>
            </a:lvl6pPr>
            <a:lvl7pPr marL="0" lvl="6" indent="0" algn="l">
              <a:spcBef>
                <a:spcPts val="0"/>
              </a:spcBef>
              <a:spcAft>
                <a:spcPts val="0"/>
              </a:spcAft>
              <a:buSzPts val="1800"/>
              <a:buNone/>
              <a:defRPr>
                <a:solidFill>
                  <a:srgbClr val="000000"/>
                </a:solidFill>
                <a:latin typeface="Arial"/>
                <a:ea typeface="Arial"/>
                <a:cs typeface="Arial"/>
                <a:sym typeface="Arial"/>
              </a:defRPr>
            </a:lvl7pPr>
            <a:lvl8pPr marL="0" lvl="7" indent="0" algn="l">
              <a:spcBef>
                <a:spcPts val="0"/>
              </a:spcBef>
              <a:spcAft>
                <a:spcPts val="0"/>
              </a:spcAft>
              <a:buSzPts val="1800"/>
              <a:buNone/>
              <a:defRPr>
                <a:solidFill>
                  <a:srgbClr val="000000"/>
                </a:solidFill>
                <a:latin typeface="Arial"/>
                <a:ea typeface="Arial"/>
                <a:cs typeface="Arial"/>
                <a:sym typeface="Arial"/>
              </a:defRPr>
            </a:lvl8pPr>
            <a:lvl9pPr marL="0" lvl="8" indent="0" algn="l">
              <a:spcBef>
                <a:spcPts val="0"/>
              </a:spcBef>
              <a:spcAft>
                <a:spcPts val="0"/>
              </a:spcAft>
              <a:buSzPts val="1800"/>
              <a:buNone/>
              <a:defRPr>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7" name="Google Shape;27;p2"/>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457200" y="273050"/>
            <a:ext cx="3008313" cy="1162050"/>
          </a:xfrm>
          <a:prstGeom prst="rect">
            <a:avLst/>
          </a:prstGeom>
          <a:noFill/>
          <a:ln>
            <a:noFill/>
          </a:ln>
        </p:spPr>
        <p:txBody>
          <a:bodyPr spcFirstLastPara="1" wrap="square" lIns="90000" tIns="46800" rIns="90000" bIns="4680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body" idx="1"/>
          </p:nvPr>
        </p:nvSpPr>
        <p:spPr>
          <a:xfrm>
            <a:off x="3575050" y="273050"/>
            <a:ext cx="5111750" cy="5853113"/>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sz="3200"/>
            </a:lvl1pPr>
            <a:lvl2pPr marL="914400" lvl="1" indent="-228600" algn="l">
              <a:spcBef>
                <a:spcPts val="700"/>
              </a:spcBef>
              <a:spcAft>
                <a:spcPts val="0"/>
              </a:spcAft>
              <a:buSzPts val="1400"/>
              <a:buNone/>
              <a:defRPr sz="2800"/>
            </a:lvl2pPr>
            <a:lvl3pPr marL="1371600" lvl="2" indent="-228600" algn="l">
              <a:spcBef>
                <a:spcPts val="600"/>
              </a:spcBef>
              <a:spcAft>
                <a:spcPts val="0"/>
              </a:spcAft>
              <a:buSzPts val="1400"/>
              <a:buNone/>
              <a:defRPr sz="2400"/>
            </a:lvl3pPr>
            <a:lvl4pPr marL="1828800" lvl="3" indent="-228600" algn="l">
              <a:spcBef>
                <a:spcPts val="500"/>
              </a:spcBef>
              <a:spcAft>
                <a:spcPts val="0"/>
              </a:spcAft>
              <a:buSzPts val="1400"/>
              <a:buNone/>
              <a:defRPr sz="2000"/>
            </a:lvl4pPr>
            <a:lvl5pPr marL="2286000" lvl="4" indent="-228600" algn="l">
              <a:spcBef>
                <a:spcPts val="500"/>
              </a:spcBef>
              <a:spcAft>
                <a:spcPts val="0"/>
              </a:spcAft>
              <a:buSzPts val="1400"/>
              <a:buNone/>
              <a:defRPr sz="2000"/>
            </a:lvl5pPr>
            <a:lvl6pPr marL="2743200" lvl="5" indent="-228600" algn="l">
              <a:spcBef>
                <a:spcPts val="500"/>
              </a:spcBef>
              <a:spcAft>
                <a:spcPts val="0"/>
              </a:spcAft>
              <a:buSzPts val="1400"/>
              <a:buNone/>
              <a:defRPr sz="2000"/>
            </a:lvl6pPr>
            <a:lvl7pPr marL="3200400" lvl="6" indent="-228600" algn="l">
              <a:spcBef>
                <a:spcPts val="500"/>
              </a:spcBef>
              <a:spcAft>
                <a:spcPts val="0"/>
              </a:spcAft>
              <a:buSzPts val="1400"/>
              <a:buNone/>
              <a:defRPr sz="2000"/>
            </a:lvl7pPr>
            <a:lvl8pPr marL="3657600" lvl="7" indent="-228600" algn="l">
              <a:spcBef>
                <a:spcPts val="500"/>
              </a:spcBef>
              <a:spcAft>
                <a:spcPts val="0"/>
              </a:spcAft>
              <a:buSzPts val="1400"/>
              <a:buNone/>
              <a:defRPr sz="2000"/>
            </a:lvl8pPr>
            <a:lvl9pPr marL="4114800" lvl="8" indent="-228600" algn="l">
              <a:spcBef>
                <a:spcPts val="500"/>
              </a:spcBef>
              <a:spcAft>
                <a:spcPts val="0"/>
              </a:spcAft>
              <a:buSzPts val="1400"/>
              <a:buNone/>
              <a:defRPr sz="2000"/>
            </a:lvl9pPr>
          </a:lstStyle>
          <a:p>
            <a:endParaRPr/>
          </a:p>
        </p:txBody>
      </p:sp>
      <p:sp>
        <p:nvSpPr>
          <p:cNvPr id="82" name="Google Shape;82;p11"/>
          <p:cNvSpPr txBox="1">
            <a:spLocks noGrp="1"/>
          </p:cNvSpPr>
          <p:nvPr>
            <p:ph type="body" idx="2"/>
          </p:nvPr>
        </p:nvSpPr>
        <p:spPr>
          <a:xfrm>
            <a:off x="457200" y="1435100"/>
            <a:ext cx="3008313" cy="4691063"/>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sz="1400"/>
            </a:lvl1pPr>
            <a:lvl2pPr marL="914400" lvl="1" indent="-228600" algn="l">
              <a:spcBef>
                <a:spcPts val="7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500"/>
              </a:spcBef>
              <a:spcAft>
                <a:spcPts val="0"/>
              </a:spcAft>
              <a:buSzPts val="900"/>
              <a:buNone/>
              <a:defRPr sz="900"/>
            </a:lvl4pPr>
            <a:lvl5pPr marL="2286000" lvl="4" indent="-228600" algn="l">
              <a:spcBef>
                <a:spcPts val="500"/>
              </a:spcBef>
              <a:spcAft>
                <a:spcPts val="0"/>
              </a:spcAft>
              <a:buSzPts val="900"/>
              <a:buNone/>
              <a:defRPr sz="900"/>
            </a:lvl5pPr>
            <a:lvl6pPr marL="2743200" lvl="5" indent="-228600" algn="l">
              <a:spcBef>
                <a:spcPts val="500"/>
              </a:spcBef>
              <a:spcAft>
                <a:spcPts val="0"/>
              </a:spcAft>
              <a:buSzPts val="900"/>
              <a:buNone/>
              <a:defRPr sz="900"/>
            </a:lvl6pPr>
            <a:lvl7pPr marL="3200400" lvl="6" indent="-228600" algn="l">
              <a:spcBef>
                <a:spcPts val="500"/>
              </a:spcBef>
              <a:spcAft>
                <a:spcPts val="0"/>
              </a:spcAft>
              <a:buSzPts val="900"/>
              <a:buNone/>
              <a:defRPr sz="900"/>
            </a:lvl7pPr>
            <a:lvl8pPr marL="3657600" lvl="7" indent="-228600" algn="l">
              <a:spcBef>
                <a:spcPts val="500"/>
              </a:spcBef>
              <a:spcAft>
                <a:spcPts val="0"/>
              </a:spcAft>
              <a:buSzPts val="900"/>
              <a:buNone/>
              <a:defRPr sz="900"/>
            </a:lvl8pPr>
            <a:lvl9pPr marL="4114800" lvl="8" indent="-228600" algn="l">
              <a:spcBef>
                <a:spcPts val="500"/>
              </a:spcBef>
              <a:spcAft>
                <a:spcPts val="0"/>
              </a:spcAft>
              <a:buSzPts val="900"/>
              <a:buNone/>
              <a:defRPr sz="900"/>
            </a:lvl9pPr>
          </a:lstStyle>
          <a:p>
            <a:endParaRPr/>
          </a:p>
        </p:txBody>
      </p:sp>
      <p:sp>
        <p:nvSpPr>
          <p:cNvPr id="83" name="Google Shape;83;p11"/>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l">
              <a:spcBef>
                <a:spcPts val="0"/>
              </a:spcBef>
              <a:spcAft>
                <a:spcPts val="0"/>
              </a:spcAft>
              <a:buSzPts val="1800"/>
              <a:buNone/>
              <a:defRPr>
                <a:solidFill>
                  <a:srgbClr val="000000"/>
                </a:solidFill>
                <a:latin typeface="Arial"/>
                <a:ea typeface="Arial"/>
                <a:cs typeface="Arial"/>
                <a:sym typeface="Arial"/>
              </a:defRPr>
            </a:lvl1pPr>
            <a:lvl2pPr marL="0" lvl="1" indent="0" algn="l">
              <a:spcBef>
                <a:spcPts val="0"/>
              </a:spcBef>
              <a:spcAft>
                <a:spcPts val="0"/>
              </a:spcAft>
              <a:buSzPts val="1800"/>
              <a:buNone/>
              <a:defRPr>
                <a:solidFill>
                  <a:srgbClr val="000000"/>
                </a:solidFill>
                <a:latin typeface="Arial"/>
                <a:ea typeface="Arial"/>
                <a:cs typeface="Arial"/>
                <a:sym typeface="Arial"/>
              </a:defRPr>
            </a:lvl2pPr>
            <a:lvl3pPr marL="0" lvl="2" indent="0" algn="l">
              <a:spcBef>
                <a:spcPts val="0"/>
              </a:spcBef>
              <a:spcAft>
                <a:spcPts val="0"/>
              </a:spcAft>
              <a:buSzPts val="1800"/>
              <a:buNone/>
              <a:defRPr>
                <a:solidFill>
                  <a:srgbClr val="000000"/>
                </a:solidFill>
                <a:latin typeface="Arial"/>
                <a:ea typeface="Arial"/>
                <a:cs typeface="Arial"/>
                <a:sym typeface="Arial"/>
              </a:defRPr>
            </a:lvl3pPr>
            <a:lvl4pPr marL="0" lvl="3" indent="0" algn="l">
              <a:spcBef>
                <a:spcPts val="0"/>
              </a:spcBef>
              <a:spcAft>
                <a:spcPts val="0"/>
              </a:spcAft>
              <a:buSzPts val="1800"/>
              <a:buNone/>
              <a:defRPr>
                <a:solidFill>
                  <a:srgbClr val="000000"/>
                </a:solidFill>
                <a:latin typeface="Arial"/>
                <a:ea typeface="Arial"/>
                <a:cs typeface="Arial"/>
                <a:sym typeface="Arial"/>
              </a:defRPr>
            </a:lvl4pPr>
            <a:lvl5pPr marL="0" lvl="4" indent="0" algn="l">
              <a:spcBef>
                <a:spcPts val="0"/>
              </a:spcBef>
              <a:spcAft>
                <a:spcPts val="0"/>
              </a:spcAft>
              <a:buSzPts val="1800"/>
              <a:buNone/>
              <a:defRPr>
                <a:solidFill>
                  <a:srgbClr val="000000"/>
                </a:solidFill>
                <a:latin typeface="Arial"/>
                <a:ea typeface="Arial"/>
                <a:cs typeface="Arial"/>
                <a:sym typeface="Arial"/>
              </a:defRPr>
            </a:lvl5pPr>
            <a:lvl6pPr marL="0" lvl="5" indent="0" algn="l">
              <a:spcBef>
                <a:spcPts val="0"/>
              </a:spcBef>
              <a:spcAft>
                <a:spcPts val="0"/>
              </a:spcAft>
              <a:buSzPts val="1800"/>
              <a:buNone/>
              <a:defRPr>
                <a:solidFill>
                  <a:srgbClr val="000000"/>
                </a:solidFill>
                <a:latin typeface="Arial"/>
                <a:ea typeface="Arial"/>
                <a:cs typeface="Arial"/>
                <a:sym typeface="Arial"/>
              </a:defRPr>
            </a:lvl6pPr>
            <a:lvl7pPr marL="0" lvl="6" indent="0" algn="l">
              <a:spcBef>
                <a:spcPts val="0"/>
              </a:spcBef>
              <a:spcAft>
                <a:spcPts val="0"/>
              </a:spcAft>
              <a:buSzPts val="1800"/>
              <a:buNone/>
              <a:defRPr>
                <a:solidFill>
                  <a:srgbClr val="000000"/>
                </a:solidFill>
                <a:latin typeface="Arial"/>
                <a:ea typeface="Arial"/>
                <a:cs typeface="Arial"/>
                <a:sym typeface="Arial"/>
              </a:defRPr>
            </a:lvl7pPr>
            <a:lvl8pPr marL="0" lvl="7" indent="0" algn="l">
              <a:spcBef>
                <a:spcPts val="0"/>
              </a:spcBef>
              <a:spcAft>
                <a:spcPts val="0"/>
              </a:spcAft>
              <a:buSzPts val="1800"/>
              <a:buNone/>
              <a:defRPr>
                <a:solidFill>
                  <a:srgbClr val="000000"/>
                </a:solidFill>
                <a:latin typeface="Arial"/>
                <a:ea typeface="Arial"/>
                <a:cs typeface="Arial"/>
                <a:sym typeface="Arial"/>
              </a:defRPr>
            </a:lvl8pPr>
            <a:lvl9pPr marL="0" lvl="8" indent="0" algn="l">
              <a:spcBef>
                <a:spcPts val="0"/>
              </a:spcBef>
              <a:spcAft>
                <a:spcPts val="0"/>
              </a:spcAft>
              <a:buSzPts val="1800"/>
              <a:buNone/>
              <a:defRPr>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5" name="Google Shape;85;p11"/>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1792288" y="4800600"/>
            <a:ext cx="5486400" cy="566738"/>
          </a:xfrm>
          <a:prstGeom prst="rect">
            <a:avLst/>
          </a:prstGeom>
          <a:noFill/>
          <a:ln>
            <a:noFill/>
          </a:ln>
        </p:spPr>
        <p:txBody>
          <a:bodyPr spcFirstLastPara="1" wrap="square" lIns="90000" tIns="46800" rIns="90000" bIns="4680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a:spLocks noGrp="1"/>
          </p:cNvSpPr>
          <p:nvPr>
            <p:ph type="pic" idx="2"/>
          </p:nvPr>
        </p:nvSpPr>
        <p:spPr>
          <a:xfrm>
            <a:off x="1792288" y="612775"/>
            <a:ext cx="5486400" cy="4114800"/>
          </a:xfrm>
          <a:prstGeom prst="rect">
            <a:avLst/>
          </a:prstGeom>
          <a:noFill/>
          <a:ln>
            <a:noFill/>
          </a:ln>
        </p:spPr>
        <p:txBody>
          <a:bodyPr spcFirstLastPara="1" wrap="square" lIns="90000" tIns="46800" rIns="90000" bIns="46800" anchor="t" anchorCtr="0"/>
          <a:lstStyle>
            <a:lvl1pPr marR="0" lvl="0" algn="l" rtl="0">
              <a:spcBef>
                <a:spcPts val="800"/>
              </a:spcBef>
              <a:spcAft>
                <a:spcPts val="0"/>
              </a:spcAft>
              <a:buClr>
                <a:srgbClr val="000000"/>
              </a:buClr>
              <a:buSzPts val="3200"/>
              <a:buFont typeface="Times New Roman"/>
              <a:buNone/>
              <a:defRPr sz="3200" b="0" i="0" u="none" strike="noStrike" cap="none">
                <a:solidFill>
                  <a:srgbClr val="000000"/>
                </a:solidFill>
                <a:latin typeface="Arial"/>
                <a:ea typeface="Arial"/>
                <a:cs typeface="Arial"/>
                <a:sym typeface="Arial"/>
              </a:defRPr>
            </a:lvl1pPr>
            <a:lvl2pPr marR="0" lvl="1" algn="l" rtl="0">
              <a:spcBef>
                <a:spcPts val="700"/>
              </a:spcBef>
              <a:spcAft>
                <a:spcPts val="0"/>
              </a:spcAft>
              <a:buClr>
                <a:srgbClr val="000000"/>
              </a:buClr>
              <a:buSzPts val="2800"/>
              <a:buFont typeface="Times New Roman"/>
              <a:buNone/>
              <a:defRPr sz="2800" b="0" i="0" u="none" strike="noStrike" cap="none">
                <a:solidFill>
                  <a:srgbClr val="000000"/>
                </a:solidFill>
                <a:latin typeface="Arial"/>
                <a:ea typeface="Arial"/>
                <a:cs typeface="Arial"/>
                <a:sym typeface="Arial"/>
              </a:defRPr>
            </a:lvl2pPr>
            <a:lvl3pPr marR="0" lvl="2" algn="l" rtl="0">
              <a:spcBef>
                <a:spcPts val="600"/>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3pPr>
            <a:lvl4pPr marR="0" lvl="3"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4pPr>
            <a:lvl5pPr marR="0" lvl="4"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5pPr>
            <a:lvl6pPr marR="0" lvl="5"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6pPr>
            <a:lvl7pPr marR="0" lvl="6"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7pPr>
            <a:lvl8pPr marR="0" lvl="7"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8pPr>
            <a:lvl9pPr marR="0" lvl="8"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9pPr>
          </a:lstStyle>
          <a:p>
            <a:endParaRPr/>
          </a:p>
        </p:txBody>
      </p:sp>
      <p:sp>
        <p:nvSpPr>
          <p:cNvPr id="89" name="Google Shape;89;p12"/>
          <p:cNvSpPr txBox="1">
            <a:spLocks noGrp="1"/>
          </p:cNvSpPr>
          <p:nvPr>
            <p:ph type="body" idx="1"/>
          </p:nvPr>
        </p:nvSpPr>
        <p:spPr>
          <a:xfrm>
            <a:off x="1792288" y="5367338"/>
            <a:ext cx="5486400" cy="804862"/>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sz="1400"/>
            </a:lvl1pPr>
            <a:lvl2pPr marL="914400" lvl="1" indent="-228600" algn="l">
              <a:spcBef>
                <a:spcPts val="7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500"/>
              </a:spcBef>
              <a:spcAft>
                <a:spcPts val="0"/>
              </a:spcAft>
              <a:buSzPts val="900"/>
              <a:buNone/>
              <a:defRPr sz="900"/>
            </a:lvl4pPr>
            <a:lvl5pPr marL="2286000" lvl="4" indent="-228600" algn="l">
              <a:spcBef>
                <a:spcPts val="500"/>
              </a:spcBef>
              <a:spcAft>
                <a:spcPts val="0"/>
              </a:spcAft>
              <a:buSzPts val="900"/>
              <a:buNone/>
              <a:defRPr sz="900"/>
            </a:lvl5pPr>
            <a:lvl6pPr marL="2743200" lvl="5" indent="-228600" algn="l">
              <a:spcBef>
                <a:spcPts val="500"/>
              </a:spcBef>
              <a:spcAft>
                <a:spcPts val="0"/>
              </a:spcAft>
              <a:buSzPts val="900"/>
              <a:buNone/>
              <a:defRPr sz="900"/>
            </a:lvl6pPr>
            <a:lvl7pPr marL="3200400" lvl="6" indent="-228600" algn="l">
              <a:spcBef>
                <a:spcPts val="500"/>
              </a:spcBef>
              <a:spcAft>
                <a:spcPts val="0"/>
              </a:spcAft>
              <a:buSzPts val="900"/>
              <a:buNone/>
              <a:defRPr sz="900"/>
            </a:lvl7pPr>
            <a:lvl8pPr marL="3657600" lvl="7" indent="-228600" algn="l">
              <a:spcBef>
                <a:spcPts val="500"/>
              </a:spcBef>
              <a:spcAft>
                <a:spcPts val="0"/>
              </a:spcAft>
              <a:buSzPts val="900"/>
              <a:buNone/>
              <a:defRPr sz="900"/>
            </a:lvl8pPr>
            <a:lvl9pPr marL="4114800" lvl="8" indent="-228600" algn="l">
              <a:spcBef>
                <a:spcPts val="500"/>
              </a:spcBef>
              <a:spcAft>
                <a:spcPts val="0"/>
              </a:spcAft>
              <a:buSzPts val="900"/>
              <a:buNone/>
              <a:defRPr sz="900"/>
            </a:lvl9pPr>
          </a:lstStyle>
          <a:p>
            <a:endParaRPr/>
          </a:p>
        </p:txBody>
      </p:sp>
      <p:sp>
        <p:nvSpPr>
          <p:cNvPr id="90" name="Google Shape;90;p12"/>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l">
              <a:spcBef>
                <a:spcPts val="0"/>
              </a:spcBef>
              <a:spcAft>
                <a:spcPts val="0"/>
              </a:spcAft>
              <a:buSzPts val="1800"/>
              <a:buNone/>
              <a:defRPr>
                <a:solidFill>
                  <a:srgbClr val="000000"/>
                </a:solidFill>
                <a:latin typeface="Arial"/>
                <a:ea typeface="Arial"/>
                <a:cs typeface="Arial"/>
                <a:sym typeface="Arial"/>
              </a:defRPr>
            </a:lvl1pPr>
            <a:lvl2pPr marL="0" lvl="1" indent="0" algn="l">
              <a:spcBef>
                <a:spcPts val="0"/>
              </a:spcBef>
              <a:spcAft>
                <a:spcPts val="0"/>
              </a:spcAft>
              <a:buSzPts val="1800"/>
              <a:buNone/>
              <a:defRPr>
                <a:solidFill>
                  <a:srgbClr val="000000"/>
                </a:solidFill>
                <a:latin typeface="Arial"/>
                <a:ea typeface="Arial"/>
                <a:cs typeface="Arial"/>
                <a:sym typeface="Arial"/>
              </a:defRPr>
            </a:lvl2pPr>
            <a:lvl3pPr marL="0" lvl="2" indent="0" algn="l">
              <a:spcBef>
                <a:spcPts val="0"/>
              </a:spcBef>
              <a:spcAft>
                <a:spcPts val="0"/>
              </a:spcAft>
              <a:buSzPts val="1800"/>
              <a:buNone/>
              <a:defRPr>
                <a:solidFill>
                  <a:srgbClr val="000000"/>
                </a:solidFill>
                <a:latin typeface="Arial"/>
                <a:ea typeface="Arial"/>
                <a:cs typeface="Arial"/>
                <a:sym typeface="Arial"/>
              </a:defRPr>
            </a:lvl3pPr>
            <a:lvl4pPr marL="0" lvl="3" indent="0" algn="l">
              <a:spcBef>
                <a:spcPts val="0"/>
              </a:spcBef>
              <a:spcAft>
                <a:spcPts val="0"/>
              </a:spcAft>
              <a:buSzPts val="1800"/>
              <a:buNone/>
              <a:defRPr>
                <a:solidFill>
                  <a:srgbClr val="000000"/>
                </a:solidFill>
                <a:latin typeface="Arial"/>
                <a:ea typeface="Arial"/>
                <a:cs typeface="Arial"/>
                <a:sym typeface="Arial"/>
              </a:defRPr>
            </a:lvl4pPr>
            <a:lvl5pPr marL="0" lvl="4" indent="0" algn="l">
              <a:spcBef>
                <a:spcPts val="0"/>
              </a:spcBef>
              <a:spcAft>
                <a:spcPts val="0"/>
              </a:spcAft>
              <a:buSzPts val="1800"/>
              <a:buNone/>
              <a:defRPr>
                <a:solidFill>
                  <a:srgbClr val="000000"/>
                </a:solidFill>
                <a:latin typeface="Arial"/>
                <a:ea typeface="Arial"/>
                <a:cs typeface="Arial"/>
                <a:sym typeface="Arial"/>
              </a:defRPr>
            </a:lvl5pPr>
            <a:lvl6pPr marL="0" lvl="5" indent="0" algn="l">
              <a:spcBef>
                <a:spcPts val="0"/>
              </a:spcBef>
              <a:spcAft>
                <a:spcPts val="0"/>
              </a:spcAft>
              <a:buSzPts val="1800"/>
              <a:buNone/>
              <a:defRPr>
                <a:solidFill>
                  <a:srgbClr val="000000"/>
                </a:solidFill>
                <a:latin typeface="Arial"/>
                <a:ea typeface="Arial"/>
                <a:cs typeface="Arial"/>
                <a:sym typeface="Arial"/>
              </a:defRPr>
            </a:lvl6pPr>
            <a:lvl7pPr marL="0" lvl="6" indent="0" algn="l">
              <a:spcBef>
                <a:spcPts val="0"/>
              </a:spcBef>
              <a:spcAft>
                <a:spcPts val="0"/>
              </a:spcAft>
              <a:buSzPts val="1800"/>
              <a:buNone/>
              <a:defRPr>
                <a:solidFill>
                  <a:srgbClr val="000000"/>
                </a:solidFill>
                <a:latin typeface="Arial"/>
                <a:ea typeface="Arial"/>
                <a:cs typeface="Arial"/>
                <a:sym typeface="Arial"/>
              </a:defRPr>
            </a:lvl7pPr>
            <a:lvl8pPr marL="0" lvl="7" indent="0" algn="l">
              <a:spcBef>
                <a:spcPts val="0"/>
              </a:spcBef>
              <a:spcAft>
                <a:spcPts val="0"/>
              </a:spcAft>
              <a:buSzPts val="1800"/>
              <a:buNone/>
              <a:defRPr>
                <a:solidFill>
                  <a:srgbClr val="000000"/>
                </a:solidFill>
                <a:latin typeface="Arial"/>
                <a:ea typeface="Arial"/>
                <a:cs typeface="Arial"/>
                <a:sym typeface="Arial"/>
              </a:defRPr>
            </a:lvl8pPr>
            <a:lvl9pPr marL="0" lvl="8" indent="0" algn="l">
              <a:spcBef>
                <a:spcPts val="0"/>
              </a:spcBef>
              <a:spcAft>
                <a:spcPts val="0"/>
              </a:spcAft>
              <a:buSzPts val="1800"/>
              <a:buNone/>
              <a:defRPr>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2" name="Google Shape;92;p12"/>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457200" y="457200"/>
            <a:ext cx="8226425" cy="1368425"/>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3"/>
          <p:cNvSpPr txBox="1">
            <a:spLocks noGrp="1"/>
          </p:cNvSpPr>
          <p:nvPr>
            <p:ph type="body" idx="1"/>
          </p:nvPr>
        </p:nvSpPr>
        <p:spPr>
          <a:xfrm rot="5400000">
            <a:off x="2628900" y="-190500"/>
            <a:ext cx="3883025" cy="8226425"/>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a:lvl1pPr>
            <a:lvl2pPr marL="914400" lvl="1" indent="-228600" algn="l">
              <a:spcBef>
                <a:spcPts val="700"/>
              </a:spcBef>
              <a:spcAft>
                <a:spcPts val="0"/>
              </a:spcAft>
              <a:buSzPts val="1400"/>
              <a:buNone/>
              <a:defRPr/>
            </a:lvl2pPr>
            <a:lvl3pPr marL="1371600" lvl="2" indent="-228600" algn="l">
              <a:spcBef>
                <a:spcPts val="600"/>
              </a:spcBef>
              <a:spcAft>
                <a:spcPts val="0"/>
              </a:spcAft>
              <a:buSzPts val="1400"/>
              <a:buNone/>
              <a:defRPr/>
            </a:lvl3pPr>
            <a:lvl4pPr marL="1828800" lvl="3" indent="-228600" algn="l">
              <a:spcBef>
                <a:spcPts val="5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96" name="Google Shape;96;p13"/>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l">
              <a:spcBef>
                <a:spcPts val="0"/>
              </a:spcBef>
              <a:spcAft>
                <a:spcPts val="0"/>
              </a:spcAft>
              <a:buSzPts val="1800"/>
              <a:buNone/>
              <a:defRPr>
                <a:solidFill>
                  <a:srgbClr val="000000"/>
                </a:solidFill>
                <a:latin typeface="Arial"/>
                <a:ea typeface="Arial"/>
                <a:cs typeface="Arial"/>
                <a:sym typeface="Arial"/>
              </a:defRPr>
            </a:lvl1pPr>
            <a:lvl2pPr marL="0" lvl="1" indent="0" algn="l">
              <a:spcBef>
                <a:spcPts val="0"/>
              </a:spcBef>
              <a:spcAft>
                <a:spcPts val="0"/>
              </a:spcAft>
              <a:buSzPts val="1800"/>
              <a:buNone/>
              <a:defRPr>
                <a:solidFill>
                  <a:srgbClr val="000000"/>
                </a:solidFill>
                <a:latin typeface="Arial"/>
                <a:ea typeface="Arial"/>
                <a:cs typeface="Arial"/>
                <a:sym typeface="Arial"/>
              </a:defRPr>
            </a:lvl2pPr>
            <a:lvl3pPr marL="0" lvl="2" indent="0" algn="l">
              <a:spcBef>
                <a:spcPts val="0"/>
              </a:spcBef>
              <a:spcAft>
                <a:spcPts val="0"/>
              </a:spcAft>
              <a:buSzPts val="1800"/>
              <a:buNone/>
              <a:defRPr>
                <a:solidFill>
                  <a:srgbClr val="000000"/>
                </a:solidFill>
                <a:latin typeface="Arial"/>
                <a:ea typeface="Arial"/>
                <a:cs typeface="Arial"/>
                <a:sym typeface="Arial"/>
              </a:defRPr>
            </a:lvl3pPr>
            <a:lvl4pPr marL="0" lvl="3" indent="0" algn="l">
              <a:spcBef>
                <a:spcPts val="0"/>
              </a:spcBef>
              <a:spcAft>
                <a:spcPts val="0"/>
              </a:spcAft>
              <a:buSzPts val="1800"/>
              <a:buNone/>
              <a:defRPr>
                <a:solidFill>
                  <a:srgbClr val="000000"/>
                </a:solidFill>
                <a:latin typeface="Arial"/>
                <a:ea typeface="Arial"/>
                <a:cs typeface="Arial"/>
                <a:sym typeface="Arial"/>
              </a:defRPr>
            </a:lvl4pPr>
            <a:lvl5pPr marL="0" lvl="4" indent="0" algn="l">
              <a:spcBef>
                <a:spcPts val="0"/>
              </a:spcBef>
              <a:spcAft>
                <a:spcPts val="0"/>
              </a:spcAft>
              <a:buSzPts val="1800"/>
              <a:buNone/>
              <a:defRPr>
                <a:solidFill>
                  <a:srgbClr val="000000"/>
                </a:solidFill>
                <a:latin typeface="Arial"/>
                <a:ea typeface="Arial"/>
                <a:cs typeface="Arial"/>
                <a:sym typeface="Arial"/>
              </a:defRPr>
            </a:lvl5pPr>
            <a:lvl6pPr marL="0" lvl="5" indent="0" algn="l">
              <a:spcBef>
                <a:spcPts val="0"/>
              </a:spcBef>
              <a:spcAft>
                <a:spcPts val="0"/>
              </a:spcAft>
              <a:buSzPts val="1800"/>
              <a:buNone/>
              <a:defRPr>
                <a:solidFill>
                  <a:srgbClr val="000000"/>
                </a:solidFill>
                <a:latin typeface="Arial"/>
                <a:ea typeface="Arial"/>
                <a:cs typeface="Arial"/>
                <a:sym typeface="Arial"/>
              </a:defRPr>
            </a:lvl6pPr>
            <a:lvl7pPr marL="0" lvl="6" indent="0" algn="l">
              <a:spcBef>
                <a:spcPts val="0"/>
              </a:spcBef>
              <a:spcAft>
                <a:spcPts val="0"/>
              </a:spcAft>
              <a:buSzPts val="1800"/>
              <a:buNone/>
              <a:defRPr>
                <a:solidFill>
                  <a:srgbClr val="000000"/>
                </a:solidFill>
                <a:latin typeface="Arial"/>
                <a:ea typeface="Arial"/>
                <a:cs typeface="Arial"/>
                <a:sym typeface="Arial"/>
              </a:defRPr>
            </a:lvl7pPr>
            <a:lvl8pPr marL="0" lvl="7" indent="0" algn="l">
              <a:spcBef>
                <a:spcPts val="0"/>
              </a:spcBef>
              <a:spcAft>
                <a:spcPts val="0"/>
              </a:spcAft>
              <a:buSzPts val="1800"/>
              <a:buNone/>
              <a:defRPr>
                <a:solidFill>
                  <a:srgbClr val="000000"/>
                </a:solidFill>
                <a:latin typeface="Arial"/>
                <a:ea typeface="Arial"/>
                <a:cs typeface="Arial"/>
                <a:sym typeface="Arial"/>
              </a:defRPr>
            </a:lvl8pPr>
            <a:lvl9pPr marL="0" lvl="8" indent="0" algn="l">
              <a:spcBef>
                <a:spcPts val="0"/>
              </a:spcBef>
              <a:spcAft>
                <a:spcPts val="0"/>
              </a:spcAft>
              <a:buSzPts val="1800"/>
              <a:buNone/>
              <a:defRPr>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8" name="Google Shape;98;p13"/>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rot="5400000">
            <a:off x="4952206" y="2132807"/>
            <a:ext cx="5407025" cy="2055812"/>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body" idx="1"/>
          </p:nvPr>
        </p:nvSpPr>
        <p:spPr>
          <a:xfrm rot="5400000">
            <a:off x="762794" y="151606"/>
            <a:ext cx="5407025" cy="6018213"/>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a:lvl1pPr>
            <a:lvl2pPr marL="914400" lvl="1" indent="-228600" algn="l">
              <a:spcBef>
                <a:spcPts val="700"/>
              </a:spcBef>
              <a:spcAft>
                <a:spcPts val="0"/>
              </a:spcAft>
              <a:buSzPts val="1400"/>
              <a:buNone/>
              <a:defRPr/>
            </a:lvl2pPr>
            <a:lvl3pPr marL="1371600" lvl="2" indent="-228600" algn="l">
              <a:spcBef>
                <a:spcPts val="600"/>
              </a:spcBef>
              <a:spcAft>
                <a:spcPts val="0"/>
              </a:spcAft>
              <a:buSzPts val="1400"/>
              <a:buNone/>
              <a:defRPr/>
            </a:lvl3pPr>
            <a:lvl4pPr marL="1828800" lvl="3" indent="-228600" algn="l">
              <a:spcBef>
                <a:spcPts val="5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102" name="Google Shape;102;p14"/>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4"/>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l">
              <a:spcBef>
                <a:spcPts val="0"/>
              </a:spcBef>
              <a:spcAft>
                <a:spcPts val="0"/>
              </a:spcAft>
              <a:buSzPts val="1800"/>
              <a:buNone/>
              <a:defRPr>
                <a:solidFill>
                  <a:srgbClr val="000000"/>
                </a:solidFill>
                <a:latin typeface="Arial"/>
                <a:ea typeface="Arial"/>
                <a:cs typeface="Arial"/>
                <a:sym typeface="Arial"/>
              </a:defRPr>
            </a:lvl1pPr>
            <a:lvl2pPr marL="0" lvl="1" indent="0" algn="l">
              <a:spcBef>
                <a:spcPts val="0"/>
              </a:spcBef>
              <a:spcAft>
                <a:spcPts val="0"/>
              </a:spcAft>
              <a:buSzPts val="1800"/>
              <a:buNone/>
              <a:defRPr>
                <a:solidFill>
                  <a:srgbClr val="000000"/>
                </a:solidFill>
                <a:latin typeface="Arial"/>
                <a:ea typeface="Arial"/>
                <a:cs typeface="Arial"/>
                <a:sym typeface="Arial"/>
              </a:defRPr>
            </a:lvl2pPr>
            <a:lvl3pPr marL="0" lvl="2" indent="0" algn="l">
              <a:spcBef>
                <a:spcPts val="0"/>
              </a:spcBef>
              <a:spcAft>
                <a:spcPts val="0"/>
              </a:spcAft>
              <a:buSzPts val="1800"/>
              <a:buNone/>
              <a:defRPr>
                <a:solidFill>
                  <a:srgbClr val="000000"/>
                </a:solidFill>
                <a:latin typeface="Arial"/>
                <a:ea typeface="Arial"/>
                <a:cs typeface="Arial"/>
                <a:sym typeface="Arial"/>
              </a:defRPr>
            </a:lvl3pPr>
            <a:lvl4pPr marL="0" lvl="3" indent="0" algn="l">
              <a:spcBef>
                <a:spcPts val="0"/>
              </a:spcBef>
              <a:spcAft>
                <a:spcPts val="0"/>
              </a:spcAft>
              <a:buSzPts val="1800"/>
              <a:buNone/>
              <a:defRPr>
                <a:solidFill>
                  <a:srgbClr val="000000"/>
                </a:solidFill>
                <a:latin typeface="Arial"/>
                <a:ea typeface="Arial"/>
                <a:cs typeface="Arial"/>
                <a:sym typeface="Arial"/>
              </a:defRPr>
            </a:lvl4pPr>
            <a:lvl5pPr marL="0" lvl="4" indent="0" algn="l">
              <a:spcBef>
                <a:spcPts val="0"/>
              </a:spcBef>
              <a:spcAft>
                <a:spcPts val="0"/>
              </a:spcAft>
              <a:buSzPts val="1800"/>
              <a:buNone/>
              <a:defRPr>
                <a:solidFill>
                  <a:srgbClr val="000000"/>
                </a:solidFill>
                <a:latin typeface="Arial"/>
                <a:ea typeface="Arial"/>
                <a:cs typeface="Arial"/>
                <a:sym typeface="Arial"/>
              </a:defRPr>
            </a:lvl5pPr>
            <a:lvl6pPr marL="0" lvl="5" indent="0" algn="l">
              <a:spcBef>
                <a:spcPts val="0"/>
              </a:spcBef>
              <a:spcAft>
                <a:spcPts val="0"/>
              </a:spcAft>
              <a:buSzPts val="1800"/>
              <a:buNone/>
              <a:defRPr>
                <a:solidFill>
                  <a:srgbClr val="000000"/>
                </a:solidFill>
                <a:latin typeface="Arial"/>
                <a:ea typeface="Arial"/>
                <a:cs typeface="Arial"/>
                <a:sym typeface="Arial"/>
              </a:defRPr>
            </a:lvl6pPr>
            <a:lvl7pPr marL="0" lvl="6" indent="0" algn="l">
              <a:spcBef>
                <a:spcPts val="0"/>
              </a:spcBef>
              <a:spcAft>
                <a:spcPts val="0"/>
              </a:spcAft>
              <a:buSzPts val="1800"/>
              <a:buNone/>
              <a:defRPr>
                <a:solidFill>
                  <a:srgbClr val="000000"/>
                </a:solidFill>
                <a:latin typeface="Arial"/>
                <a:ea typeface="Arial"/>
                <a:cs typeface="Arial"/>
                <a:sym typeface="Arial"/>
              </a:defRPr>
            </a:lvl7pPr>
            <a:lvl8pPr marL="0" lvl="7" indent="0" algn="l">
              <a:spcBef>
                <a:spcPts val="0"/>
              </a:spcBef>
              <a:spcAft>
                <a:spcPts val="0"/>
              </a:spcAft>
              <a:buSzPts val="1800"/>
              <a:buNone/>
              <a:defRPr>
                <a:solidFill>
                  <a:srgbClr val="000000"/>
                </a:solidFill>
                <a:latin typeface="Arial"/>
                <a:ea typeface="Arial"/>
                <a:cs typeface="Arial"/>
                <a:sym typeface="Arial"/>
              </a:defRPr>
            </a:lvl8pPr>
            <a:lvl9pPr marL="0" lvl="8" indent="0" algn="l">
              <a:spcBef>
                <a:spcPts val="0"/>
              </a:spcBef>
              <a:spcAft>
                <a:spcPts val="0"/>
              </a:spcAft>
              <a:buSzPts val="1800"/>
              <a:buNone/>
              <a:defRPr>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4" name="Google Shape;104;p14"/>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457200" y="274638"/>
            <a:ext cx="8226425" cy="1139825"/>
          </a:xfrm>
          <a:prstGeom prst="rect">
            <a:avLst/>
          </a:prstGeom>
          <a:noFill/>
          <a:ln>
            <a:noFill/>
          </a:ln>
        </p:spPr>
        <p:txBody>
          <a:bodyPr spcFirstLastPara="1" wrap="square" lIns="90000" tIns="46800" rIns="90000" bIns="468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3" name="Google Shape;113;p16"/>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t" anchorCtr="0"/>
          <a:lstStyle>
            <a:lvl1pPr lvl="0" algn="l">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6"/>
          <p:cNvSpPr txBox="1">
            <a:spLocks noGrp="1"/>
          </p:cNvSpPr>
          <p:nvPr>
            <p:ph type="ftr" idx="11"/>
          </p:nvPr>
        </p:nvSpPr>
        <p:spPr>
          <a:xfrm>
            <a:off x="3124200" y="6245225"/>
            <a:ext cx="2892425" cy="473075"/>
          </a:xfrm>
          <a:prstGeom prst="rect">
            <a:avLst/>
          </a:prstGeom>
          <a:noFill/>
          <a:ln>
            <a:noFill/>
          </a:ln>
        </p:spPr>
        <p:txBody>
          <a:bodyPr spcFirstLastPara="1" wrap="square" lIns="90000" tIns="46800" rIns="90000" bIns="46800" anchor="t" anchorCtr="0"/>
          <a:lstStyle>
            <a:lvl1pPr lvl="0" algn="ctr">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6"/>
          <p:cNvSpPr txBox="1">
            <a:spLocks noGrp="1"/>
          </p:cNvSpPr>
          <p:nvPr>
            <p:ph type="sldNum" idx="12"/>
          </p:nvPr>
        </p:nvSpPr>
        <p:spPr>
          <a:xfrm>
            <a:off x="6553200" y="6245225"/>
            <a:ext cx="2130425" cy="473075"/>
          </a:xfrm>
          <a:prstGeom prst="rect">
            <a:avLst/>
          </a:prstGeom>
          <a:noFill/>
          <a:ln>
            <a:noFill/>
          </a:ln>
        </p:spPr>
        <p:txBody>
          <a:bodyPr spcFirstLastPara="1" wrap="square" lIns="90000" tIns="46800" rIns="90000" bIns="46800" anchor="t" anchorCtr="0">
            <a:noAutofit/>
          </a:bodyPr>
          <a:lstStyle>
            <a:lvl1pPr marL="215900" lvl="0"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1pPr>
            <a:lvl2pPr marL="215900" lvl="1"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2pPr>
            <a:lvl3pPr marL="215900" lvl="2"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3pPr>
            <a:lvl4pPr marL="215900" lvl="3"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4pPr>
            <a:lvl5pPr marL="215900" lvl="4"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5pPr>
            <a:lvl6pPr marL="215900" lvl="5"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6pPr>
            <a:lvl7pPr marL="215900" lvl="6"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7pPr>
            <a:lvl8pPr marL="215900" lvl="7"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8pPr>
            <a:lvl9pPr marL="215900" lvl="8"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9pPr>
          </a:lstStyle>
          <a:p>
            <a:pPr marL="215900" lvl="0" indent="-214313"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Google Shape;117;p17"/>
          <p:cNvSpPr txBox="1">
            <a:spLocks noGrp="1"/>
          </p:cNvSpPr>
          <p:nvPr>
            <p:ph type="ctrTitle"/>
          </p:nvPr>
        </p:nvSpPr>
        <p:spPr>
          <a:xfrm>
            <a:off x="685800" y="2130425"/>
            <a:ext cx="7772400" cy="1470025"/>
          </a:xfrm>
          <a:prstGeom prst="rect">
            <a:avLst/>
          </a:prstGeom>
          <a:noFill/>
          <a:ln>
            <a:noFill/>
          </a:ln>
        </p:spPr>
        <p:txBody>
          <a:bodyPr spcFirstLastPara="1" wrap="square" lIns="90000" tIns="46800" rIns="90000" bIns="468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8" name="Google Shape;118;p17"/>
          <p:cNvSpPr txBox="1">
            <a:spLocks noGrp="1"/>
          </p:cNvSpPr>
          <p:nvPr>
            <p:ph type="subTitle" idx="1"/>
          </p:nvPr>
        </p:nvSpPr>
        <p:spPr>
          <a:xfrm>
            <a:off x="1371600" y="3886200"/>
            <a:ext cx="6400800" cy="1752600"/>
          </a:xfrm>
          <a:prstGeom prst="rect">
            <a:avLst/>
          </a:prstGeom>
          <a:noFill/>
          <a:ln>
            <a:noFill/>
          </a:ln>
        </p:spPr>
        <p:txBody>
          <a:bodyPr spcFirstLastPara="1" wrap="square" lIns="90000" tIns="46800" rIns="90000" bIns="46800" anchor="t" anchorCtr="0"/>
          <a:lstStyle>
            <a:lvl1pPr lvl="0" algn="ctr">
              <a:spcBef>
                <a:spcPts val="800"/>
              </a:spcBef>
              <a:spcAft>
                <a:spcPts val="0"/>
              </a:spcAft>
              <a:buSzPts val="3200"/>
              <a:buNone/>
              <a:defRPr/>
            </a:lvl1pPr>
            <a:lvl2pPr lvl="1" algn="ctr">
              <a:spcBef>
                <a:spcPts val="700"/>
              </a:spcBef>
              <a:spcAft>
                <a:spcPts val="0"/>
              </a:spcAft>
              <a:buSzPts val="2800"/>
              <a:buNone/>
              <a:defRPr/>
            </a:lvl2pPr>
            <a:lvl3pPr lvl="2" algn="ctr">
              <a:spcBef>
                <a:spcPts val="600"/>
              </a:spcBef>
              <a:spcAft>
                <a:spcPts val="0"/>
              </a:spcAft>
              <a:buSzPts val="2400"/>
              <a:buNone/>
              <a:defRPr/>
            </a:lvl3pPr>
            <a:lvl4pPr lvl="3" algn="ctr">
              <a:spcBef>
                <a:spcPts val="500"/>
              </a:spcBef>
              <a:spcAft>
                <a:spcPts val="0"/>
              </a:spcAft>
              <a:buSzPts val="2000"/>
              <a:buNone/>
              <a:defRPr/>
            </a:lvl4pPr>
            <a:lvl5pPr lvl="4" algn="ctr">
              <a:spcBef>
                <a:spcPts val="500"/>
              </a:spcBef>
              <a:spcAft>
                <a:spcPts val="0"/>
              </a:spcAft>
              <a:buSzPts val="2000"/>
              <a:buNone/>
              <a:defRPr/>
            </a:lvl5pPr>
            <a:lvl6pPr lvl="5" algn="ctr">
              <a:spcBef>
                <a:spcPts val="500"/>
              </a:spcBef>
              <a:spcAft>
                <a:spcPts val="0"/>
              </a:spcAft>
              <a:buSzPts val="2000"/>
              <a:buNone/>
              <a:defRPr/>
            </a:lvl6pPr>
            <a:lvl7pPr lvl="6" algn="ctr">
              <a:spcBef>
                <a:spcPts val="500"/>
              </a:spcBef>
              <a:spcAft>
                <a:spcPts val="0"/>
              </a:spcAft>
              <a:buSzPts val="2000"/>
              <a:buNone/>
              <a:defRPr/>
            </a:lvl7pPr>
            <a:lvl8pPr lvl="7" algn="ctr">
              <a:spcBef>
                <a:spcPts val="500"/>
              </a:spcBef>
              <a:spcAft>
                <a:spcPts val="0"/>
              </a:spcAft>
              <a:buSzPts val="2000"/>
              <a:buNone/>
              <a:defRPr/>
            </a:lvl8pPr>
            <a:lvl9pPr lvl="8" algn="ctr">
              <a:spcBef>
                <a:spcPts val="500"/>
              </a:spcBef>
              <a:spcAft>
                <a:spcPts val="0"/>
              </a:spcAft>
              <a:buSzPts val="2000"/>
              <a:buNone/>
              <a:defRPr/>
            </a:lvl9pPr>
          </a:lstStyle>
          <a:p>
            <a:endParaRPr/>
          </a:p>
        </p:txBody>
      </p:sp>
      <p:sp>
        <p:nvSpPr>
          <p:cNvPr id="119" name="Google Shape;119;p17"/>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t" anchorCtr="0"/>
          <a:lstStyle>
            <a:lvl1pPr lvl="0" algn="l">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7"/>
          <p:cNvSpPr txBox="1">
            <a:spLocks noGrp="1"/>
          </p:cNvSpPr>
          <p:nvPr>
            <p:ph type="ftr" idx="11"/>
          </p:nvPr>
        </p:nvSpPr>
        <p:spPr>
          <a:xfrm>
            <a:off x="3124200" y="6245225"/>
            <a:ext cx="2892425" cy="473075"/>
          </a:xfrm>
          <a:prstGeom prst="rect">
            <a:avLst/>
          </a:prstGeom>
          <a:noFill/>
          <a:ln>
            <a:noFill/>
          </a:ln>
        </p:spPr>
        <p:txBody>
          <a:bodyPr spcFirstLastPara="1" wrap="square" lIns="90000" tIns="46800" rIns="90000" bIns="46800" anchor="t" anchorCtr="0"/>
          <a:lstStyle>
            <a:lvl1pPr lvl="0" algn="ctr">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7"/>
          <p:cNvSpPr txBox="1">
            <a:spLocks noGrp="1"/>
          </p:cNvSpPr>
          <p:nvPr>
            <p:ph type="sldNum" idx="12"/>
          </p:nvPr>
        </p:nvSpPr>
        <p:spPr>
          <a:xfrm>
            <a:off x="6553200" y="6245225"/>
            <a:ext cx="2130425" cy="473075"/>
          </a:xfrm>
          <a:prstGeom prst="rect">
            <a:avLst/>
          </a:prstGeom>
          <a:noFill/>
          <a:ln>
            <a:noFill/>
          </a:ln>
        </p:spPr>
        <p:txBody>
          <a:bodyPr spcFirstLastPara="1" wrap="square" lIns="90000" tIns="46800" rIns="90000" bIns="46800" anchor="t" anchorCtr="0">
            <a:noAutofit/>
          </a:bodyPr>
          <a:lstStyle>
            <a:lvl1pPr marL="215900" lvl="0"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1pPr>
            <a:lvl2pPr marL="215900" lvl="1"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2pPr>
            <a:lvl3pPr marL="215900" lvl="2"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3pPr>
            <a:lvl4pPr marL="215900" lvl="3"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4pPr>
            <a:lvl5pPr marL="215900" lvl="4"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5pPr>
            <a:lvl6pPr marL="215900" lvl="5"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6pPr>
            <a:lvl7pPr marL="215900" lvl="6"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7pPr>
            <a:lvl8pPr marL="215900" lvl="7"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8pPr>
            <a:lvl9pPr marL="215900" lvl="8"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9pPr>
          </a:lstStyle>
          <a:p>
            <a:pPr marL="215900" lvl="0" indent="-214313"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457200" y="274638"/>
            <a:ext cx="8226425" cy="1139825"/>
          </a:xfrm>
          <a:prstGeom prst="rect">
            <a:avLst/>
          </a:prstGeom>
          <a:noFill/>
          <a:ln>
            <a:noFill/>
          </a:ln>
        </p:spPr>
        <p:txBody>
          <a:bodyPr spcFirstLastPara="1" wrap="square" lIns="90000" tIns="46800" rIns="90000" bIns="468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4" name="Google Shape;124;p18"/>
          <p:cNvSpPr txBox="1">
            <a:spLocks noGrp="1"/>
          </p:cNvSpPr>
          <p:nvPr>
            <p:ph type="body" idx="1"/>
          </p:nvPr>
        </p:nvSpPr>
        <p:spPr>
          <a:xfrm>
            <a:off x="457200" y="1600200"/>
            <a:ext cx="8226425" cy="4522788"/>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a:lvl1pPr>
            <a:lvl2pPr marL="914400" lvl="1" indent="-228600" algn="l">
              <a:spcBef>
                <a:spcPts val="700"/>
              </a:spcBef>
              <a:spcAft>
                <a:spcPts val="0"/>
              </a:spcAft>
              <a:buSzPts val="1400"/>
              <a:buNone/>
              <a:defRPr/>
            </a:lvl2pPr>
            <a:lvl3pPr marL="1371600" lvl="2" indent="-228600" algn="l">
              <a:spcBef>
                <a:spcPts val="600"/>
              </a:spcBef>
              <a:spcAft>
                <a:spcPts val="0"/>
              </a:spcAft>
              <a:buSzPts val="1400"/>
              <a:buNone/>
              <a:defRPr/>
            </a:lvl3pPr>
            <a:lvl4pPr marL="1828800" lvl="3" indent="-228600" algn="l">
              <a:spcBef>
                <a:spcPts val="5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125" name="Google Shape;125;p18"/>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t" anchorCtr="0"/>
          <a:lstStyle>
            <a:lvl1pPr lvl="0" algn="l">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8"/>
          <p:cNvSpPr txBox="1">
            <a:spLocks noGrp="1"/>
          </p:cNvSpPr>
          <p:nvPr>
            <p:ph type="ftr" idx="11"/>
          </p:nvPr>
        </p:nvSpPr>
        <p:spPr>
          <a:xfrm>
            <a:off x="3124200" y="6245225"/>
            <a:ext cx="2892425" cy="473075"/>
          </a:xfrm>
          <a:prstGeom prst="rect">
            <a:avLst/>
          </a:prstGeom>
          <a:noFill/>
          <a:ln>
            <a:noFill/>
          </a:ln>
        </p:spPr>
        <p:txBody>
          <a:bodyPr spcFirstLastPara="1" wrap="square" lIns="90000" tIns="46800" rIns="90000" bIns="46800" anchor="t" anchorCtr="0"/>
          <a:lstStyle>
            <a:lvl1pPr lvl="0" algn="ctr">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8"/>
          <p:cNvSpPr txBox="1">
            <a:spLocks noGrp="1"/>
          </p:cNvSpPr>
          <p:nvPr>
            <p:ph type="sldNum" idx="12"/>
          </p:nvPr>
        </p:nvSpPr>
        <p:spPr>
          <a:xfrm>
            <a:off x="6553200" y="6245225"/>
            <a:ext cx="2130425" cy="473075"/>
          </a:xfrm>
          <a:prstGeom prst="rect">
            <a:avLst/>
          </a:prstGeom>
          <a:noFill/>
          <a:ln>
            <a:noFill/>
          </a:ln>
        </p:spPr>
        <p:txBody>
          <a:bodyPr spcFirstLastPara="1" wrap="square" lIns="90000" tIns="46800" rIns="90000" bIns="46800" anchor="t" anchorCtr="0">
            <a:noAutofit/>
          </a:bodyPr>
          <a:lstStyle>
            <a:lvl1pPr marL="215900" lvl="0"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1pPr>
            <a:lvl2pPr marL="215900" lvl="1"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2pPr>
            <a:lvl3pPr marL="215900" lvl="2"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3pPr>
            <a:lvl4pPr marL="215900" lvl="3"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4pPr>
            <a:lvl5pPr marL="215900" lvl="4"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5pPr>
            <a:lvl6pPr marL="215900" lvl="5"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6pPr>
            <a:lvl7pPr marL="215900" lvl="6"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7pPr>
            <a:lvl8pPr marL="215900" lvl="7"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8pPr>
            <a:lvl9pPr marL="215900" lvl="8"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9pPr>
          </a:lstStyle>
          <a:p>
            <a:pPr marL="215900" lvl="0" indent="-214313"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722313" y="4406900"/>
            <a:ext cx="7772400" cy="1362075"/>
          </a:xfrm>
          <a:prstGeom prst="rect">
            <a:avLst/>
          </a:prstGeom>
          <a:noFill/>
          <a:ln>
            <a:noFill/>
          </a:ln>
        </p:spPr>
        <p:txBody>
          <a:bodyPr spcFirstLastPara="1" wrap="square" lIns="90000" tIns="46800" rIns="90000" bIns="46800" anchor="t" anchorCtr="0"/>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0" name="Google Shape;130;p19"/>
          <p:cNvSpPr txBox="1">
            <a:spLocks noGrp="1"/>
          </p:cNvSpPr>
          <p:nvPr>
            <p:ph type="body" idx="1"/>
          </p:nvPr>
        </p:nvSpPr>
        <p:spPr>
          <a:xfrm>
            <a:off x="722313" y="2906713"/>
            <a:ext cx="7772400" cy="1500187"/>
          </a:xfrm>
          <a:prstGeom prst="rect">
            <a:avLst/>
          </a:prstGeom>
          <a:noFill/>
          <a:ln>
            <a:noFill/>
          </a:ln>
        </p:spPr>
        <p:txBody>
          <a:bodyPr spcFirstLastPara="1" wrap="square" lIns="90000" tIns="46800" rIns="90000" bIns="46800" anchor="b" anchorCtr="0"/>
          <a:lstStyle>
            <a:lvl1pPr marL="457200" lvl="0" indent="-228600" algn="l">
              <a:spcBef>
                <a:spcPts val="800"/>
              </a:spcBef>
              <a:spcAft>
                <a:spcPts val="0"/>
              </a:spcAft>
              <a:buSzPts val="2000"/>
              <a:buNone/>
              <a:defRPr sz="2000"/>
            </a:lvl1pPr>
            <a:lvl2pPr marL="914400" lvl="1" indent="-228600" algn="l">
              <a:spcBef>
                <a:spcPts val="700"/>
              </a:spcBef>
              <a:spcAft>
                <a:spcPts val="0"/>
              </a:spcAft>
              <a:buSzPts val="1800"/>
              <a:buNone/>
              <a:defRPr sz="1800"/>
            </a:lvl2pPr>
            <a:lvl3pPr marL="1371600" lvl="2" indent="-228600" algn="l">
              <a:spcBef>
                <a:spcPts val="600"/>
              </a:spcBef>
              <a:spcAft>
                <a:spcPts val="0"/>
              </a:spcAft>
              <a:buSzPts val="1600"/>
              <a:buNone/>
              <a:defRPr sz="1600"/>
            </a:lvl3pPr>
            <a:lvl4pPr marL="1828800" lvl="3" indent="-228600" algn="l">
              <a:spcBef>
                <a:spcPts val="500"/>
              </a:spcBef>
              <a:spcAft>
                <a:spcPts val="0"/>
              </a:spcAft>
              <a:buSzPts val="1400"/>
              <a:buNone/>
              <a:defRPr sz="1400"/>
            </a:lvl4pPr>
            <a:lvl5pPr marL="2286000" lvl="4" indent="-228600" algn="l">
              <a:spcBef>
                <a:spcPts val="500"/>
              </a:spcBef>
              <a:spcAft>
                <a:spcPts val="0"/>
              </a:spcAft>
              <a:buSzPts val="1400"/>
              <a:buNone/>
              <a:defRPr sz="1400"/>
            </a:lvl5pPr>
            <a:lvl6pPr marL="2743200" lvl="5" indent="-228600" algn="l">
              <a:spcBef>
                <a:spcPts val="500"/>
              </a:spcBef>
              <a:spcAft>
                <a:spcPts val="0"/>
              </a:spcAft>
              <a:buSzPts val="1400"/>
              <a:buNone/>
              <a:defRPr sz="1400"/>
            </a:lvl6pPr>
            <a:lvl7pPr marL="3200400" lvl="6" indent="-228600" algn="l">
              <a:spcBef>
                <a:spcPts val="500"/>
              </a:spcBef>
              <a:spcAft>
                <a:spcPts val="0"/>
              </a:spcAft>
              <a:buSzPts val="1400"/>
              <a:buNone/>
              <a:defRPr sz="1400"/>
            </a:lvl7pPr>
            <a:lvl8pPr marL="3657600" lvl="7" indent="-228600" algn="l">
              <a:spcBef>
                <a:spcPts val="500"/>
              </a:spcBef>
              <a:spcAft>
                <a:spcPts val="0"/>
              </a:spcAft>
              <a:buSzPts val="1400"/>
              <a:buNone/>
              <a:defRPr sz="1400"/>
            </a:lvl8pPr>
            <a:lvl9pPr marL="4114800" lvl="8" indent="-228600" algn="l">
              <a:spcBef>
                <a:spcPts val="500"/>
              </a:spcBef>
              <a:spcAft>
                <a:spcPts val="0"/>
              </a:spcAft>
              <a:buSzPts val="1400"/>
              <a:buNone/>
              <a:defRPr sz="1400"/>
            </a:lvl9pPr>
          </a:lstStyle>
          <a:p>
            <a:endParaRPr/>
          </a:p>
        </p:txBody>
      </p:sp>
      <p:sp>
        <p:nvSpPr>
          <p:cNvPr id="131" name="Google Shape;131;p19"/>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t" anchorCtr="0"/>
          <a:lstStyle>
            <a:lvl1pPr lvl="0" algn="l">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9"/>
          <p:cNvSpPr txBox="1">
            <a:spLocks noGrp="1"/>
          </p:cNvSpPr>
          <p:nvPr>
            <p:ph type="ftr" idx="11"/>
          </p:nvPr>
        </p:nvSpPr>
        <p:spPr>
          <a:xfrm>
            <a:off x="3124200" y="6245225"/>
            <a:ext cx="2892425" cy="473075"/>
          </a:xfrm>
          <a:prstGeom prst="rect">
            <a:avLst/>
          </a:prstGeom>
          <a:noFill/>
          <a:ln>
            <a:noFill/>
          </a:ln>
        </p:spPr>
        <p:txBody>
          <a:bodyPr spcFirstLastPara="1" wrap="square" lIns="90000" tIns="46800" rIns="90000" bIns="46800" anchor="t" anchorCtr="0"/>
          <a:lstStyle>
            <a:lvl1pPr lvl="0" algn="ctr">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9"/>
          <p:cNvSpPr txBox="1">
            <a:spLocks noGrp="1"/>
          </p:cNvSpPr>
          <p:nvPr>
            <p:ph type="sldNum" idx="12"/>
          </p:nvPr>
        </p:nvSpPr>
        <p:spPr>
          <a:xfrm>
            <a:off x="6553200" y="6245225"/>
            <a:ext cx="2130425" cy="473075"/>
          </a:xfrm>
          <a:prstGeom prst="rect">
            <a:avLst/>
          </a:prstGeom>
          <a:noFill/>
          <a:ln>
            <a:noFill/>
          </a:ln>
        </p:spPr>
        <p:txBody>
          <a:bodyPr spcFirstLastPara="1" wrap="square" lIns="90000" tIns="46800" rIns="90000" bIns="46800" anchor="t" anchorCtr="0">
            <a:noAutofit/>
          </a:bodyPr>
          <a:lstStyle>
            <a:lvl1pPr marL="215900" lvl="0"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1pPr>
            <a:lvl2pPr marL="215900" lvl="1"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2pPr>
            <a:lvl3pPr marL="215900" lvl="2"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3pPr>
            <a:lvl4pPr marL="215900" lvl="3"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4pPr>
            <a:lvl5pPr marL="215900" lvl="4"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5pPr>
            <a:lvl6pPr marL="215900" lvl="5"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6pPr>
            <a:lvl7pPr marL="215900" lvl="6"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7pPr>
            <a:lvl8pPr marL="215900" lvl="7"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8pPr>
            <a:lvl9pPr marL="215900" lvl="8"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9pPr>
          </a:lstStyle>
          <a:p>
            <a:pPr marL="215900" lvl="0" indent="-214313"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457200" y="274638"/>
            <a:ext cx="8226425" cy="1139825"/>
          </a:xfrm>
          <a:prstGeom prst="rect">
            <a:avLst/>
          </a:prstGeom>
          <a:noFill/>
          <a:ln>
            <a:noFill/>
          </a:ln>
        </p:spPr>
        <p:txBody>
          <a:bodyPr spcFirstLastPara="1" wrap="square" lIns="90000" tIns="46800" rIns="90000" bIns="468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6" name="Google Shape;136;p20"/>
          <p:cNvSpPr txBox="1">
            <a:spLocks noGrp="1"/>
          </p:cNvSpPr>
          <p:nvPr>
            <p:ph type="body" idx="1"/>
          </p:nvPr>
        </p:nvSpPr>
        <p:spPr>
          <a:xfrm>
            <a:off x="457200" y="1600200"/>
            <a:ext cx="4037013" cy="4522788"/>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sz="2800"/>
            </a:lvl1pPr>
            <a:lvl2pPr marL="914400" lvl="1" indent="-228600" algn="l">
              <a:spcBef>
                <a:spcPts val="700"/>
              </a:spcBef>
              <a:spcAft>
                <a:spcPts val="0"/>
              </a:spcAft>
              <a:buSzPts val="1400"/>
              <a:buNone/>
              <a:defRPr sz="2400"/>
            </a:lvl2pPr>
            <a:lvl3pPr marL="1371600" lvl="2" indent="-228600" algn="l">
              <a:spcBef>
                <a:spcPts val="600"/>
              </a:spcBef>
              <a:spcAft>
                <a:spcPts val="0"/>
              </a:spcAft>
              <a:buSzPts val="1400"/>
              <a:buNone/>
              <a:defRPr sz="2000"/>
            </a:lvl3pPr>
            <a:lvl4pPr marL="1828800" lvl="3" indent="-228600" algn="l">
              <a:spcBef>
                <a:spcPts val="500"/>
              </a:spcBef>
              <a:spcAft>
                <a:spcPts val="0"/>
              </a:spcAft>
              <a:buSzPts val="1400"/>
              <a:buNone/>
              <a:defRPr sz="1800"/>
            </a:lvl4pPr>
            <a:lvl5pPr marL="2286000" lvl="4" indent="-228600" algn="l">
              <a:spcBef>
                <a:spcPts val="500"/>
              </a:spcBef>
              <a:spcAft>
                <a:spcPts val="0"/>
              </a:spcAft>
              <a:buSzPts val="1400"/>
              <a:buNone/>
              <a:defRPr sz="1800"/>
            </a:lvl5pPr>
            <a:lvl6pPr marL="2743200" lvl="5" indent="-228600" algn="l">
              <a:spcBef>
                <a:spcPts val="500"/>
              </a:spcBef>
              <a:spcAft>
                <a:spcPts val="0"/>
              </a:spcAft>
              <a:buSzPts val="1400"/>
              <a:buNone/>
              <a:defRPr sz="1800"/>
            </a:lvl6pPr>
            <a:lvl7pPr marL="3200400" lvl="6" indent="-228600" algn="l">
              <a:spcBef>
                <a:spcPts val="500"/>
              </a:spcBef>
              <a:spcAft>
                <a:spcPts val="0"/>
              </a:spcAft>
              <a:buSzPts val="1400"/>
              <a:buNone/>
              <a:defRPr sz="1800"/>
            </a:lvl7pPr>
            <a:lvl8pPr marL="3657600" lvl="7" indent="-228600" algn="l">
              <a:spcBef>
                <a:spcPts val="500"/>
              </a:spcBef>
              <a:spcAft>
                <a:spcPts val="0"/>
              </a:spcAft>
              <a:buSzPts val="1400"/>
              <a:buNone/>
              <a:defRPr sz="1800"/>
            </a:lvl8pPr>
            <a:lvl9pPr marL="4114800" lvl="8" indent="-228600" algn="l">
              <a:spcBef>
                <a:spcPts val="500"/>
              </a:spcBef>
              <a:spcAft>
                <a:spcPts val="0"/>
              </a:spcAft>
              <a:buSzPts val="1400"/>
              <a:buNone/>
              <a:defRPr sz="1800"/>
            </a:lvl9pPr>
          </a:lstStyle>
          <a:p>
            <a:endParaRPr/>
          </a:p>
        </p:txBody>
      </p:sp>
      <p:sp>
        <p:nvSpPr>
          <p:cNvPr id="137" name="Google Shape;137;p20"/>
          <p:cNvSpPr txBox="1">
            <a:spLocks noGrp="1"/>
          </p:cNvSpPr>
          <p:nvPr>
            <p:ph type="body" idx="2"/>
          </p:nvPr>
        </p:nvSpPr>
        <p:spPr>
          <a:xfrm>
            <a:off x="4646613" y="1600200"/>
            <a:ext cx="4037012" cy="4522788"/>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sz="2800"/>
            </a:lvl1pPr>
            <a:lvl2pPr marL="914400" lvl="1" indent="-228600" algn="l">
              <a:spcBef>
                <a:spcPts val="700"/>
              </a:spcBef>
              <a:spcAft>
                <a:spcPts val="0"/>
              </a:spcAft>
              <a:buSzPts val="1400"/>
              <a:buNone/>
              <a:defRPr sz="2400"/>
            </a:lvl2pPr>
            <a:lvl3pPr marL="1371600" lvl="2" indent="-228600" algn="l">
              <a:spcBef>
                <a:spcPts val="600"/>
              </a:spcBef>
              <a:spcAft>
                <a:spcPts val="0"/>
              </a:spcAft>
              <a:buSzPts val="1400"/>
              <a:buNone/>
              <a:defRPr sz="2000"/>
            </a:lvl3pPr>
            <a:lvl4pPr marL="1828800" lvl="3" indent="-228600" algn="l">
              <a:spcBef>
                <a:spcPts val="500"/>
              </a:spcBef>
              <a:spcAft>
                <a:spcPts val="0"/>
              </a:spcAft>
              <a:buSzPts val="1400"/>
              <a:buNone/>
              <a:defRPr sz="1800"/>
            </a:lvl4pPr>
            <a:lvl5pPr marL="2286000" lvl="4" indent="-228600" algn="l">
              <a:spcBef>
                <a:spcPts val="500"/>
              </a:spcBef>
              <a:spcAft>
                <a:spcPts val="0"/>
              </a:spcAft>
              <a:buSzPts val="1400"/>
              <a:buNone/>
              <a:defRPr sz="1800"/>
            </a:lvl5pPr>
            <a:lvl6pPr marL="2743200" lvl="5" indent="-228600" algn="l">
              <a:spcBef>
                <a:spcPts val="500"/>
              </a:spcBef>
              <a:spcAft>
                <a:spcPts val="0"/>
              </a:spcAft>
              <a:buSzPts val="1400"/>
              <a:buNone/>
              <a:defRPr sz="1800"/>
            </a:lvl6pPr>
            <a:lvl7pPr marL="3200400" lvl="6" indent="-228600" algn="l">
              <a:spcBef>
                <a:spcPts val="500"/>
              </a:spcBef>
              <a:spcAft>
                <a:spcPts val="0"/>
              </a:spcAft>
              <a:buSzPts val="1400"/>
              <a:buNone/>
              <a:defRPr sz="1800"/>
            </a:lvl7pPr>
            <a:lvl8pPr marL="3657600" lvl="7" indent="-228600" algn="l">
              <a:spcBef>
                <a:spcPts val="500"/>
              </a:spcBef>
              <a:spcAft>
                <a:spcPts val="0"/>
              </a:spcAft>
              <a:buSzPts val="1400"/>
              <a:buNone/>
              <a:defRPr sz="1800"/>
            </a:lvl8pPr>
            <a:lvl9pPr marL="4114800" lvl="8" indent="-228600" algn="l">
              <a:spcBef>
                <a:spcPts val="500"/>
              </a:spcBef>
              <a:spcAft>
                <a:spcPts val="0"/>
              </a:spcAft>
              <a:buSzPts val="1400"/>
              <a:buNone/>
              <a:defRPr sz="1800"/>
            </a:lvl9pPr>
          </a:lstStyle>
          <a:p>
            <a:endParaRPr/>
          </a:p>
        </p:txBody>
      </p:sp>
      <p:sp>
        <p:nvSpPr>
          <p:cNvPr id="138" name="Google Shape;138;p20"/>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t" anchorCtr="0"/>
          <a:lstStyle>
            <a:lvl1pPr lvl="0" algn="l">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0"/>
          <p:cNvSpPr txBox="1">
            <a:spLocks noGrp="1"/>
          </p:cNvSpPr>
          <p:nvPr>
            <p:ph type="ftr" idx="11"/>
          </p:nvPr>
        </p:nvSpPr>
        <p:spPr>
          <a:xfrm>
            <a:off x="3124200" y="6245225"/>
            <a:ext cx="2892425" cy="473075"/>
          </a:xfrm>
          <a:prstGeom prst="rect">
            <a:avLst/>
          </a:prstGeom>
          <a:noFill/>
          <a:ln>
            <a:noFill/>
          </a:ln>
        </p:spPr>
        <p:txBody>
          <a:bodyPr spcFirstLastPara="1" wrap="square" lIns="90000" tIns="46800" rIns="90000" bIns="46800" anchor="t" anchorCtr="0"/>
          <a:lstStyle>
            <a:lvl1pPr lvl="0" algn="ctr">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0"/>
          <p:cNvSpPr txBox="1">
            <a:spLocks noGrp="1"/>
          </p:cNvSpPr>
          <p:nvPr>
            <p:ph type="sldNum" idx="12"/>
          </p:nvPr>
        </p:nvSpPr>
        <p:spPr>
          <a:xfrm>
            <a:off x="6553200" y="6245225"/>
            <a:ext cx="2130425" cy="473075"/>
          </a:xfrm>
          <a:prstGeom prst="rect">
            <a:avLst/>
          </a:prstGeom>
          <a:noFill/>
          <a:ln>
            <a:noFill/>
          </a:ln>
        </p:spPr>
        <p:txBody>
          <a:bodyPr spcFirstLastPara="1" wrap="square" lIns="90000" tIns="46800" rIns="90000" bIns="46800" anchor="t" anchorCtr="0">
            <a:noAutofit/>
          </a:bodyPr>
          <a:lstStyle>
            <a:lvl1pPr marL="215900" lvl="0"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1pPr>
            <a:lvl2pPr marL="215900" lvl="1"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2pPr>
            <a:lvl3pPr marL="215900" lvl="2"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3pPr>
            <a:lvl4pPr marL="215900" lvl="3"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4pPr>
            <a:lvl5pPr marL="215900" lvl="4"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5pPr>
            <a:lvl6pPr marL="215900" lvl="5"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6pPr>
            <a:lvl7pPr marL="215900" lvl="6"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7pPr>
            <a:lvl8pPr marL="215900" lvl="7"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8pPr>
            <a:lvl9pPr marL="215900" lvl="8"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9pPr>
          </a:lstStyle>
          <a:p>
            <a:pPr marL="215900" lvl="0" indent="-214313"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457200" y="274638"/>
            <a:ext cx="8229600" cy="1143000"/>
          </a:xfrm>
          <a:prstGeom prst="rect">
            <a:avLst/>
          </a:prstGeom>
          <a:noFill/>
          <a:ln>
            <a:noFill/>
          </a:ln>
        </p:spPr>
        <p:txBody>
          <a:bodyPr spcFirstLastPara="1" wrap="square" lIns="90000" tIns="46800" rIns="90000" bIns="468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3" name="Google Shape;143;p21"/>
          <p:cNvSpPr txBox="1">
            <a:spLocks noGrp="1"/>
          </p:cNvSpPr>
          <p:nvPr>
            <p:ph type="body" idx="1"/>
          </p:nvPr>
        </p:nvSpPr>
        <p:spPr>
          <a:xfrm>
            <a:off x="457200" y="1535113"/>
            <a:ext cx="4040188" cy="639762"/>
          </a:xfrm>
          <a:prstGeom prst="rect">
            <a:avLst/>
          </a:prstGeom>
          <a:noFill/>
          <a:ln>
            <a:noFill/>
          </a:ln>
        </p:spPr>
        <p:txBody>
          <a:bodyPr spcFirstLastPara="1" wrap="square" lIns="90000" tIns="46800" rIns="90000" bIns="46800" anchor="b" anchorCtr="0"/>
          <a:lstStyle>
            <a:lvl1pPr marL="457200" lvl="0" indent="-228600" algn="l">
              <a:spcBef>
                <a:spcPts val="800"/>
              </a:spcBef>
              <a:spcAft>
                <a:spcPts val="0"/>
              </a:spcAft>
              <a:buSzPts val="2400"/>
              <a:buNone/>
              <a:defRPr sz="2400" b="1"/>
            </a:lvl1pPr>
            <a:lvl2pPr marL="914400" lvl="1" indent="-228600" algn="l">
              <a:spcBef>
                <a:spcPts val="7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500"/>
              </a:spcBef>
              <a:spcAft>
                <a:spcPts val="0"/>
              </a:spcAft>
              <a:buSzPts val="1600"/>
              <a:buNone/>
              <a:defRPr sz="1600" b="1"/>
            </a:lvl4pPr>
            <a:lvl5pPr marL="2286000" lvl="4" indent="-228600" algn="l">
              <a:spcBef>
                <a:spcPts val="500"/>
              </a:spcBef>
              <a:spcAft>
                <a:spcPts val="0"/>
              </a:spcAft>
              <a:buSzPts val="1600"/>
              <a:buNone/>
              <a:defRPr sz="1600" b="1"/>
            </a:lvl5pPr>
            <a:lvl6pPr marL="2743200" lvl="5" indent="-228600" algn="l">
              <a:spcBef>
                <a:spcPts val="500"/>
              </a:spcBef>
              <a:spcAft>
                <a:spcPts val="0"/>
              </a:spcAft>
              <a:buSzPts val="1600"/>
              <a:buNone/>
              <a:defRPr sz="1600" b="1"/>
            </a:lvl6pPr>
            <a:lvl7pPr marL="3200400" lvl="6" indent="-228600" algn="l">
              <a:spcBef>
                <a:spcPts val="500"/>
              </a:spcBef>
              <a:spcAft>
                <a:spcPts val="0"/>
              </a:spcAft>
              <a:buSzPts val="1600"/>
              <a:buNone/>
              <a:defRPr sz="1600" b="1"/>
            </a:lvl7pPr>
            <a:lvl8pPr marL="3657600" lvl="7" indent="-228600" algn="l">
              <a:spcBef>
                <a:spcPts val="500"/>
              </a:spcBef>
              <a:spcAft>
                <a:spcPts val="0"/>
              </a:spcAft>
              <a:buSzPts val="1600"/>
              <a:buNone/>
              <a:defRPr sz="1600" b="1"/>
            </a:lvl8pPr>
            <a:lvl9pPr marL="4114800" lvl="8" indent="-228600" algn="l">
              <a:spcBef>
                <a:spcPts val="500"/>
              </a:spcBef>
              <a:spcAft>
                <a:spcPts val="0"/>
              </a:spcAft>
              <a:buSzPts val="1600"/>
              <a:buNone/>
              <a:defRPr sz="1600" b="1"/>
            </a:lvl9pPr>
          </a:lstStyle>
          <a:p>
            <a:endParaRPr/>
          </a:p>
        </p:txBody>
      </p:sp>
      <p:sp>
        <p:nvSpPr>
          <p:cNvPr id="144" name="Google Shape;144;p21"/>
          <p:cNvSpPr txBox="1">
            <a:spLocks noGrp="1"/>
          </p:cNvSpPr>
          <p:nvPr>
            <p:ph type="body" idx="2"/>
          </p:nvPr>
        </p:nvSpPr>
        <p:spPr>
          <a:xfrm>
            <a:off x="457200" y="2174875"/>
            <a:ext cx="4040188" cy="3951288"/>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sz="2400"/>
            </a:lvl1pPr>
            <a:lvl2pPr marL="914400" lvl="1" indent="-228600" algn="l">
              <a:spcBef>
                <a:spcPts val="700"/>
              </a:spcBef>
              <a:spcAft>
                <a:spcPts val="0"/>
              </a:spcAft>
              <a:buSzPts val="1400"/>
              <a:buNone/>
              <a:defRPr sz="2000"/>
            </a:lvl2pPr>
            <a:lvl3pPr marL="1371600" lvl="2" indent="-228600" algn="l">
              <a:spcBef>
                <a:spcPts val="600"/>
              </a:spcBef>
              <a:spcAft>
                <a:spcPts val="0"/>
              </a:spcAft>
              <a:buSzPts val="1400"/>
              <a:buNone/>
              <a:defRPr sz="1800"/>
            </a:lvl3pPr>
            <a:lvl4pPr marL="1828800" lvl="3" indent="-228600" algn="l">
              <a:spcBef>
                <a:spcPts val="500"/>
              </a:spcBef>
              <a:spcAft>
                <a:spcPts val="0"/>
              </a:spcAft>
              <a:buSzPts val="1400"/>
              <a:buNone/>
              <a:defRPr sz="1600"/>
            </a:lvl4pPr>
            <a:lvl5pPr marL="2286000" lvl="4" indent="-228600" algn="l">
              <a:spcBef>
                <a:spcPts val="500"/>
              </a:spcBef>
              <a:spcAft>
                <a:spcPts val="0"/>
              </a:spcAft>
              <a:buSzPts val="1400"/>
              <a:buNone/>
              <a:defRPr sz="1600"/>
            </a:lvl5pPr>
            <a:lvl6pPr marL="2743200" lvl="5" indent="-228600" algn="l">
              <a:spcBef>
                <a:spcPts val="500"/>
              </a:spcBef>
              <a:spcAft>
                <a:spcPts val="0"/>
              </a:spcAft>
              <a:buSzPts val="1400"/>
              <a:buNone/>
              <a:defRPr sz="1600"/>
            </a:lvl6pPr>
            <a:lvl7pPr marL="3200400" lvl="6" indent="-228600" algn="l">
              <a:spcBef>
                <a:spcPts val="500"/>
              </a:spcBef>
              <a:spcAft>
                <a:spcPts val="0"/>
              </a:spcAft>
              <a:buSzPts val="1400"/>
              <a:buNone/>
              <a:defRPr sz="1600"/>
            </a:lvl7pPr>
            <a:lvl8pPr marL="3657600" lvl="7" indent="-228600" algn="l">
              <a:spcBef>
                <a:spcPts val="500"/>
              </a:spcBef>
              <a:spcAft>
                <a:spcPts val="0"/>
              </a:spcAft>
              <a:buSzPts val="1400"/>
              <a:buNone/>
              <a:defRPr sz="1600"/>
            </a:lvl8pPr>
            <a:lvl9pPr marL="4114800" lvl="8" indent="-228600" algn="l">
              <a:spcBef>
                <a:spcPts val="500"/>
              </a:spcBef>
              <a:spcAft>
                <a:spcPts val="0"/>
              </a:spcAft>
              <a:buSzPts val="1400"/>
              <a:buNone/>
              <a:defRPr sz="1600"/>
            </a:lvl9pPr>
          </a:lstStyle>
          <a:p>
            <a:endParaRPr/>
          </a:p>
        </p:txBody>
      </p:sp>
      <p:sp>
        <p:nvSpPr>
          <p:cNvPr id="145" name="Google Shape;145;p21"/>
          <p:cNvSpPr txBox="1">
            <a:spLocks noGrp="1"/>
          </p:cNvSpPr>
          <p:nvPr>
            <p:ph type="body" idx="3"/>
          </p:nvPr>
        </p:nvSpPr>
        <p:spPr>
          <a:xfrm>
            <a:off x="4645025" y="1535113"/>
            <a:ext cx="4041775" cy="639762"/>
          </a:xfrm>
          <a:prstGeom prst="rect">
            <a:avLst/>
          </a:prstGeom>
          <a:noFill/>
          <a:ln>
            <a:noFill/>
          </a:ln>
        </p:spPr>
        <p:txBody>
          <a:bodyPr spcFirstLastPara="1" wrap="square" lIns="90000" tIns="46800" rIns="90000" bIns="46800" anchor="b" anchorCtr="0"/>
          <a:lstStyle>
            <a:lvl1pPr marL="457200" lvl="0" indent="-228600" algn="l">
              <a:spcBef>
                <a:spcPts val="800"/>
              </a:spcBef>
              <a:spcAft>
                <a:spcPts val="0"/>
              </a:spcAft>
              <a:buSzPts val="2400"/>
              <a:buNone/>
              <a:defRPr sz="2400" b="1"/>
            </a:lvl1pPr>
            <a:lvl2pPr marL="914400" lvl="1" indent="-228600" algn="l">
              <a:spcBef>
                <a:spcPts val="7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500"/>
              </a:spcBef>
              <a:spcAft>
                <a:spcPts val="0"/>
              </a:spcAft>
              <a:buSzPts val="1600"/>
              <a:buNone/>
              <a:defRPr sz="1600" b="1"/>
            </a:lvl4pPr>
            <a:lvl5pPr marL="2286000" lvl="4" indent="-228600" algn="l">
              <a:spcBef>
                <a:spcPts val="500"/>
              </a:spcBef>
              <a:spcAft>
                <a:spcPts val="0"/>
              </a:spcAft>
              <a:buSzPts val="1600"/>
              <a:buNone/>
              <a:defRPr sz="1600" b="1"/>
            </a:lvl5pPr>
            <a:lvl6pPr marL="2743200" lvl="5" indent="-228600" algn="l">
              <a:spcBef>
                <a:spcPts val="500"/>
              </a:spcBef>
              <a:spcAft>
                <a:spcPts val="0"/>
              </a:spcAft>
              <a:buSzPts val="1600"/>
              <a:buNone/>
              <a:defRPr sz="1600" b="1"/>
            </a:lvl6pPr>
            <a:lvl7pPr marL="3200400" lvl="6" indent="-228600" algn="l">
              <a:spcBef>
                <a:spcPts val="500"/>
              </a:spcBef>
              <a:spcAft>
                <a:spcPts val="0"/>
              </a:spcAft>
              <a:buSzPts val="1600"/>
              <a:buNone/>
              <a:defRPr sz="1600" b="1"/>
            </a:lvl7pPr>
            <a:lvl8pPr marL="3657600" lvl="7" indent="-228600" algn="l">
              <a:spcBef>
                <a:spcPts val="500"/>
              </a:spcBef>
              <a:spcAft>
                <a:spcPts val="0"/>
              </a:spcAft>
              <a:buSzPts val="1600"/>
              <a:buNone/>
              <a:defRPr sz="1600" b="1"/>
            </a:lvl8pPr>
            <a:lvl9pPr marL="4114800" lvl="8" indent="-228600" algn="l">
              <a:spcBef>
                <a:spcPts val="500"/>
              </a:spcBef>
              <a:spcAft>
                <a:spcPts val="0"/>
              </a:spcAft>
              <a:buSzPts val="1600"/>
              <a:buNone/>
              <a:defRPr sz="1600" b="1"/>
            </a:lvl9pPr>
          </a:lstStyle>
          <a:p>
            <a:endParaRPr/>
          </a:p>
        </p:txBody>
      </p:sp>
      <p:sp>
        <p:nvSpPr>
          <p:cNvPr id="146" name="Google Shape;146;p21"/>
          <p:cNvSpPr txBox="1">
            <a:spLocks noGrp="1"/>
          </p:cNvSpPr>
          <p:nvPr>
            <p:ph type="body" idx="4"/>
          </p:nvPr>
        </p:nvSpPr>
        <p:spPr>
          <a:xfrm>
            <a:off x="4645025" y="2174875"/>
            <a:ext cx="4041775" cy="3951288"/>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sz="2400"/>
            </a:lvl1pPr>
            <a:lvl2pPr marL="914400" lvl="1" indent="-228600" algn="l">
              <a:spcBef>
                <a:spcPts val="700"/>
              </a:spcBef>
              <a:spcAft>
                <a:spcPts val="0"/>
              </a:spcAft>
              <a:buSzPts val="1400"/>
              <a:buNone/>
              <a:defRPr sz="2000"/>
            </a:lvl2pPr>
            <a:lvl3pPr marL="1371600" lvl="2" indent="-228600" algn="l">
              <a:spcBef>
                <a:spcPts val="600"/>
              </a:spcBef>
              <a:spcAft>
                <a:spcPts val="0"/>
              </a:spcAft>
              <a:buSzPts val="1400"/>
              <a:buNone/>
              <a:defRPr sz="1800"/>
            </a:lvl3pPr>
            <a:lvl4pPr marL="1828800" lvl="3" indent="-228600" algn="l">
              <a:spcBef>
                <a:spcPts val="500"/>
              </a:spcBef>
              <a:spcAft>
                <a:spcPts val="0"/>
              </a:spcAft>
              <a:buSzPts val="1400"/>
              <a:buNone/>
              <a:defRPr sz="1600"/>
            </a:lvl4pPr>
            <a:lvl5pPr marL="2286000" lvl="4" indent="-228600" algn="l">
              <a:spcBef>
                <a:spcPts val="500"/>
              </a:spcBef>
              <a:spcAft>
                <a:spcPts val="0"/>
              </a:spcAft>
              <a:buSzPts val="1400"/>
              <a:buNone/>
              <a:defRPr sz="1600"/>
            </a:lvl5pPr>
            <a:lvl6pPr marL="2743200" lvl="5" indent="-228600" algn="l">
              <a:spcBef>
                <a:spcPts val="500"/>
              </a:spcBef>
              <a:spcAft>
                <a:spcPts val="0"/>
              </a:spcAft>
              <a:buSzPts val="1400"/>
              <a:buNone/>
              <a:defRPr sz="1600"/>
            </a:lvl6pPr>
            <a:lvl7pPr marL="3200400" lvl="6" indent="-228600" algn="l">
              <a:spcBef>
                <a:spcPts val="500"/>
              </a:spcBef>
              <a:spcAft>
                <a:spcPts val="0"/>
              </a:spcAft>
              <a:buSzPts val="1400"/>
              <a:buNone/>
              <a:defRPr sz="1600"/>
            </a:lvl7pPr>
            <a:lvl8pPr marL="3657600" lvl="7" indent="-228600" algn="l">
              <a:spcBef>
                <a:spcPts val="500"/>
              </a:spcBef>
              <a:spcAft>
                <a:spcPts val="0"/>
              </a:spcAft>
              <a:buSzPts val="1400"/>
              <a:buNone/>
              <a:defRPr sz="1600"/>
            </a:lvl8pPr>
            <a:lvl9pPr marL="4114800" lvl="8" indent="-228600" algn="l">
              <a:spcBef>
                <a:spcPts val="500"/>
              </a:spcBef>
              <a:spcAft>
                <a:spcPts val="0"/>
              </a:spcAft>
              <a:buSzPts val="1400"/>
              <a:buNone/>
              <a:defRPr sz="1600"/>
            </a:lvl9pPr>
          </a:lstStyle>
          <a:p>
            <a:endParaRPr/>
          </a:p>
        </p:txBody>
      </p:sp>
      <p:sp>
        <p:nvSpPr>
          <p:cNvPr id="147" name="Google Shape;147;p21"/>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t" anchorCtr="0"/>
          <a:lstStyle>
            <a:lvl1pPr lvl="0" algn="l">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1"/>
          <p:cNvSpPr txBox="1">
            <a:spLocks noGrp="1"/>
          </p:cNvSpPr>
          <p:nvPr>
            <p:ph type="ftr" idx="11"/>
          </p:nvPr>
        </p:nvSpPr>
        <p:spPr>
          <a:xfrm>
            <a:off x="3124200" y="6245225"/>
            <a:ext cx="2892425" cy="473075"/>
          </a:xfrm>
          <a:prstGeom prst="rect">
            <a:avLst/>
          </a:prstGeom>
          <a:noFill/>
          <a:ln>
            <a:noFill/>
          </a:ln>
        </p:spPr>
        <p:txBody>
          <a:bodyPr spcFirstLastPara="1" wrap="square" lIns="90000" tIns="46800" rIns="90000" bIns="46800" anchor="t" anchorCtr="0"/>
          <a:lstStyle>
            <a:lvl1pPr lvl="0" algn="ctr">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1"/>
          <p:cNvSpPr txBox="1">
            <a:spLocks noGrp="1"/>
          </p:cNvSpPr>
          <p:nvPr>
            <p:ph type="sldNum" idx="12"/>
          </p:nvPr>
        </p:nvSpPr>
        <p:spPr>
          <a:xfrm>
            <a:off x="6553200" y="6245225"/>
            <a:ext cx="2130425" cy="473075"/>
          </a:xfrm>
          <a:prstGeom prst="rect">
            <a:avLst/>
          </a:prstGeom>
          <a:noFill/>
          <a:ln>
            <a:noFill/>
          </a:ln>
        </p:spPr>
        <p:txBody>
          <a:bodyPr spcFirstLastPara="1" wrap="square" lIns="90000" tIns="46800" rIns="90000" bIns="46800" anchor="t" anchorCtr="0">
            <a:noAutofit/>
          </a:bodyPr>
          <a:lstStyle>
            <a:lvl1pPr marL="215900" lvl="0"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1pPr>
            <a:lvl2pPr marL="215900" lvl="1"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2pPr>
            <a:lvl3pPr marL="215900" lvl="2"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3pPr>
            <a:lvl4pPr marL="215900" lvl="3"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4pPr>
            <a:lvl5pPr marL="215900" lvl="4"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5pPr>
            <a:lvl6pPr marL="215900" lvl="5"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6pPr>
            <a:lvl7pPr marL="215900" lvl="6"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7pPr>
            <a:lvl8pPr marL="215900" lvl="7"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8pPr>
            <a:lvl9pPr marL="215900" lvl="8"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9pPr>
          </a:lstStyle>
          <a:p>
            <a:pPr marL="215900" lvl="0" indent="-214313"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3"/>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l">
              <a:spcBef>
                <a:spcPts val="0"/>
              </a:spcBef>
              <a:spcAft>
                <a:spcPts val="0"/>
              </a:spcAft>
              <a:buSzPts val="1800"/>
              <a:buNone/>
              <a:defRPr>
                <a:solidFill>
                  <a:srgbClr val="000000"/>
                </a:solidFill>
                <a:latin typeface="Arial"/>
                <a:ea typeface="Arial"/>
                <a:cs typeface="Arial"/>
                <a:sym typeface="Arial"/>
              </a:defRPr>
            </a:lvl1pPr>
            <a:lvl2pPr marL="0" lvl="1" indent="0" algn="l">
              <a:spcBef>
                <a:spcPts val="0"/>
              </a:spcBef>
              <a:spcAft>
                <a:spcPts val="0"/>
              </a:spcAft>
              <a:buSzPts val="1800"/>
              <a:buNone/>
              <a:defRPr>
                <a:solidFill>
                  <a:srgbClr val="000000"/>
                </a:solidFill>
                <a:latin typeface="Arial"/>
                <a:ea typeface="Arial"/>
                <a:cs typeface="Arial"/>
                <a:sym typeface="Arial"/>
              </a:defRPr>
            </a:lvl2pPr>
            <a:lvl3pPr marL="0" lvl="2" indent="0" algn="l">
              <a:spcBef>
                <a:spcPts val="0"/>
              </a:spcBef>
              <a:spcAft>
                <a:spcPts val="0"/>
              </a:spcAft>
              <a:buSzPts val="1800"/>
              <a:buNone/>
              <a:defRPr>
                <a:solidFill>
                  <a:srgbClr val="000000"/>
                </a:solidFill>
                <a:latin typeface="Arial"/>
                <a:ea typeface="Arial"/>
                <a:cs typeface="Arial"/>
                <a:sym typeface="Arial"/>
              </a:defRPr>
            </a:lvl3pPr>
            <a:lvl4pPr marL="0" lvl="3" indent="0" algn="l">
              <a:spcBef>
                <a:spcPts val="0"/>
              </a:spcBef>
              <a:spcAft>
                <a:spcPts val="0"/>
              </a:spcAft>
              <a:buSzPts val="1800"/>
              <a:buNone/>
              <a:defRPr>
                <a:solidFill>
                  <a:srgbClr val="000000"/>
                </a:solidFill>
                <a:latin typeface="Arial"/>
                <a:ea typeface="Arial"/>
                <a:cs typeface="Arial"/>
                <a:sym typeface="Arial"/>
              </a:defRPr>
            </a:lvl4pPr>
            <a:lvl5pPr marL="0" lvl="4" indent="0" algn="l">
              <a:spcBef>
                <a:spcPts val="0"/>
              </a:spcBef>
              <a:spcAft>
                <a:spcPts val="0"/>
              </a:spcAft>
              <a:buSzPts val="1800"/>
              <a:buNone/>
              <a:defRPr>
                <a:solidFill>
                  <a:srgbClr val="000000"/>
                </a:solidFill>
                <a:latin typeface="Arial"/>
                <a:ea typeface="Arial"/>
                <a:cs typeface="Arial"/>
                <a:sym typeface="Arial"/>
              </a:defRPr>
            </a:lvl5pPr>
            <a:lvl6pPr marL="0" lvl="5" indent="0" algn="l">
              <a:spcBef>
                <a:spcPts val="0"/>
              </a:spcBef>
              <a:spcAft>
                <a:spcPts val="0"/>
              </a:spcAft>
              <a:buSzPts val="1800"/>
              <a:buNone/>
              <a:defRPr>
                <a:solidFill>
                  <a:srgbClr val="000000"/>
                </a:solidFill>
                <a:latin typeface="Arial"/>
                <a:ea typeface="Arial"/>
                <a:cs typeface="Arial"/>
                <a:sym typeface="Arial"/>
              </a:defRPr>
            </a:lvl6pPr>
            <a:lvl7pPr marL="0" lvl="6" indent="0" algn="l">
              <a:spcBef>
                <a:spcPts val="0"/>
              </a:spcBef>
              <a:spcAft>
                <a:spcPts val="0"/>
              </a:spcAft>
              <a:buSzPts val="1800"/>
              <a:buNone/>
              <a:defRPr>
                <a:solidFill>
                  <a:srgbClr val="000000"/>
                </a:solidFill>
                <a:latin typeface="Arial"/>
                <a:ea typeface="Arial"/>
                <a:cs typeface="Arial"/>
                <a:sym typeface="Arial"/>
              </a:defRPr>
            </a:lvl7pPr>
            <a:lvl8pPr marL="0" lvl="7" indent="0" algn="l">
              <a:spcBef>
                <a:spcPts val="0"/>
              </a:spcBef>
              <a:spcAft>
                <a:spcPts val="0"/>
              </a:spcAft>
              <a:buSzPts val="1800"/>
              <a:buNone/>
              <a:defRPr>
                <a:solidFill>
                  <a:srgbClr val="000000"/>
                </a:solidFill>
                <a:latin typeface="Arial"/>
                <a:ea typeface="Arial"/>
                <a:cs typeface="Arial"/>
                <a:sym typeface="Arial"/>
              </a:defRPr>
            </a:lvl8pPr>
            <a:lvl9pPr marL="0" lvl="8" indent="0" algn="l">
              <a:spcBef>
                <a:spcPts val="0"/>
              </a:spcBef>
              <a:spcAft>
                <a:spcPts val="0"/>
              </a:spcAft>
              <a:buSzPts val="1800"/>
              <a:buNone/>
              <a:defRPr>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1" name="Google Shape;31;p3"/>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457200" y="274638"/>
            <a:ext cx="8226425" cy="1139825"/>
          </a:xfrm>
          <a:prstGeom prst="rect">
            <a:avLst/>
          </a:prstGeom>
          <a:noFill/>
          <a:ln>
            <a:noFill/>
          </a:ln>
        </p:spPr>
        <p:txBody>
          <a:bodyPr spcFirstLastPara="1" wrap="square" lIns="90000" tIns="46800" rIns="90000" bIns="468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2" name="Google Shape;152;p22"/>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t" anchorCtr="0"/>
          <a:lstStyle>
            <a:lvl1pPr lvl="0" algn="l">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2"/>
          <p:cNvSpPr txBox="1">
            <a:spLocks noGrp="1"/>
          </p:cNvSpPr>
          <p:nvPr>
            <p:ph type="ftr" idx="11"/>
          </p:nvPr>
        </p:nvSpPr>
        <p:spPr>
          <a:xfrm>
            <a:off x="3124200" y="6245225"/>
            <a:ext cx="2892425" cy="473075"/>
          </a:xfrm>
          <a:prstGeom prst="rect">
            <a:avLst/>
          </a:prstGeom>
          <a:noFill/>
          <a:ln>
            <a:noFill/>
          </a:ln>
        </p:spPr>
        <p:txBody>
          <a:bodyPr spcFirstLastPara="1" wrap="square" lIns="90000" tIns="46800" rIns="90000" bIns="46800" anchor="t" anchorCtr="0"/>
          <a:lstStyle>
            <a:lvl1pPr lvl="0" algn="ctr">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2"/>
          <p:cNvSpPr txBox="1">
            <a:spLocks noGrp="1"/>
          </p:cNvSpPr>
          <p:nvPr>
            <p:ph type="sldNum" idx="12"/>
          </p:nvPr>
        </p:nvSpPr>
        <p:spPr>
          <a:xfrm>
            <a:off x="6553200" y="6245225"/>
            <a:ext cx="2130425" cy="473075"/>
          </a:xfrm>
          <a:prstGeom prst="rect">
            <a:avLst/>
          </a:prstGeom>
          <a:noFill/>
          <a:ln>
            <a:noFill/>
          </a:ln>
        </p:spPr>
        <p:txBody>
          <a:bodyPr spcFirstLastPara="1" wrap="square" lIns="90000" tIns="46800" rIns="90000" bIns="46800" anchor="t" anchorCtr="0">
            <a:noAutofit/>
          </a:bodyPr>
          <a:lstStyle>
            <a:lvl1pPr marL="215900" lvl="0"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1pPr>
            <a:lvl2pPr marL="215900" lvl="1"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2pPr>
            <a:lvl3pPr marL="215900" lvl="2"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3pPr>
            <a:lvl4pPr marL="215900" lvl="3"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4pPr>
            <a:lvl5pPr marL="215900" lvl="4"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5pPr>
            <a:lvl6pPr marL="215900" lvl="5"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6pPr>
            <a:lvl7pPr marL="215900" lvl="6"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7pPr>
            <a:lvl8pPr marL="215900" lvl="7"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8pPr>
            <a:lvl9pPr marL="215900" lvl="8"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9pPr>
          </a:lstStyle>
          <a:p>
            <a:pPr marL="215900" lvl="0" indent="-214313"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5"/>
        <p:cNvGrpSpPr/>
        <p:nvPr/>
      </p:nvGrpSpPr>
      <p:grpSpPr>
        <a:xfrm>
          <a:off x="0" y="0"/>
          <a:ext cx="0" cy="0"/>
          <a:chOff x="0" y="0"/>
          <a:chExt cx="0" cy="0"/>
        </a:xfrm>
      </p:grpSpPr>
      <p:sp>
        <p:nvSpPr>
          <p:cNvPr id="156" name="Google Shape;156;p23"/>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t" anchorCtr="0"/>
          <a:lstStyle>
            <a:lvl1pPr lvl="0" algn="l">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3"/>
          <p:cNvSpPr txBox="1">
            <a:spLocks noGrp="1"/>
          </p:cNvSpPr>
          <p:nvPr>
            <p:ph type="ftr" idx="11"/>
          </p:nvPr>
        </p:nvSpPr>
        <p:spPr>
          <a:xfrm>
            <a:off x="3124200" y="6245225"/>
            <a:ext cx="2892425" cy="473075"/>
          </a:xfrm>
          <a:prstGeom prst="rect">
            <a:avLst/>
          </a:prstGeom>
          <a:noFill/>
          <a:ln>
            <a:noFill/>
          </a:ln>
        </p:spPr>
        <p:txBody>
          <a:bodyPr spcFirstLastPara="1" wrap="square" lIns="90000" tIns="46800" rIns="90000" bIns="46800" anchor="t" anchorCtr="0"/>
          <a:lstStyle>
            <a:lvl1pPr lvl="0" algn="ctr">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3"/>
          <p:cNvSpPr txBox="1">
            <a:spLocks noGrp="1"/>
          </p:cNvSpPr>
          <p:nvPr>
            <p:ph type="sldNum" idx="12"/>
          </p:nvPr>
        </p:nvSpPr>
        <p:spPr>
          <a:xfrm>
            <a:off x="6553200" y="6245225"/>
            <a:ext cx="2130425" cy="473075"/>
          </a:xfrm>
          <a:prstGeom prst="rect">
            <a:avLst/>
          </a:prstGeom>
          <a:noFill/>
          <a:ln>
            <a:noFill/>
          </a:ln>
        </p:spPr>
        <p:txBody>
          <a:bodyPr spcFirstLastPara="1" wrap="square" lIns="90000" tIns="46800" rIns="90000" bIns="46800" anchor="t" anchorCtr="0">
            <a:noAutofit/>
          </a:bodyPr>
          <a:lstStyle>
            <a:lvl1pPr marL="215900" lvl="0"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1pPr>
            <a:lvl2pPr marL="215900" lvl="1"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2pPr>
            <a:lvl3pPr marL="215900" lvl="2"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3pPr>
            <a:lvl4pPr marL="215900" lvl="3"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4pPr>
            <a:lvl5pPr marL="215900" lvl="4"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5pPr>
            <a:lvl6pPr marL="215900" lvl="5"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6pPr>
            <a:lvl7pPr marL="215900" lvl="6"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7pPr>
            <a:lvl8pPr marL="215900" lvl="7"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8pPr>
            <a:lvl9pPr marL="215900" lvl="8"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9pPr>
          </a:lstStyle>
          <a:p>
            <a:pPr marL="215900" lvl="0" indent="-214313"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457200" y="273050"/>
            <a:ext cx="3008313" cy="1162050"/>
          </a:xfrm>
          <a:prstGeom prst="rect">
            <a:avLst/>
          </a:prstGeom>
          <a:noFill/>
          <a:ln>
            <a:noFill/>
          </a:ln>
        </p:spPr>
        <p:txBody>
          <a:bodyPr spcFirstLastPara="1" wrap="square" lIns="90000" tIns="46800" rIns="90000" bIns="46800" anchor="b" anchorCtr="0"/>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1" name="Google Shape;161;p24"/>
          <p:cNvSpPr txBox="1">
            <a:spLocks noGrp="1"/>
          </p:cNvSpPr>
          <p:nvPr>
            <p:ph type="body" idx="1"/>
          </p:nvPr>
        </p:nvSpPr>
        <p:spPr>
          <a:xfrm>
            <a:off x="3575050" y="273050"/>
            <a:ext cx="5111750" cy="5853113"/>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sz="3200"/>
            </a:lvl1pPr>
            <a:lvl2pPr marL="914400" lvl="1" indent="-228600" algn="l">
              <a:spcBef>
                <a:spcPts val="700"/>
              </a:spcBef>
              <a:spcAft>
                <a:spcPts val="0"/>
              </a:spcAft>
              <a:buSzPts val="1400"/>
              <a:buNone/>
              <a:defRPr sz="2800"/>
            </a:lvl2pPr>
            <a:lvl3pPr marL="1371600" lvl="2" indent="-228600" algn="l">
              <a:spcBef>
                <a:spcPts val="600"/>
              </a:spcBef>
              <a:spcAft>
                <a:spcPts val="0"/>
              </a:spcAft>
              <a:buSzPts val="1400"/>
              <a:buNone/>
              <a:defRPr sz="2400"/>
            </a:lvl3pPr>
            <a:lvl4pPr marL="1828800" lvl="3" indent="-228600" algn="l">
              <a:spcBef>
                <a:spcPts val="500"/>
              </a:spcBef>
              <a:spcAft>
                <a:spcPts val="0"/>
              </a:spcAft>
              <a:buSzPts val="1400"/>
              <a:buNone/>
              <a:defRPr sz="2000"/>
            </a:lvl4pPr>
            <a:lvl5pPr marL="2286000" lvl="4" indent="-228600" algn="l">
              <a:spcBef>
                <a:spcPts val="500"/>
              </a:spcBef>
              <a:spcAft>
                <a:spcPts val="0"/>
              </a:spcAft>
              <a:buSzPts val="1400"/>
              <a:buNone/>
              <a:defRPr sz="2000"/>
            </a:lvl5pPr>
            <a:lvl6pPr marL="2743200" lvl="5" indent="-228600" algn="l">
              <a:spcBef>
                <a:spcPts val="500"/>
              </a:spcBef>
              <a:spcAft>
                <a:spcPts val="0"/>
              </a:spcAft>
              <a:buSzPts val="1400"/>
              <a:buNone/>
              <a:defRPr sz="2000"/>
            </a:lvl6pPr>
            <a:lvl7pPr marL="3200400" lvl="6" indent="-228600" algn="l">
              <a:spcBef>
                <a:spcPts val="500"/>
              </a:spcBef>
              <a:spcAft>
                <a:spcPts val="0"/>
              </a:spcAft>
              <a:buSzPts val="1400"/>
              <a:buNone/>
              <a:defRPr sz="2000"/>
            </a:lvl7pPr>
            <a:lvl8pPr marL="3657600" lvl="7" indent="-228600" algn="l">
              <a:spcBef>
                <a:spcPts val="500"/>
              </a:spcBef>
              <a:spcAft>
                <a:spcPts val="0"/>
              </a:spcAft>
              <a:buSzPts val="1400"/>
              <a:buNone/>
              <a:defRPr sz="2000"/>
            </a:lvl8pPr>
            <a:lvl9pPr marL="4114800" lvl="8" indent="-228600" algn="l">
              <a:spcBef>
                <a:spcPts val="500"/>
              </a:spcBef>
              <a:spcAft>
                <a:spcPts val="0"/>
              </a:spcAft>
              <a:buSzPts val="1400"/>
              <a:buNone/>
              <a:defRPr sz="2000"/>
            </a:lvl9pPr>
          </a:lstStyle>
          <a:p>
            <a:endParaRPr/>
          </a:p>
        </p:txBody>
      </p:sp>
      <p:sp>
        <p:nvSpPr>
          <p:cNvPr id="162" name="Google Shape;162;p24"/>
          <p:cNvSpPr txBox="1">
            <a:spLocks noGrp="1"/>
          </p:cNvSpPr>
          <p:nvPr>
            <p:ph type="body" idx="2"/>
          </p:nvPr>
        </p:nvSpPr>
        <p:spPr>
          <a:xfrm>
            <a:off x="457200" y="1435100"/>
            <a:ext cx="3008313" cy="4691063"/>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sz="1400"/>
            </a:lvl1pPr>
            <a:lvl2pPr marL="914400" lvl="1" indent="-228600" algn="l">
              <a:spcBef>
                <a:spcPts val="7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500"/>
              </a:spcBef>
              <a:spcAft>
                <a:spcPts val="0"/>
              </a:spcAft>
              <a:buSzPts val="900"/>
              <a:buNone/>
              <a:defRPr sz="900"/>
            </a:lvl4pPr>
            <a:lvl5pPr marL="2286000" lvl="4" indent="-228600" algn="l">
              <a:spcBef>
                <a:spcPts val="500"/>
              </a:spcBef>
              <a:spcAft>
                <a:spcPts val="0"/>
              </a:spcAft>
              <a:buSzPts val="900"/>
              <a:buNone/>
              <a:defRPr sz="900"/>
            </a:lvl5pPr>
            <a:lvl6pPr marL="2743200" lvl="5" indent="-228600" algn="l">
              <a:spcBef>
                <a:spcPts val="500"/>
              </a:spcBef>
              <a:spcAft>
                <a:spcPts val="0"/>
              </a:spcAft>
              <a:buSzPts val="900"/>
              <a:buNone/>
              <a:defRPr sz="900"/>
            </a:lvl6pPr>
            <a:lvl7pPr marL="3200400" lvl="6" indent="-228600" algn="l">
              <a:spcBef>
                <a:spcPts val="500"/>
              </a:spcBef>
              <a:spcAft>
                <a:spcPts val="0"/>
              </a:spcAft>
              <a:buSzPts val="900"/>
              <a:buNone/>
              <a:defRPr sz="900"/>
            </a:lvl7pPr>
            <a:lvl8pPr marL="3657600" lvl="7" indent="-228600" algn="l">
              <a:spcBef>
                <a:spcPts val="500"/>
              </a:spcBef>
              <a:spcAft>
                <a:spcPts val="0"/>
              </a:spcAft>
              <a:buSzPts val="900"/>
              <a:buNone/>
              <a:defRPr sz="900"/>
            </a:lvl8pPr>
            <a:lvl9pPr marL="4114800" lvl="8" indent="-228600" algn="l">
              <a:spcBef>
                <a:spcPts val="500"/>
              </a:spcBef>
              <a:spcAft>
                <a:spcPts val="0"/>
              </a:spcAft>
              <a:buSzPts val="900"/>
              <a:buNone/>
              <a:defRPr sz="900"/>
            </a:lvl9pPr>
          </a:lstStyle>
          <a:p>
            <a:endParaRPr/>
          </a:p>
        </p:txBody>
      </p:sp>
      <p:sp>
        <p:nvSpPr>
          <p:cNvPr id="163" name="Google Shape;163;p24"/>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t" anchorCtr="0"/>
          <a:lstStyle>
            <a:lvl1pPr lvl="0" algn="l">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4"/>
          <p:cNvSpPr txBox="1">
            <a:spLocks noGrp="1"/>
          </p:cNvSpPr>
          <p:nvPr>
            <p:ph type="ftr" idx="11"/>
          </p:nvPr>
        </p:nvSpPr>
        <p:spPr>
          <a:xfrm>
            <a:off x="3124200" y="6245225"/>
            <a:ext cx="2892425" cy="473075"/>
          </a:xfrm>
          <a:prstGeom prst="rect">
            <a:avLst/>
          </a:prstGeom>
          <a:noFill/>
          <a:ln>
            <a:noFill/>
          </a:ln>
        </p:spPr>
        <p:txBody>
          <a:bodyPr spcFirstLastPara="1" wrap="square" lIns="90000" tIns="46800" rIns="90000" bIns="46800" anchor="t" anchorCtr="0"/>
          <a:lstStyle>
            <a:lvl1pPr lvl="0" algn="ctr">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4"/>
          <p:cNvSpPr txBox="1">
            <a:spLocks noGrp="1"/>
          </p:cNvSpPr>
          <p:nvPr>
            <p:ph type="sldNum" idx="12"/>
          </p:nvPr>
        </p:nvSpPr>
        <p:spPr>
          <a:xfrm>
            <a:off x="6553200" y="6245225"/>
            <a:ext cx="2130425" cy="473075"/>
          </a:xfrm>
          <a:prstGeom prst="rect">
            <a:avLst/>
          </a:prstGeom>
          <a:noFill/>
          <a:ln>
            <a:noFill/>
          </a:ln>
        </p:spPr>
        <p:txBody>
          <a:bodyPr spcFirstLastPara="1" wrap="square" lIns="90000" tIns="46800" rIns="90000" bIns="46800" anchor="t" anchorCtr="0">
            <a:noAutofit/>
          </a:bodyPr>
          <a:lstStyle>
            <a:lvl1pPr marL="215900" lvl="0"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1pPr>
            <a:lvl2pPr marL="215900" lvl="1"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2pPr>
            <a:lvl3pPr marL="215900" lvl="2"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3pPr>
            <a:lvl4pPr marL="215900" lvl="3"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4pPr>
            <a:lvl5pPr marL="215900" lvl="4"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5pPr>
            <a:lvl6pPr marL="215900" lvl="5"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6pPr>
            <a:lvl7pPr marL="215900" lvl="6"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7pPr>
            <a:lvl8pPr marL="215900" lvl="7"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8pPr>
            <a:lvl9pPr marL="215900" lvl="8"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9pPr>
          </a:lstStyle>
          <a:p>
            <a:pPr marL="215900" lvl="0" indent="-214313"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1792288" y="4800600"/>
            <a:ext cx="5486400" cy="566738"/>
          </a:xfrm>
          <a:prstGeom prst="rect">
            <a:avLst/>
          </a:prstGeom>
          <a:noFill/>
          <a:ln>
            <a:noFill/>
          </a:ln>
        </p:spPr>
        <p:txBody>
          <a:bodyPr spcFirstLastPara="1" wrap="square" lIns="90000" tIns="46800" rIns="90000" bIns="46800" anchor="b" anchorCtr="0"/>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8" name="Google Shape;168;p25"/>
          <p:cNvSpPr>
            <a:spLocks noGrp="1"/>
          </p:cNvSpPr>
          <p:nvPr>
            <p:ph type="pic" idx="2"/>
          </p:nvPr>
        </p:nvSpPr>
        <p:spPr>
          <a:xfrm>
            <a:off x="1792288" y="612775"/>
            <a:ext cx="5486400" cy="4114800"/>
          </a:xfrm>
          <a:prstGeom prst="rect">
            <a:avLst/>
          </a:prstGeom>
          <a:noFill/>
          <a:ln>
            <a:noFill/>
          </a:ln>
        </p:spPr>
        <p:txBody>
          <a:bodyPr spcFirstLastPara="1" wrap="square" lIns="90000" tIns="46800" rIns="90000" bIns="46800" anchor="t" anchorCtr="0"/>
          <a:lstStyle>
            <a:lvl1pPr marR="0" lvl="0" algn="l" rtl="0">
              <a:spcBef>
                <a:spcPts val="800"/>
              </a:spcBef>
              <a:spcAft>
                <a:spcPts val="0"/>
              </a:spcAft>
              <a:buClr>
                <a:srgbClr val="000000"/>
              </a:buClr>
              <a:buSzPts val="3200"/>
              <a:buFont typeface="Times New Roman"/>
              <a:buNone/>
              <a:defRPr sz="3200" b="0" i="0" u="none" strike="noStrike" cap="none">
                <a:solidFill>
                  <a:srgbClr val="000000"/>
                </a:solidFill>
                <a:latin typeface="Arial"/>
                <a:ea typeface="Arial"/>
                <a:cs typeface="Arial"/>
                <a:sym typeface="Arial"/>
              </a:defRPr>
            </a:lvl1pPr>
            <a:lvl2pPr marR="0" lvl="1" algn="l" rtl="0">
              <a:spcBef>
                <a:spcPts val="700"/>
              </a:spcBef>
              <a:spcAft>
                <a:spcPts val="0"/>
              </a:spcAft>
              <a:buClr>
                <a:srgbClr val="000000"/>
              </a:buClr>
              <a:buSzPts val="2800"/>
              <a:buFont typeface="Times New Roman"/>
              <a:buNone/>
              <a:defRPr sz="2800" b="0" i="0" u="none" strike="noStrike" cap="none">
                <a:solidFill>
                  <a:srgbClr val="000000"/>
                </a:solidFill>
                <a:latin typeface="Arial"/>
                <a:ea typeface="Arial"/>
                <a:cs typeface="Arial"/>
                <a:sym typeface="Arial"/>
              </a:defRPr>
            </a:lvl2pPr>
            <a:lvl3pPr marR="0" lvl="2" algn="l" rtl="0">
              <a:spcBef>
                <a:spcPts val="600"/>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3pPr>
            <a:lvl4pPr marR="0" lvl="3"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4pPr>
            <a:lvl5pPr marR="0" lvl="4"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5pPr>
            <a:lvl6pPr marR="0" lvl="5"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6pPr>
            <a:lvl7pPr marR="0" lvl="6"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7pPr>
            <a:lvl8pPr marR="0" lvl="7"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8pPr>
            <a:lvl9pPr marR="0" lvl="8"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9pPr>
          </a:lstStyle>
          <a:p>
            <a:endParaRPr/>
          </a:p>
        </p:txBody>
      </p:sp>
      <p:sp>
        <p:nvSpPr>
          <p:cNvPr id="169" name="Google Shape;169;p25"/>
          <p:cNvSpPr txBox="1">
            <a:spLocks noGrp="1"/>
          </p:cNvSpPr>
          <p:nvPr>
            <p:ph type="body" idx="1"/>
          </p:nvPr>
        </p:nvSpPr>
        <p:spPr>
          <a:xfrm>
            <a:off x="1792288" y="5367338"/>
            <a:ext cx="5486400" cy="804862"/>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sz="1400"/>
            </a:lvl1pPr>
            <a:lvl2pPr marL="914400" lvl="1" indent="-228600" algn="l">
              <a:spcBef>
                <a:spcPts val="7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500"/>
              </a:spcBef>
              <a:spcAft>
                <a:spcPts val="0"/>
              </a:spcAft>
              <a:buSzPts val="900"/>
              <a:buNone/>
              <a:defRPr sz="900"/>
            </a:lvl4pPr>
            <a:lvl5pPr marL="2286000" lvl="4" indent="-228600" algn="l">
              <a:spcBef>
                <a:spcPts val="500"/>
              </a:spcBef>
              <a:spcAft>
                <a:spcPts val="0"/>
              </a:spcAft>
              <a:buSzPts val="900"/>
              <a:buNone/>
              <a:defRPr sz="900"/>
            </a:lvl5pPr>
            <a:lvl6pPr marL="2743200" lvl="5" indent="-228600" algn="l">
              <a:spcBef>
                <a:spcPts val="500"/>
              </a:spcBef>
              <a:spcAft>
                <a:spcPts val="0"/>
              </a:spcAft>
              <a:buSzPts val="900"/>
              <a:buNone/>
              <a:defRPr sz="900"/>
            </a:lvl6pPr>
            <a:lvl7pPr marL="3200400" lvl="6" indent="-228600" algn="l">
              <a:spcBef>
                <a:spcPts val="500"/>
              </a:spcBef>
              <a:spcAft>
                <a:spcPts val="0"/>
              </a:spcAft>
              <a:buSzPts val="900"/>
              <a:buNone/>
              <a:defRPr sz="900"/>
            </a:lvl7pPr>
            <a:lvl8pPr marL="3657600" lvl="7" indent="-228600" algn="l">
              <a:spcBef>
                <a:spcPts val="500"/>
              </a:spcBef>
              <a:spcAft>
                <a:spcPts val="0"/>
              </a:spcAft>
              <a:buSzPts val="900"/>
              <a:buNone/>
              <a:defRPr sz="900"/>
            </a:lvl8pPr>
            <a:lvl9pPr marL="4114800" lvl="8" indent="-228600" algn="l">
              <a:spcBef>
                <a:spcPts val="500"/>
              </a:spcBef>
              <a:spcAft>
                <a:spcPts val="0"/>
              </a:spcAft>
              <a:buSzPts val="900"/>
              <a:buNone/>
              <a:defRPr sz="900"/>
            </a:lvl9pPr>
          </a:lstStyle>
          <a:p>
            <a:endParaRPr/>
          </a:p>
        </p:txBody>
      </p:sp>
      <p:sp>
        <p:nvSpPr>
          <p:cNvPr id="170" name="Google Shape;170;p25"/>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t" anchorCtr="0"/>
          <a:lstStyle>
            <a:lvl1pPr lvl="0" algn="l">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5"/>
          <p:cNvSpPr txBox="1">
            <a:spLocks noGrp="1"/>
          </p:cNvSpPr>
          <p:nvPr>
            <p:ph type="ftr" idx="11"/>
          </p:nvPr>
        </p:nvSpPr>
        <p:spPr>
          <a:xfrm>
            <a:off x="3124200" y="6245225"/>
            <a:ext cx="2892425" cy="473075"/>
          </a:xfrm>
          <a:prstGeom prst="rect">
            <a:avLst/>
          </a:prstGeom>
          <a:noFill/>
          <a:ln>
            <a:noFill/>
          </a:ln>
        </p:spPr>
        <p:txBody>
          <a:bodyPr spcFirstLastPara="1" wrap="square" lIns="90000" tIns="46800" rIns="90000" bIns="46800" anchor="t" anchorCtr="0"/>
          <a:lstStyle>
            <a:lvl1pPr lvl="0" algn="ctr">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5"/>
          <p:cNvSpPr txBox="1">
            <a:spLocks noGrp="1"/>
          </p:cNvSpPr>
          <p:nvPr>
            <p:ph type="sldNum" idx="12"/>
          </p:nvPr>
        </p:nvSpPr>
        <p:spPr>
          <a:xfrm>
            <a:off x="6553200" y="6245225"/>
            <a:ext cx="2130425" cy="473075"/>
          </a:xfrm>
          <a:prstGeom prst="rect">
            <a:avLst/>
          </a:prstGeom>
          <a:noFill/>
          <a:ln>
            <a:noFill/>
          </a:ln>
        </p:spPr>
        <p:txBody>
          <a:bodyPr spcFirstLastPara="1" wrap="square" lIns="90000" tIns="46800" rIns="90000" bIns="46800" anchor="t" anchorCtr="0">
            <a:noAutofit/>
          </a:bodyPr>
          <a:lstStyle>
            <a:lvl1pPr marL="215900" lvl="0"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1pPr>
            <a:lvl2pPr marL="215900" lvl="1"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2pPr>
            <a:lvl3pPr marL="215900" lvl="2"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3pPr>
            <a:lvl4pPr marL="215900" lvl="3"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4pPr>
            <a:lvl5pPr marL="215900" lvl="4"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5pPr>
            <a:lvl6pPr marL="215900" lvl="5"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6pPr>
            <a:lvl7pPr marL="215900" lvl="6"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7pPr>
            <a:lvl8pPr marL="215900" lvl="7"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8pPr>
            <a:lvl9pPr marL="215900" lvl="8"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9pPr>
          </a:lstStyle>
          <a:p>
            <a:pPr marL="215900" lvl="0" indent="-214313"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457200" y="274638"/>
            <a:ext cx="8226425" cy="1139825"/>
          </a:xfrm>
          <a:prstGeom prst="rect">
            <a:avLst/>
          </a:prstGeom>
          <a:noFill/>
          <a:ln>
            <a:noFill/>
          </a:ln>
        </p:spPr>
        <p:txBody>
          <a:bodyPr spcFirstLastPara="1" wrap="square" lIns="90000" tIns="46800" rIns="90000" bIns="468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5" name="Google Shape;175;p26"/>
          <p:cNvSpPr txBox="1">
            <a:spLocks noGrp="1"/>
          </p:cNvSpPr>
          <p:nvPr>
            <p:ph type="body" idx="1"/>
          </p:nvPr>
        </p:nvSpPr>
        <p:spPr>
          <a:xfrm rot="5400000">
            <a:off x="2309018" y="-251619"/>
            <a:ext cx="4522788" cy="8226425"/>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a:lvl1pPr>
            <a:lvl2pPr marL="914400" lvl="1" indent="-228600" algn="l">
              <a:spcBef>
                <a:spcPts val="700"/>
              </a:spcBef>
              <a:spcAft>
                <a:spcPts val="0"/>
              </a:spcAft>
              <a:buSzPts val="1400"/>
              <a:buNone/>
              <a:defRPr/>
            </a:lvl2pPr>
            <a:lvl3pPr marL="1371600" lvl="2" indent="-228600" algn="l">
              <a:spcBef>
                <a:spcPts val="600"/>
              </a:spcBef>
              <a:spcAft>
                <a:spcPts val="0"/>
              </a:spcAft>
              <a:buSzPts val="1400"/>
              <a:buNone/>
              <a:defRPr/>
            </a:lvl3pPr>
            <a:lvl4pPr marL="1828800" lvl="3" indent="-228600" algn="l">
              <a:spcBef>
                <a:spcPts val="5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176" name="Google Shape;176;p26"/>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t" anchorCtr="0"/>
          <a:lstStyle>
            <a:lvl1pPr lvl="0" algn="l">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26"/>
          <p:cNvSpPr txBox="1">
            <a:spLocks noGrp="1"/>
          </p:cNvSpPr>
          <p:nvPr>
            <p:ph type="ftr" idx="11"/>
          </p:nvPr>
        </p:nvSpPr>
        <p:spPr>
          <a:xfrm>
            <a:off x="3124200" y="6245225"/>
            <a:ext cx="2892425" cy="473075"/>
          </a:xfrm>
          <a:prstGeom prst="rect">
            <a:avLst/>
          </a:prstGeom>
          <a:noFill/>
          <a:ln>
            <a:noFill/>
          </a:ln>
        </p:spPr>
        <p:txBody>
          <a:bodyPr spcFirstLastPara="1" wrap="square" lIns="90000" tIns="46800" rIns="90000" bIns="46800" anchor="t" anchorCtr="0"/>
          <a:lstStyle>
            <a:lvl1pPr lvl="0" algn="ctr">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6"/>
          <p:cNvSpPr txBox="1">
            <a:spLocks noGrp="1"/>
          </p:cNvSpPr>
          <p:nvPr>
            <p:ph type="sldNum" idx="12"/>
          </p:nvPr>
        </p:nvSpPr>
        <p:spPr>
          <a:xfrm>
            <a:off x="6553200" y="6245225"/>
            <a:ext cx="2130425" cy="473075"/>
          </a:xfrm>
          <a:prstGeom prst="rect">
            <a:avLst/>
          </a:prstGeom>
          <a:noFill/>
          <a:ln>
            <a:noFill/>
          </a:ln>
        </p:spPr>
        <p:txBody>
          <a:bodyPr spcFirstLastPara="1" wrap="square" lIns="90000" tIns="46800" rIns="90000" bIns="46800" anchor="t" anchorCtr="0">
            <a:noAutofit/>
          </a:bodyPr>
          <a:lstStyle>
            <a:lvl1pPr marL="215900" lvl="0"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1pPr>
            <a:lvl2pPr marL="215900" lvl="1"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2pPr>
            <a:lvl3pPr marL="215900" lvl="2"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3pPr>
            <a:lvl4pPr marL="215900" lvl="3"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4pPr>
            <a:lvl5pPr marL="215900" lvl="4"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5pPr>
            <a:lvl6pPr marL="215900" lvl="5"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6pPr>
            <a:lvl7pPr marL="215900" lvl="6"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7pPr>
            <a:lvl8pPr marL="215900" lvl="7"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8pPr>
            <a:lvl9pPr marL="215900" lvl="8"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9pPr>
          </a:lstStyle>
          <a:p>
            <a:pPr marL="215900" lvl="0" indent="-214313"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rot="5400000">
            <a:off x="4731544" y="2170907"/>
            <a:ext cx="5848350" cy="2055812"/>
          </a:xfrm>
          <a:prstGeom prst="rect">
            <a:avLst/>
          </a:prstGeom>
          <a:noFill/>
          <a:ln>
            <a:noFill/>
          </a:ln>
        </p:spPr>
        <p:txBody>
          <a:bodyPr spcFirstLastPara="1" wrap="square" lIns="90000" tIns="46800" rIns="90000" bIns="468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1" name="Google Shape;181;p27"/>
          <p:cNvSpPr txBox="1">
            <a:spLocks noGrp="1"/>
          </p:cNvSpPr>
          <p:nvPr>
            <p:ph type="body" idx="1"/>
          </p:nvPr>
        </p:nvSpPr>
        <p:spPr>
          <a:xfrm rot="5400000">
            <a:off x="542131" y="189706"/>
            <a:ext cx="5848350" cy="6018213"/>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a:lvl1pPr>
            <a:lvl2pPr marL="914400" lvl="1" indent="-228600" algn="l">
              <a:spcBef>
                <a:spcPts val="700"/>
              </a:spcBef>
              <a:spcAft>
                <a:spcPts val="0"/>
              </a:spcAft>
              <a:buSzPts val="1400"/>
              <a:buNone/>
              <a:defRPr/>
            </a:lvl2pPr>
            <a:lvl3pPr marL="1371600" lvl="2" indent="-228600" algn="l">
              <a:spcBef>
                <a:spcPts val="600"/>
              </a:spcBef>
              <a:spcAft>
                <a:spcPts val="0"/>
              </a:spcAft>
              <a:buSzPts val="1400"/>
              <a:buNone/>
              <a:defRPr/>
            </a:lvl3pPr>
            <a:lvl4pPr marL="1828800" lvl="3" indent="-228600" algn="l">
              <a:spcBef>
                <a:spcPts val="5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182" name="Google Shape;182;p27"/>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t" anchorCtr="0"/>
          <a:lstStyle>
            <a:lvl1pPr lvl="0" algn="l">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27"/>
          <p:cNvSpPr txBox="1">
            <a:spLocks noGrp="1"/>
          </p:cNvSpPr>
          <p:nvPr>
            <p:ph type="ftr" idx="11"/>
          </p:nvPr>
        </p:nvSpPr>
        <p:spPr>
          <a:xfrm>
            <a:off x="3124200" y="6245225"/>
            <a:ext cx="2892425" cy="473075"/>
          </a:xfrm>
          <a:prstGeom prst="rect">
            <a:avLst/>
          </a:prstGeom>
          <a:noFill/>
          <a:ln>
            <a:noFill/>
          </a:ln>
        </p:spPr>
        <p:txBody>
          <a:bodyPr spcFirstLastPara="1" wrap="square" lIns="90000" tIns="46800" rIns="90000" bIns="46800" anchor="t" anchorCtr="0"/>
          <a:lstStyle>
            <a:lvl1pPr lvl="0" algn="ctr">
              <a:spcBef>
                <a:spcPts val="0"/>
              </a:spcBef>
              <a:spcAft>
                <a:spcPts val="0"/>
              </a:spcAft>
              <a:buSzPts val="63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7"/>
          <p:cNvSpPr txBox="1">
            <a:spLocks noGrp="1"/>
          </p:cNvSpPr>
          <p:nvPr>
            <p:ph type="sldNum" idx="12"/>
          </p:nvPr>
        </p:nvSpPr>
        <p:spPr>
          <a:xfrm>
            <a:off x="6553200" y="6245225"/>
            <a:ext cx="2130425" cy="473075"/>
          </a:xfrm>
          <a:prstGeom prst="rect">
            <a:avLst/>
          </a:prstGeom>
          <a:noFill/>
          <a:ln>
            <a:noFill/>
          </a:ln>
        </p:spPr>
        <p:txBody>
          <a:bodyPr spcFirstLastPara="1" wrap="square" lIns="90000" tIns="46800" rIns="90000" bIns="46800" anchor="t" anchorCtr="0">
            <a:noAutofit/>
          </a:bodyPr>
          <a:lstStyle>
            <a:lvl1pPr marL="215900" lvl="0"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1pPr>
            <a:lvl2pPr marL="215900" lvl="1"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2pPr>
            <a:lvl3pPr marL="215900" lvl="2"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3pPr>
            <a:lvl4pPr marL="215900" lvl="3"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4pPr>
            <a:lvl5pPr marL="215900" lvl="4"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5pPr>
            <a:lvl6pPr marL="215900" lvl="5"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6pPr>
            <a:lvl7pPr marL="215900" lvl="6"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7pPr>
            <a:lvl8pPr marL="215900" lvl="7"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8pPr>
            <a:lvl9pPr marL="215900" lvl="8" indent="-214313" algn="r">
              <a:spcBef>
                <a:spcPts val="0"/>
              </a:spcBef>
              <a:spcAft>
                <a:spcPts val="0"/>
              </a:spcAft>
              <a:buSzPts val="630"/>
              <a:buNone/>
              <a:defRPr sz="1400">
                <a:solidFill>
                  <a:srgbClr val="000000"/>
                </a:solidFill>
                <a:latin typeface="Times New Roman"/>
                <a:ea typeface="Times New Roman"/>
                <a:cs typeface="Times New Roman"/>
                <a:sym typeface="Times New Roman"/>
              </a:defRPr>
            </a:lvl9pPr>
          </a:lstStyle>
          <a:p>
            <a:pPr marL="215900" lvl="0" indent="-214313"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2971800" y="1828800"/>
            <a:ext cx="6016625" cy="2206625"/>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29"/>
          <p:cNvSpPr txBox="1">
            <a:spLocks noGrp="1"/>
          </p:cNvSpPr>
          <p:nvPr>
            <p:ph type="dt" idx="10"/>
          </p:nvPr>
        </p:nvSpPr>
        <p:spPr>
          <a:xfrm>
            <a:off x="457200" y="6248400"/>
            <a:ext cx="2130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29"/>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ctr">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29"/>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r">
              <a:spcBef>
                <a:spcPts val="0"/>
              </a:spcBef>
              <a:spcAft>
                <a:spcPts val="0"/>
              </a:spcAft>
              <a:buSzPts val="1200"/>
              <a:buNone/>
              <a:defRPr sz="1200">
                <a:solidFill>
                  <a:srgbClr val="000000"/>
                </a:solidFill>
                <a:latin typeface="Arial Black"/>
                <a:ea typeface="Arial Black"/>
                <a:cs typeface="Arial Black"/>
                <a:sym typeface="Arial Black"/>
              </a:defRPr>
            </a:lvl1pPr>
            <a:lvl2pPr marL="0" lvl="1" indent="0" algn="r">
              <a:spcBef>
                <a:spcPts val="0"/>
              </a:spcBef>
              <a:spcAft>
                <a:spcPts val="0"/>
              </a:spcAft>
              <a:buSzPts val="1200"/>
              <a:buNone/>
              <a:defRPr sz="1200">
                <a:solidFill>
                  <a:srgbClr val="000000"/>
                </a:solidFill>
                <a:latin typeface="Arial Black"/>
                <a:ea typeface="Arial Black"/>
                <a:cs typeface="Arial Black"/>
                <a:sym typeface="Arial Black"/>
              </a:defRPr>
            </a:lvl2pPr>
            <a:lvl3pPr marL="0" lvl="2" indent="0" algn="r">
              <a:spcBef>
                <a:spcPts val="0"/>
              </a:spcBef>
              <a:spcAft>
                <a:spcPts val="0"/>
              </a:spcAft>
              <a:buSzPts val="1200"/>
              <a:buNone/>
              <a:defRPr sz="1200">
                <a:solidFill>
                  <a:srgbClr val="000000"/>
                </a:solidFill>
                <a:latin typeface="Arial Black"/>
                <a:ea typeface="Arial Black"/>
                <a:cs typeface="Arial Black"/>
                <a:sym typeface="Arial Black"/>
              </a:defRPr>
            </a:lvl3pPr>
            <a:lvl4pPr marL="0" lvl="3" indent="0" algn="r">
              <a:spcBef>
                <a:spcPts val="0"/>
              </a:spcBef>
              <a:spcAft>
                <a:spcPts val="0"/>
              </a:spcAft>
              <a:buSzPts val="1200"/>
              <a:buNone/>
              <a:defRPr sz="1200">
                <a:solidFill>
                  <a:srgbClr val="000000"/>
                </a:solidFill>
                <a:latin typeface="Arial Black"/>
                <a:ea typeface="Arial Black"/>
                <a:cs typeface="Arial Black"/>
                <a:sym typeface="Arial Black"/>
              </a:defRPr>
            </a:lvl4pPr>
            <a:lvl5pPr marL="0" lvl="4" indent="0" algn="r">
              <a:spcBef>
                <a:spcPts val="0"/>
              </a:spcBef>
              <a:spcAft>
                <a:spcPts val="0"/>
              </a:spcAft>
              <a:buSzPts val="1200"/>
              <a:buNone/>
              <a:defRPr sz="1200">
                <a:solidFill>
                  <a:srgbClr val="000000"/>
                </a:solidFill>
                <a:latin typeface="Arial Black"/>
                <a:ea typeface="Arial Black"/>
                <a:cs typeface="Arial Black"/>
                <a:sym typeface="Arial Black"/>
              </a:defRPr>
            </a:lvl5pPr>
            <a:lvl6pPr marL="0" lvl="5" indent="0" algn="r">
              <a:spcBef>
                <a:spcPts val="0"/>
              </a:spcBef>
              <a:spcAft>
                <a:spcPts val="0"/>
              </a:spcAft>
              <a:buSzPts val="1200"/>
              <a:buNone/>
              <a:defRPr sz="1200">
                <a:solidFill>
                  <a:srgbClr val="000000"/>
                </a:solidFill>
                <a:latin typeface="Arial Black"/>
                <a:ea typeface="Arial Black"/>
                <a:cs typeface="Arial Black"/>
                <a:sym typeface="Arial Black"/>
              </a:defRPr>
            </a:lvl6pPr>
            <a:lvl7pPr marL="0" lvl="6" indent="0" algn="r">
              <a:spcBef>
                <a:spcPts val="0"/>
              </a:spcBef>
              <a:spcAft>
                <a:spcPts val="0"/>
              </a:spcAft>
              <a:buSzPts val="1200"/>
              <a:buNone/>
              <a:defRPr sz="1200">
                <a:solidFill>
                  <a:srgbClr val="000000"/>
                </a:solidFill>
                <a:latin typeface="Arial Black"/>
                <a:ea typeface="Arial Black"/>
                <a:cs typeface="Arial Black"/>
                <a:sym typeface="Arial Black"/>
              </a:defRPr>
            </a:lvl7pPr>
            <a:lvl8pPr marL="0" lvl="7" indent="0" algn="r">
              <a:spcBef>
                <a:spcPts val="0"/>
              </a:spcBef>
              <a:spcAft>
                <a:spcPts val="0"/>
              </a:spcAft>
              <a:buSzPts val="1200"/>
              <a:buNone/>
              <a:defRPr sz="1200">
                <a:solidFill>
                  <a:srgbClr val="000000"/>
                </a:solidFill>
                <a:latin typeface="Arial Black"/>
                <a:ea typeface="Arial Black"/>
                <a:cs typeface="Arial Black"/>
                <a:sym typeface="Arial Black"/>
              </a:defRPr>
            </a:lvl8pPr>
            <a:lvl9pPr marL="0" lvl="8" indent="0" algn="r">
              <a:spcBef>
                <a:spcPts val="0"/>
              </a:spcBef>
              <a:spcAft>
                <a:spcPts val="0"/>
              </a:spcAft>
              <a:buSzPts val="1200"/>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0"/>
        <p:cNvGrpSpPr/>
        <p:nvPr/>
      </p:nvGrpSpPr>
      <p:grpSpPr>
        <a:xfrm>
          <a:off x="0" y="0"/>
          <a:ext cx="0" cy="0"/>
          <a:chOff x="0" y="0"/>
          <a:chExt cx="0" cy="0"/>
        </a:xfrm>
      </p:grpSpPr>
      <p:sp>
        <p:nvSpPr>
          <p:cNvPr id="211" name="Google Shape;211;p30"/>
          <p:cNvSpPr txBox="1">
            <a:spLocks noGrp="1"/>
          </p:cNvSpPr>
          <p:nvPr>
            <p:ph type="ctrTitle"/>
          </p:nvPr>
        </p:nvSpPr>
        <p:spPr>
          <a:xfrm>
            <a:off x="685800" y="2130425"/>
            <a:ext cx="7772400" cy="1470025"/>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3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850"/>
              </a:spcBef>
              <a:spcAft>
                <a:spcPts val="0"/>
              </a:spcAft>
              <a:buClr>
                <a:srgbClr val="000000"/>
              </a:buClr>
              <a:buSzPts val="3400"/>
              <a:buFont typeface="Times New Roman"/>
              <a:buNone/>
              <a:defRPr sz="3400">
                <a:solidFill>
                  <a:srgbClr val="000000"/>
                </a:solidFill>
                <a:latin typeface="Arial"/>
                <a:ea typeface="Arial"/>
                <a:cs typeface="Arial"/>
                <a:sym typeface="Arial"/>
              </a:defRPr>
            </a:lvl1pPr>
            <a:lvl2pPr marR="0" lvl="1" algn="ctr" rtl="0">
              <a:spcBef>
                <a:spcPts val="700"/>
              </a:spcBef>
              <a:spcAft>
                <a:spcPts val="0"/>
              </a:spcAft>
              <a:buClr>
                <a:srgbClr val="000000"/>
              </a:buClr>
              <a:buSzPts val="2800"/>
              <a:buFont typeface="Times New Roman"/>
              <a:buNone/>
              <a:defRPr sz="2800" b="0" i="0" u="none" strike="noStrike" cap="none">
                <a:solidFill>
                  <a:srgbClr val="000000"/>
                </a:solidFill>
                <a:latin typeface="Arial"/>
                <a:ea typeface="Arial"/>
                <a:cs typeface="Arial"/>
                <a:sym typeface="Arial"/>
              </a:defRPr>
            </a:lvl2pPr>
            <a:lvl3pPr marR="0" lvl="2" algn="ctr" rtl="0">
              <a:spcBef>
                <a:spcPts val="600"/>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3pPr>
            <a:lvl4pPr marR="0" lvl="3" algn="ctr"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4pPr>
            <a:lvl5pPr marR="0" lvl="4" algn="ctr"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5pPr>
            <a:lvl6pPr marR="0" lvl="5" algn="ctr"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6pPr>
            <a:lvl7pPr marR="0" lvl="6" algn="ctr"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7pPr>
            <a:lvl8pPr marR="0" lvl="7" algn="ctr"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8pPr>
            <a:lvl9pPr marR="0" lvl="8" algn="ctr"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9pPr>
          </a:lstStyle>
          <a:p>
            <a:endParaRPr/>
          </a:p>
        </p:txBody>
      </p:sp>
      <p:sp>
        <p:nvSpPr>
          <p:cNvPr id="213" name="Google Shape;213;p30"/>
          <p:cNvSpPr txBox="1">
            <a:spLocks noGrp="1"/>
          </p:cNvSpPr>
          <p:nvPr>
            <p:ph type="dt" idx="10"/>
          </p:nvPr>
        </p:nvSpPr>
        <p:spPr>
          <a:xfrm>
            <a:off x="457200" y="6248400"/>
            <a:ext cx="2130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30"/>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ctr">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30"/>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r">
              <a:spcBef>
                <a:spcPts val="0"/>
              </a:spcBef>
              <a:spcAft>
                <a:spcPts val="0"/>
              </a:spcAft>
              <a:buSzPts val="1200"/>
              <a:buNone/>
              <a:defRPr sz="1200">
                <a:solidFill>
                  <a:srgbClr val="000000"/>
                </a:solidFill>
                <a:latin typeface="Arial Black"/>
                <a:ea typeface="Arial Black"/>
                <a:cs typeface="Arial Black"/>
                <a:sym typeface="Arial Black"/>
              </a:defRPr>
            </a:lvl1pPr>
            <a:lvl2pPr marL="0" lvl="1" indent="0" algn="r">
              <a:spcBef>
                <a:spcPts val="0"/>
              </a:spcBef>
              <a:spcAft>
                <a:spcPts val="0"/>
              </a:spcAft>
              <a:buSzPts val="1200"/>
              <a:buNone/>
              <a:defRPr sz="1200">
                <a:solidFill>
                  <a:srgbClr val="000000"/>
                </a:solidFill>
                <a:latin typeface="Arial Black"/>
                <a:ea typeface="Arial Black"/>
                <a:cs typeface="Arial Black"/>
                <a:sym typeface="Arial Black"/>
              </a:defRPr>
            </a:lvl2pPr>
            <a:lvl3pPr marL="0" lvl="2" indent="0" algn="r">
              <a:spcBef>
                <a:spcPts val="0"/>
              </a:spcBef>
              <a:spcAft>
                <a:spcPts val="0"/>
              </a:spcAft>
              <a:buSzPts val="1200"/>
              <a:buNone/>
              <a:defRPr sz="1200">
                <a:solidFill>
                  <a:srgbClr val="000000"/>
                </a:solidFill>
                <a:latin typeface="Arial Black"/>
                <a:ea typeface="Arial Black"/>
                <a:cs typeface="Arial Black"/>
                <a:sym typeface="Arial Black"/>
              </a:defRPr>
            </a:lvl3pPr>
            <a:lvl4pPr marL="0" lvl="3" indent="0" algn="r">
              <a:spcBef>
                <a:spcPts val="0"/>
              </a:spcBef>
              <a:spcAft>
                <a:spcPts val="0"/>
              </a:spcAft>
              <a:buSzPts val="1200"/>
              <a:buNone/>
              <a:defRPr sz="1200">
                <a:solidFill>
                  <a:srgbClr val="000000"/>
                </a:solidFill>
                <a:latin typeface="Arial Black"/>
                <a:ea typeface="Arial Black"/>
                <a:cs typeface="Arial Black"/>
                <a:sym typeface="Arial Black"/>
              </a:defRPr>
            </a:lvl4pPr>
            <a:lvl5pPr marL="0" lvl="4" indent="0" algn="r">
              <a:spcBef>
                <a:spcPts val="0"/>
              </a:spcBef>
              <a:spcAft>
                <a:spcPts val="0"/>
              </a:spcAft>
              <a:buSzPts val="1200"/>
              <a:buNone/>
              <a:defRPr sz="1200">
                <a:solidFill>
                  <a:srgbClr val="000000"/>
                </a:solidFill>
                <a:latin typeface="Arial Black"/>
                <a:ea typeface="Arial Black"/>
                <a:cs typeface="Arial Black"/>
                <a:sym typeface="Arial Black"/>
              </a:defRPr>
            </a:lvl5pPr>
            <a:lvl6pPr marL="0" lvl="5" indent="0" algn="r">
              <a:spcBef>
                <a:spcPts val="0"/>
              </a:spcBef>
              <a:spcAft>
                <a:spcPts val="0"/>
              </a:spcAft>
              <a:buSzPts val="1200"/>
              <a:buNone/>
              <a:defRPr sz="1200">
                <a:solidFill>
                  <a:srgbClr val="000000"/>
                </a:solidFill>
                <a:latin typeface="Arial Black"/>
                <a:ea typeface="Arial Black"/>
                <a:cs typeface="Arial Black"/>
                <a:sym typeface="Arial Black"/>
              </a:defRPr>
            </a:lvl6pPr>
            <a:lvl7pPr marL="0" lvl="6" indent="0" algn="r">
              <a:spcBef>
                <a:spcPts val="0"/>
              </a:spcBef>
              <a:spcAft>
                <a:spcPts val="0"/>
              </a:spcAft>
              <a:buSzPts val="1200"/>
              <a:buNone/>
              <a:defRPr sz="1200">
                <a:solidFill>
                  <a:srgbClr val="000000"/>
                </a:solidFill>
                <a:latin typeface="Arial Black"/>
                <a:ea typeface="Arial Black"/>
                <a:cs typeface="Arial Black"/>
                <a:sym typeface="Arial Black"/>
              </a:defRPr>
            </a:lvl7pPr>
            <a:lvl8pPr marL="0" lvl="7" indent="0" algn="r">
              <a:spcBef>
                <a:spcPts val="0"/>
              </a:spcBef>
              <a:spcAft>
                <a:spcPts val="0"/>
              </a:spcAft>
              <a:buSzPts val="1200"/>
              <a:buNone/>
              <a:defRPr sz="1200">
                <a:solidFill>
                  <a:srgbClr val="000000"/>
                </a:solidFill>
                <a:latin typeface="Arial Black"/>
                <a:ea typeface="Arial Black"/>
                <a:cs typeface="Arial Black"/>
                <a:sym typeface="Arial Black"/>
              </a:defRPr>
            </a:lvl8pPr>
            <a:lvl9pPr marL="0" lvl="8" indent="0" algn="r">
              <a:spcBef>
                <a:spcPts val="0"/>
              </a:spcBef>
              <a:spcAft>
                <a:spcPts val="0"/>
              </a:spcAft>
              <a:buSzPts val="1200"/>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2971800" y="1828800"/>
            <a:ext cx="6016625" cy="2206625"/>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228600" algn="l" rtl="0">
              <a:spcBef>
                <a:spcPts val="850"/>
              </a:spcBef>
              <a:spcAft>
                <a:spcPts val="0"/>
              </a:spcAft>
              <a:buSzPts val="1400"/>
              <a:buNone/>
              <a:defRPr sz="3400">
                <a:solidFill>
                  <a:srgbClr val="000000"/>
                </a:solidFill>
                <a:latin typeface="Arial"/>
                <a:ea typeface="Arial"/>
                <a:cs typeface="Arial"/>
                <a:sym typeface="Arial"/>
              </a:defRPr>
            </a:lvl1pPr>
            <a:lvl2pPr marL="914400" marR="0" lvl="1" indent="-228600" algn="ctr" rtl="0">
              <a:spcBef>
                <a:spcPts val="70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ctr" rtl="0">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219" name="Google Shape;219;p31"/>
          <p:cNvSpPr txBox="1">
            <a:spLocks noGrp="1"/>
          </p:cNvSpPr>
          <p:nvPr>
            <p:ph type="dt" idx="10"/>
          </p:nvPr>
        </p:nvSpPr>
        <p:spPr>
          <a:xfrm>
            <a:off x="457200" y="6248400"/>
            <a:ext cx="2130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1"/>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ctr">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1"/>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r">
              <a:spcBef>
                <a:spcPts val="0"/>
              </a:spcBef>
              <a:spcAft>
                <a:spcPts val="0"/>
              </a:spcAft>
              <a:buSzPts val="1200"/>
              <a:buNone/>
              <a:defRPr sz="1200">
                <a:solidFill>
                  <a:srgbClr val="000000"/>
                </a:solidFill>
                <a:latin typeface="Arial Black"/>
                <a:ea typeface="Arial Black"/>
                <a:cs typeface="Arial Black"/>
                <a:sym typeface="Arial Black"/>
              </a:defRPr>
            </a:lvl1pPr>
            <a:lvl2pPr marL="0" lvl="1" indent="0" algn="r">
              <a:spcBef>
                <a:spcPts val="0"/>
              </a:spcBef>
              <a:spcAft>
                <a:spcPts val="0"/>
              </a:spcAft>
              <a:buSzPts val="1200"/>
              <a:buNone/>
              <a:defRPr sz="1200">
                <a:solidFill>
                  <a:srgbClr val="000000"/>
                </a:solidFill>
                <a:latin typeface="Arial Black"/>
                <a:ea typeface="Arial Black"/>
                <a:cs typeface="Arial Black"/>
                <a:sym typeface="Arial Black"/>
              </a:defRPr>
            </a:lvl2pPr>
            <a:lvl3pPr marL="0" lvl="2" indent="0" algn="r">
              <a:spcBef>
                <a:spcPts val="0"/>
              </a:spcBef>
              <a:spcAft>
                <a:spcPts val="0"/>
              </a:spcAft>
              <a:buSzPts val="1200"/>
              <a:buNone/>
              <a:defRPr sz="1200">
                <a:solidFill>
                  <a:srgbClr val="000000"/>
                </a:solidFill>
                <a:latin typeface="Arial Black"/>
                <a:ea typeface="Arial Black"/>
                <a:cs typeface="Arial Black"/>
                <a:sym typeface="Arial Black"/>
              </a:defRPr>
            </a:lvl3pPr>
            <a:lvl4pPr marL="0" lvl="3" indent="0" algn="r">
              <a:spcBef>
                <a:spcPts val="0"/>
              </a:spcBef>
              <a:spcAft>
                <a:spcPts val="0"/>
              </a:spcAft>
              <a:buSzPts val="1200"/>
              <a:buNone/>
              <a:defRPr sz="1200">
                <a:solidFill>
                  <a:srgbClr val="000000"/>
                </a:solidFill>
                <a:latin typeface="Arial Black"/>
                <a:ea typeface="Arial Black"/>
                <a:cs typeface="Arial Black"/>
                <a:sym typeface="Arial Black"/>
              </a:defRPr>
            </a:lvl4pPr>
            <a:lvl5pPr marL="0" lvl="4" indent="0" algn="r">
              <a:spcBef>
                <a:spcPts val="0"/>
              </a:spcBef>
              <a:spcAft>
                <a:spcPts val="0"/>
              </a:spcAft>
              <a:buSzPts val="1200"/>
              <a:buNone/>
              <a:defRPr sz="1200">
                <a:solidFill>
                  <a:srgbClr val="000000"/>
                </a:solidFill>
                <a:latin typeface="Arial Black"/>
                <a:ea typeface="Arial Black"/>
                <a:cs typeface="Arial Black"/>
                <a:sym typeface="Arial Black"/>
              </a:defRPr>
            </a:lvl5pPr>
            <a:lvl6pPr marL="0" lvl="5" indent="0" algn="r">
              <a:spcBef>
                <a:spcPts val="0"/>
              </a:spcBef>
              <a:spcAft>
                <a:spcPts val="0"/>
              </a:spcAft>
              <a:buSzPts val="1200"/>
              <a:buNone/>
              <a:defRPr sz="1200">
                <a:solidFill>
                  <a:srgbClr val="000000"/>
                </a:solidFill>
                <a:latin typeface="Arial Black"/>
                <a:ea typeface="Arial Black"/>
                <a:cs typeface="Arial Black"/>
                <a:sym typeface="Arial Black"/>
              </a:defRPr>
            </a:lvl6pPr>
            <a:lvl7pPr marL="0" lvl="6" indent="0" algn="r">
              <a:spcBef>
                <a:spcPts val="0"/>
              </a:spcBef>
              <a:spcAft>
                <a:spcPts val="0"/>
              </a:spcAft>
              <a:buSzPts val="1200"/>
              <a:buNone/>
              <a:defRPr sz="1200">
                <a:solidFill>
                  <a:srgbClr val="000000"/>
                </a:solidFill>
                <a:latin typeface="Arial Black"/>
                <a:ea typeface="Arial Black"/>
                <a:cs typeface="Arial Black"/>
                <a:sym typeface="Arial Black"/>
              </a:defRPr>
            </a:lvl7pPr>
            <a:lvl8pPr marL="0" lvl="7" indent="0" algn="r">
              <a:spcBef>
                <a:spcPts val="0"/>
              </a:spcBef>
              <a:spcAft>
                <a:spcPts val="0"/>
              </a:spcAft>
              <a:buSzPts val="1200"/>
              <a:buNone/>
              <a:defRPr sz="1200">
                <a:solidFill>
                  <a:srgbClr val="000000"/>
                </a:solidFill>
                <a:latin typeface="Arial Black"/>
                <a:ea typeface="Arial Black"/>
                <a:cs typeface="Arial Black"/>
                <a:sym typeface="Arial Black"/>
              </a:defRPr>
            </a:lvl8pPr>
            <a:lvl9pPr marL="0" lvl="8" indent="0" algn="r">
              <a:spcBef>
                <a:spcPts val="0"/>
              </a:spcBef>
              <a:spcAft>
                <a:spcPts val="0"/>
              </a:spcAft>
              <a:buSzPts val="1200"/>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722313" y="4406900"/>
            <a:ext cx="7772400" cy="1362075"/>
          </a:xfrm>
          <a:prstGeom prst="rect">
            <a:avLst/>
          </a:prstGeom>
          <a:noFill/>
          <a:ln>
            <a:noFill/>
          </a:ln>
        </p:spPr>
        <p:txBody>
          <a:bodyPr spcFirstLastPara="1" wrap="square" lIns="90000" tIns="46800" rIns="90000" bIns="46800" anchor="t" anchorCtr="0"/>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850"/>
              </a:spcBef>
              <a:spcAft>
                <a:spcPts val="0"/>
              </a:spcAft>
              <a:buClr>
                <a:srgbClr val="000000"/>
              </a:buClr>
              <a:buSzPts val="2000"/>
              <a:buFont typeface="Times New Roman"/>
              <a:buNone/>
              <a:defRPr sz="2000">
                <a:solidFill>
                  <a:srgbClr val="000000"/>
                </a:solidFill>
                <a:latin typeface="Arial"/>
                <a:ea typeface="Arial"/>
                <a:cs typeface="Arial"/>
                <a:sym typeface="Arial"/>
              </a:defRPr>
            </a:lvl1pPr>
            <a:lvl2pPr marL="914400" marR="0" lvl="1" indent="-228600" algn="ctr" rtl="0">
              <a:spcBef>
                <a:spcPts val="70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1371600" marR="0" lvl="2" indent="-228600" algn="ctr" rtl="0">
              <a:spcBef>
                <a:spcPts val="600"/>
              </a:spcBef>
              <a:spcAft>
                <a:spcPts val="0"/>
              </a:spcAft>
              <a:buClr>
                <a:srgbClr val="000000"/>
              </a:buClr>
              <a:buSzPts val="1600"/>
              <a:buFont typeface="Times New Roman"/>
              <a:buNone/>
              <a:defRPr sz="1600" b="0" i="0" u="none" strike="noStrike" cap="none">
                <a:solidFill>
                  <a:srgbClr val="000000"/>
                </a:solidFill>
                <a:latin typeface="Arial"/>
                <a:ea typeface="Arial"/>
                <a:cs typeface="Arial"/>
                <a:sym typeface="Arial"/>
              </a:defRPr>
            </a:lvl3pPr>
            <a:lvl4pPr marL="1828800" marR="0" lvl="3" indent="-228600" algn="ctr" rtl="0">
              <a:spcBef>
                <a:spcPts val="50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4pPr>
            <a:lvl5pPr marL="2286000" marR="0" lvl="4" indent="-228600" algn="ctr" rtl="0">
              <a:spcBef>
                <a:spcPts val="50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5pPr>
            <a:lvl6pPr marL="2743200" marR="0" lvl="5" indent="-228600" algn="ctr" rtl="0">
              <a:spcBef>
                <a:spcPts val="50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6pPr>
            <a:lvl7pPr marL="3200400" marR="0" lvl="6" indent="-228600" algn="ctr" rtl="0">
              <a:spcBef>
                <a:spcPts val="50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7pPr>
            <a:lvl8pPr marL="3657600" marR="0" lvl="7" indent="-228600" algn="ctr" rtl="0">
              <a:spcBef>
                <a:spcPts val="50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8pPr>
            <a:lvl9pPr marL="4114800" marR="0" lvl="8" indent="-228600" algn="ctr" rtl="0">
              <a:spcBef>
                <a:spcPts val="50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9pPr>
          </a:lstStyle>
          <a:p>
            <a:endParaRPr/>
          </a:p>
        </p:txBody>
      </p:sp>
      <p:sp>
        <p:nvSpPr>
          <p:cNvPr id="225" name="Google Shape;225;p32"/>
          <p:cNvSpPr txBox="1">
            <a:spLocks noGrp="1"/>
          </p:cNvSpPr>
          <p:nvPr>
            <p:ph type="dt" idx="10"/>
          </p:nvPr>
        </p:nvSpPr>
        <p:spPr>
          <a:xfrm>
            <a:off x="457200" y="6248400"/>
            <a:ext cx="2130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32"/>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ctr">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32"/>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r">
              <a:spcBef>
                <a:spcPts val="0"/>
              </a:spcBef>
              <a:spcAft>
                <a:spcPts val="0"/>
              </a:spcAft>
              <a:buSzPts val="1200"/>
              <a:buNone/>
              <a:defRPr sz="1200">
                <a:solidFill>
                  <a:srgbClr val="000000"/>
                </a:solidFill>
                <a:latin typeface="Arial Black"/>
                <a:ea typeface="Arial Black"/>
                <a:cs typeface="Arial Black"/>
                <a:sym typeface="Arial Black"/>
              </a:defRPr>
            </a:lvl1pPr>
            <a:lvl2pPr marL="0" lvl="1" indent="0" algn="r">
              <a:spcBef>
                <a:spcPts val="0"/>
              </a:spcBef>
              <a:spcAft>
                <a:spcPts val="0"/>
              </a:spcAft>
              <a:buSzPts val="1200"/>
              <a:buNone/>
              <a:defRPr sz="1200">
                <a:solidFill>
                  <a:srgbClr val="000000"/>
                </a:solidFill>
                <a:latin typeface="Arial Black"/>
                <a:ea typeface="Arial Black"/>
                <a:cs typeface="Arial Black"/>
                <a:sym typeface="Arial Black"/>
              </a:defRPr>
            </a:lvl2pPr>
            <a:lvl3pPr marL="0" lvl="2" indent="0" algn="r">
              <a:spcBef>
                <a:spcPts val="0"/>
              </a:spcBef>
              <a:spcAft>
                <a:spcPts val="0"/>
              </a:spcAft>
              <a:buSzPts val="1200"/>
              <a:buNone/>
              <a:defRPr sz="1200">
                <a:solidFill>
                  <a:srgbClr val="000000"/>
                </a:solidFill>
                <a:latin typeface="Arial Black"/>
                <a:ea typeface="Arial Black"/>
                <a:cs typeface="Arial Black"/>
                <a:sym typeface="Arial Black"/>
              </a:defRPr>
            </a:lvl3pPr>
            <a:lvl4pPr marL="0" lvl="3" indent="0" algn="r">
              <a:spcBef>
                <a:spcPts val="0"/>
              </a:spcBef>
              <a:spcAft>
                <a:spcPts val="0"/>
              </a:spcAft>
              <a:buSzPts val="1200"/>
              <a:buNone/>
              <a:defRPr sz="1200">
                <a:solidFill>
                  <a:srgbClr val="000000"/>
                </a:solidFill>
                <a:latin typeface="Arial Black"/>
                <a:ea typeface="Arial Black"/>
                <a:cs typeface="Arial Black"/>
                <a:sym typeface="Arial Black"/>
              </a:defRPr>
            </a:lvl4pPr>
            <a:lvl5pPr marL="0" lvl="4" indent="0" algn="r">
              <a:spcBef>
                <a:spcPts val="0"/>
              </a:spcBef>
              <a:spcAft>
                <a:spcPts val="0"/>
              </a:spcAft>
              <a:buSzPts val="1200"/>
              <a:buNone/>
              <a:defRPr sz="1200">
                <a:solidFill>
                  <a:srgbClr val="000000"/>
                </a:solidFill>
                <a:latin typeface="Arial Black"/>
                <a:ea typeface="Arial Black"/>
                <a:cs typeface="Arial Black"/>
                <a:sym typeface="Arial Black"/>
              </a:defRPr>
            </a:lvl5pPr>
            <a:lvl6pPr marL="0" lvl="5" indent="0" algn="r">
              <a:spcBef>
                <a:spcPts val="0"/>
              </a:spcBef>
              <a:spcAft>
                <a:spcPts val="0"/>
              </a:spcAft>
              <a:buSzPts val="1200"/>
              <a:buNone/>
              <a:defRPr sz="1200">
                <a:solidFill>
                  <a:srgbClr val="000000"/>
                </a:solidFill>
                <a:latin typeface="Arial Black"/>
                <a:ea typeface="Arial Black"/>
                <a:cs typeface="Arial Black"/>
                <a:sym typeface="Arial Black"/>
              </a:defRPr>
            </a:lvl6pPr>
            <a:lvl7pPr marL="0" lvl="6" indent="0" algn="r">
              <a:spcBef>
                <a:spcPts val="0"/>
              </a:spcBef>
              <a:spcAft>
                <a:spcPts val="0"/>
              </a:spcAft>
              <a:buSzPts val="1200"/>
              <a:buNone/>
              <a:defRPr sz="1200">
                <a:solidFill>
                  <a:srgbClr val="000000"/>
                </a:solidFill>
                <a:latin typeface="Arial Black"/>
                <a:ea typeface="Arial Black"/>
                <a:cs typeface="Arial Black"/>
                <a:sym typeface="Arial Black"/>
              </a:defRPr>
            </a:lvl7pPr>
            <a:lvl8pPr marL="0" lvl="7" indent="0" algn="r">
              <a:spcBef>
                <a:spcPts val="0"/>
              </a:spcBef>
              <a:spcAft>
                <a:spcPts val="0"/>
              </a:spcAft>
              <a:buSzPts val="1200"/>
              <a:buNone/>
              <a:defRPr sz="1200">
                <a:solidFill>
                  <a:srgbClr val="000000"/>
                </a:solidFill>
                <a:latin typeface="Arial Black"/>
                <a:ea typeface="Arial Black"/>
                <a:cs typeface="Arial Black"/>
                <a:sym typeface="Arial Black"/>
              </a:defRPr>
            </a:lvl8pPr>
            <a:lvl9pPr marL="0" lvl="8" indent="0" algn="r">
              <a:spcBef>
                <a:spcPts val="0"/>
              </a:spcBef>
              <a:spcAft>
                <a:spcPts val="0"/>
              </a:spcAft>
              <a:buSzPts val="1200"/>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457200" y="457200"/>
            <a:ext cx="8226425" cy="1368425"/>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a:spLocks noGrp="1"/>
          </p:cNvSpPr>
          <p:nvPr>
            <p:ph type="clipArt" idx="2"/>
          </p:nvPr>
        </p:nvSpPr>
        <p:spPr>
          <a:xfrm>
            <a:off x="457200" y="1981200"/>
            <a:ext cx="4037013" cy="3883025"/>
          </a:xfrm>
          <a:prstGeom prst="rect">
            <a:avLst/>
          </a:prstGeom>
          <a:noFill/>
          <a:ln>
            <a:noFill/>
          </a:ln>
        </p:spPr>
        <p:txBody>
          <a:bodyPr spcFirstLastPara="1" wrap="square" lIns="90000" tIns="46800" rIns="90000" bIns="46800" anchor="t" anchorCtr="0"/>
          <a:lstStyle>
            <a:lvl1pPr marR="0" lvl="0" algn="l" rtl="0">
              <a:spcBef>
                <a:spcPts val="800"/>
              </a:spcBef>
              <a:spcAft>
                <a:spcPts val="0"/>
              </a:spcAft>
              <a:buSzPts val="1400"/>
              <a:buNone/>
              <a:defRPr sz="3200" b="0" i="0" u="none" strike="noStrike" cap="none">
                <a:solidFill>
                  <a:srgbClr val="000000"/>
                </a:solidFill>
                <a:latin typeface="Arial"/>
                <a:ea typeface="Arial"/>
                <a:cs typeface="Arial"/>
                <a:sym typeface="Arial"/>
              </a:defRPr>
            </a:lvl1pPr>
            <a:lvl2pPr marR="0" lvl="1" algn="l" rtl="0">
              <a:spcBef>
                <a:spcPts val="700"/>
              </a:spcBef>
              <a:spcAft>
                <a:spcPts val="0"/>
              </a:spcAft>
              <a:buSzPts val="1400"/>
              <a:buNone/>
              <a:defRPr sz="2800" b="0" i="0" u="none" strike="noStrike" cap="none">
                <a:solidFill>
                  <a:srgbClr val="000000"/>
                </a:solidFill>
                <a:latin typeface="Arial"/>
                <a:ea typeface="Arial"/>
                <a:cs typeface="Arial"/>
                <a:sym typeface="Arial"/>
              </a:defRPr>
            </a:lvl2pPr>
            <a:lvl3pPr marR="0" lvl="2" algn="l" rtl="0">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R="0" lvl="4" algn="l" rtl="0">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R="0" lvl="5"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R="0" lvl="6"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R="0" lvl="7"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R="0" lvl="8"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35" name="Google Shape;35;p4"/>
          <p:cNvSpPr txBox="1">
            <a:spLocks noGrp="1"/>
          </p:cNvSpPr>
          <p:nvPr>
            <p:ph type="body" idx="1"/>
          </p:nvPr>
        </p:nvSpPr>
        <p:spPr>
          <a:xfrm>
            <a:off x="4646613" y="1981200"/>
            <a:ext cx="4037012" cy="3883025"/>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a:lvl1pPr>
            <a:lvl2pPr marL="914400" lvl="1" indent="-228600" algn="l">
              <a:spcBef>
                <a:spcPts val="700"/>
              </a:spcBef>
              <a:spcAft>
                <a:spcPts val="0"/>
              </a:spcAft>
              <a:buSzPts val="1400"/>
              <a:buNone/>
              <a:defRPr/>
            </a:lvl2pPr>
            <a:lvl3pPr marL="1371600" lvl="2" indent="-228600" algn="l">
              <a:spcBef>
                <a:spcPts val="600"/>
              </a:spcBef>
              <a:spcAft>
                <a:spcPts val="0"/>
              </a:spcAft>
              <a:buSzPts val="1400"/>
              <a:buNone/>
              <a:defRPr/>
            </a:lvl3pPr>
            <a:lvl4pPr marL="1828800" lvl="3" indent="-228600" algn="l">
              <a:spcBef>
                <a:spcPts val="5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36" name="Google Shape;36;p4"/>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l">
              <a:spcBef>
                <a:spcPts val="0"/>
              </a:spcBef>
              <a:spcAft>
                <a:spcPts val="0"/>
              </a:spcAft>
              <a:buSzPts val="1800"/>
              <a:buNone/>
              <a:defRPr>
                <a:solidFill>
                  <a:srgbClr val="000000"/>
                </a:solidFill>
                <a:latin typeface="Arial"/>
                <a:ea typeface="Arial"/>
                <a:cs typeface="Arial"/>
                <a:sym typeface="Arial"/>
              </a:defRPr>
            </a:lvl1pPr>
            <a:lvl2pPr marL="0" lvl="1" indent="0" algn="l">
              <a:spcBef>
                <a:spcPts val="0"/>
              </a:spcBef>
              <a:spcAft>
                <a:spcPts val="0"/>
              </a:spcAft>
              <a:buSzPts val="1800"/>
              <a:buNone/>
              <a:defRPr>
                <a:solidFill>
                  <a:srgbClr val="000000"/>
                </a:solidFill>
                <a:latin typeface="Arial"/>
                <a:ea typeface="Arial"/>
                <a:cs typeface="Arial"/>
                <a:sym typeface="Arial"/>
              </a:defRPr>
            </a:lvl2pPr>
            <a:lvl3pPr marL="0" lvl="2" indent="0" algn="l">
              <a:spcBef>
                <a:spcPts val="0"/>
              </a:spcBef>
              <a:spcAft>
                <a:spcPts val="0"/>
              </a:spcAft>
              <a:buSzPts val="1800"/>
              <a:buNone/>
              <a:defRPr>
                <a:solidFill>
                  <a:srgbClr val="000000"/>
                </a:solidFill>
                <a:latin typeface="Arial"/>
                <a:ea typeface="Arial"/>
                <a:cs typeface="Arial"/>
                <a:sym typeface="Arial"/>
              </a:defRPr>
            </a:lvl3pPr>
            <a:lvl4pPr marL="0" lvl="3" indent="0" algn="l">
              <a:spcBef>
                <a:spcPts val="0"/>
              </a:spcBef>
              <a:spcAft>
                <a:spcPts val="0"/>
              </a:spcAft>
              <a:buSzPts val="1800"/>
              <a:buNone/>
              <a:defRPr>
                <a:solidFill>
                  <a:srgbClr val="000000"/>
                </a:solidFill>
                <a:latin typeface="Arial"/>
                <a:ea typeface="Arial"/>
                <a:cs typeface="Arial"/>
                <a:sym typeface="Arial"/>
              </a:defRPr>
            </a:lvl4pPr>
            <a:lvl5pPr marL="0" lvl="4" indent="0" algn="l">
              <a:spcBef>
                <a:spcPts val="0"/>
              </a:spcBef>
              <a:spcAft>
                <a:spcPts val="0"/>
              </a:spcAft>
              <a:buSzPts val="1800"/>
              <a:buNone/>
              <a:defRPr>
                <a:solidFill>
                  <a:srgbClr val="000000"/>
                </a:solidFill>
                <a:latin typeface="Arial"/>
                <a:ea typeface="Arial"/>
                <a:cs typeface="Arial"/>
                <a:sym typeface="Arial"/>
              </a:defRPr>
            </a:lvl5pPr>
            <a:lvl6pPr marL="0" lvl="5" indent="0" algn="l">
              <a:spcBef>
                <a:spcPts val="0"/>
              </a:spcBef>
              <a:spcAft>
                <a:spcPts val="0"/>
              </a:spcAft>
              <a:buSzPts val="1800"/>
              <a:buNone/>
              <a:defRPr>
                <a:solidFill>
                  <a:srgbClr val="000000"/>
                </a:solidFill>
                <a:latin typeface="Arial"/>
                <a:ea typeface="Arial"/>
                <a:cs typeface="Arial"/>
                <a:sym typeface="Arial"/>
              </a:defRPr>
            </a:lvl6pPr>
            <a:lvl7pPr marL="0" lvl="6" indent="0" algn="l">
              <a:spcBef>
                <a:spcPts val="0"/>
              </a:spcBef>
              <a:spcAft>
                <a:spcPts val="0"/>
              </a:spcAft>
              <a:buSzPts val="1800"/>
              <a:buNone/>
              <a:defRPr>
                <a:solidFill>
                  <a:srgbClr val="000000"/>
                </a:solidFill>
                <a:latin typeface="Arial"/>
                <a:ea typeface="Arial"/>
                <a:cs typeface="Arial"/>
                <a:sym typeface="Arial"/>
              </a:defRPr>
            </a:lvl7pPr>
            <a:lvl8pPr marL="0" lvl="7" indent="0" algn="l">
              <a:spcBef>
                <a:spcPts val="0"/>
              </a:spcBef>
              <a:spcAft>
                <a:spcPts val="0"/>
              </a:spcAft>
              <a:buSzPts val="1800"/>
              <a:buNone/>
              <a:defRPr>
                <a:solidFill>
                  <a:srgbClr val="000000"/>
                </a:solidFill>
                <a:latin typeface="Arial"/>
                <a:ea typeface="Arial"/>
                <a:cs typeface="Arial"/>
                <a:sym typeface="Arial"/>
              </a:defRPr>
            </a:lvl8pPr>
            <a:lvl9pPr marL="0" lvl="8" indent="0" algn="l">
              <a:spcBef>
                <a:spcPts val="0"/>
              </a:spcBef>
              <a:spcAft>
                <a:spcPts val="0"/>
              </a:spcAft>
              <a:buSzPts val="1800"/>
              <a:buNone/>
              <a:defRPr>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8" name="Google Shape;38;p4"/>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8"/>
        <p:cNvGrpSpPr/>
        <p:nvPr/>
      </p:nvGrpSpPr>
      <p:grpSpPr>
        <a:xfrm>
          <a:off x="0" y="0"/>
          <a:ext cx="0" cy="0"/>
          <a:chOff x="0" y="0"/>
          <a:chExt cx="0" cy="0"/>
        </a:xfrm>
      </p:grpSpPr>
      <p:sp>
        <p:nvSpPr>
          <p:cNvPr id="229" name="Google Shape;229;p33"/>
          <p:cNvSpPr txBox="1">
            <a:spLocks noGrp="1"/>
          </p:cNvSpPr>
          <p:nvPr>
            <p:ph type="title"/>
          </p:nvPr>
        </p:nvSpPr>
        <p:spPr>
          <a:xfrm>
            <a:off x="2971800" y="1828800"/>
            <a:ext cx="6016625" cy="2206625"/>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228600" algn="l" rtl="0">
              <a:spcBef>
                <a:spcPts val="850"/>
              </a:spcBef>
              <a:spcAft>
                <a:spcPts val="0"/>
              </a:spcAft>
              <a:buSzPts val="1400"/>
              <a:buNone/>
              <a:defRPr sz="2800">
                <a:solidFill>
                  <a:srgbClr val="000000"/>
                </a:solidFill>
                <a:latin typeface="Arial"/>
                <a:ea typeface="Arial"/>
                <a:cs typeface="Arial"/>
                <a:sym typeface="Arial"/>
              </a:defRPr>
            </a:lvl1pPr>
            <a:lvl2pPr marL="914400" marR="0" lvl="1" indent="-228600" algn="ctr" rtl="0">
              <a:spcBef>
                <a:spcPts val="700"/>
              </a:spcBef>
              <a:spcAft>
                <a:spcPts val="0"/>
              </a:spcAft>
              <a:buSzPts val="1400"/>
              <a:buNone/>
              <a:defRPr sz="2400" b="0" i="0" u="none" strike="noStrike" cap="none">
                <a:solidFill>
                  <a:srgbClr val="000000"/>
                </a:solidFill>
                <a:latin typeface="Arial"/>
                <a:ea typeface="Arial"/>
                <a:cs typeface="Arial"/>
                <a:sym typeface="Arial"/>
              </a:defRPr>
            </a:lvl2pPr>
            <a:lvl3pPr marL="1371600" marR="0" lvl="2" indent="-228600" algn="ctr" rtl="0">
              <a:spcBef>
                <a:spcPts val="600"/>
              </a:spcBef>
              <a:spcAft>
                <a:spcPts val="0"/>
              </a:spcAft>
              <a:buSzPts val="1400"/>
              <a:buNone/>
              <a:defRPr sz="2000" b="0" i="0" u="none" strike="noStrike" cap="none">
                <a:solidFill>
                  <a:srgbClr val="000000"/>
                </a:solidFill>
                <a:latin typeface="Arial"/>
                <a:ea typeface="Arial"/>
                <a:cs typeface="Arial"/>
                <a:sym typeface="Arial"/>
              </a:defRPr>
            </a:lvl3pPr>
            <a:lvl4pPr marL="1828800" marR="0" lvl="3" indent="-228600" algn="ctr" rtl="0">
              <a:spcBef>
                <a:spcPts val="500"/>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ctr" rtl="0">
              <a:spcBef>
                <a:spcPts val="500"/>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ctr" rtl="0">
              <a:spcBef>
                <a:spcPts val="50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228600" algn="ctr" rtl="0">
              <a:spcBef>
                <a:spcPts val="500"/>
              </a:spcBef>
              <a:spcAft>
                <a:spcPts val="0"/>
              </a:spcAft>
              <a:buSzPts val="1400"/>
              <a:buNone/>
              <a:defRPr sz="1800" b="0" i="0" u="none" strike="noStrike" cap="none">
                <a:solidFill>
                  <a:srgbClr val="000000"/>
                </a:solidFill>
                <a:latin typeface="Arial"/>
                <a:ea typeface="Arial"/>
                <a:cs typeface="Arial"/>
                <a:sym typeface="Arial"/>
              </a:defRPr>
            </a:lvl7pPr>
            <a:lvl8pPr marL="3657600" marR="0" lvl="7" indent="-228600" algn="ctr" rtl="0">
              <a:spcBef>
                <a:spcPts val="500"/>
              </a:spcBef>
              <a:spcAft>
                <a:spcPts val="0"/>
              </a:spcAft>
              <a:buSzPts val="1400"/>
              <a:buNone/>
              <a:defRPr sz="1800" b="0" i="0" u="none" strike="noStrike" cap="none">
                <a:solidFill>
                  <a:srgbClr val="000000"/>
                </a:solidFill>
                <a:latin typeface="Arial"/>
                <a:ea typeface="Arial"/>
                <a:cs typeface="Arial"/>
                <a:sym typeface="Arial"/>
              </a:defRPr>
            </a:lvl8pPr>
            <a:lvl9pPr marL="4114800" marR="0" lvl="8" indent="-228600" algn="ctr" rtl="0">
              <a:spcBef>
                <a:spcPts val="50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231" name="Google Shape;231;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228600" algn="l" rtl="0">
              <a:spcBef>
                <a:spcPts val="850"/>
              </a:spcBef>
              <a:spcAft>
                <a:spcPts val="0"/>
              </a:spcAft>
              <a:buSzPts val="1400"/>
              <a:buNone/>
              <a:defRPr sz="2800">
                <a:solidFill>
                  <a:srgbClr val="000000"/>
                </a:solidFill>
                <a:latin typeface="Arial"/>
                <a:ea typeface="Arial"/>
                <a:cs typeface="Arial"/>
                <a:sym typeface="Arial"/>
              </a:defRPr>
            </a:lvl1pPr>
            <a:lvl2pPr marL="914400" marR="0" lvl="1" indent="-228600" algn="ctr" rtl="0">
              <a:spcBef>
                <a:spcPts val="700"/>
              </a:spcBef>
              <a:spcAft>
                <a:spcPts val="0"/>
              </a:spcAft>
              <a:buSzPts val="1400"/>
              <a:buNone/>
              <a:defRPr sz="2400" b="0" i="0" u="none" strike="noStrike" cap="none">
                <a:solidFill>
                  <a:srgbClr val="000000"/>
                </a:solidFill>
                <a:latin typeface="Arial"/>
                <a:ea typeface="Arial"/>
                <a:cs typeface="Arial"/>
                <a:sym typeface="Arial"/>
              </a:defRPr>
            </a:lvl2pPr>
            <a:lvl3pPr marL="1371600" marR="0" lvl="2" indent="-228600" algn="ctr" rtl="0">
              <a:spcBef>
                <a:spcPts val="600"/>
              </a:spcBef>
              <a:spcAft>
                <a:spcPts val="0"/>
              </a:spcAft>
              <a:buSzPts val="1400"/>
              <a:buNone/>
              <a:defRPr sz="2000" b="0" i="0" u="none" strike="noStrike" cap="none">
                <a:solidFill>
                  <a:srgbClr val="000000"/>
                </a:solidFill>
                <a:latin typeface="Arial"/>
                <a:ea typeface="Arial"/>
                <a:cs typeface="Arial"/>
                <a:sym typeface="Arial"/>
              </a:defRPr>
            </a:lvl3pPr>
            <a:lvl4pPr marL="1828800" marR="0" lvl="3" indent="-228600" algn="ctr" rtl="0">
              <a:spcBef>
                <a:spcPts val="500"/>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ctr" rtl="0">
              <a:spcBef>
                <a:spcPts val="500"/>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ctr" rtl="0">
              <a:spcBef>
                <a:spcPts val="50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228600" algn="ctr" rtl="0">
              <a:spcBef>
                <a:spcPts val="500"/>
              </a:spcBef>
              <a:spcAft>
                <a:spcPts val="0"/>
              </a:spcAft>
              <a:buSzPts val="1400"/>
              <a:buNone/>
              <a:defRPr sz="1800" b="0" i="0" u="none" strike="noStrike" cap="none">
                <a:solidFill>
                  <a:srgbClr val="000000"/>
                </a:solidFill>
                <a:latin typeface="Arial"/>
                <a:ea typeface="Arial"/>
                <a:cs typeface="Arial"/>
                <a:sym typeface="Arial"/>
              </a:defRPr>
            </a:lvl7pPr>
            <a:lvl8pPr marL="3657600" marR="0" lvl="7" indent="-228600" algn="ctr" rtl="0">
              <a:spcBef>
                <a:spcPts val="500"/>
              </a:spcBef>
              <a:spcAft>
                <a:spcPts val="0"/>
              </a:spcAft>
              <a:buSzPts val="1400"/>
              <a:buNone/>
              <a:defRPr sz="1800" b="0" i="0" u="none" strike="noStrike" cap="none">
                <a:solidFill>
                  <a:srgbClr val="000000"/>
                </a:solidFill>
                <a:latin typeface="Arial"/>
                <a:ea typeface="Arial"/>
                <a:cs typeface="Arial"/>
                <a:sym typeface="Arial"/>
              </a:defRPr>
            </a:lvl8pPr>
            <a:lvl9pPr marL="4114800" marR="0" lvl="8" indent="-228600" algn="ctr" rtl="0">
              <a:spcBef>
                <a:spcPts val="50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232" name="Google Shape;232;p33"/>
          <p:cNvSpPr txBox="1">
            <a:spLocks noGrp="1"/>
          </p:cNvSpPr>
          <p:nvPr>
            <p:ph type="dt" idx="10"/>
          </p:nvPr>
        </p:nvSpPr>
        <p:spPr>
          <a:xfrm>
            <a:off x="457200" y="6248400"/>
            <a:ext cx="2130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33"/>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ctr">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33"/>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r">
              <a:spcBef>
                <a:spcPts val="0"/>
              </a:spcBef>
              <a:spcAft>
                <a:spcPts val="0"/>
              </a:spcAft>
              <a:buSzPts val="1200"/>
              <a:buNone/>
              <a:defRPr sz="1200">
                <a:solidFill>
                  <a:srgbClr val="000000"/>
                </a:solidFill>
                <a:latin typeface="Arial Black"/>
                <a:ea typeface="Arial Black"/>
                <a:cs typeface="Arial Black"/>
                <a:sym typeface="Arial Black"/>
              </a:defRPr>
            </a:lvl1pPr>
            <a:lvl2pPr marL="0" lvl="1" indent="0" algn="r">
              <a:spcBef>
                <a:spcPts val="0"/>
              </a:spcBef>
              <a:spcAft>
                <a:spcPts val="0"/>
              </a:spcAft>
              <a:buSzPts val="1200"/>
              <a:buNone/>
              <a:defRPr sz="1200">
                <a:solidFill>
                  <a:srgbClr val="000000"/>
                </a:solidFill>
                <a:latin typeface="Arial Black"/>
                <a:ea typeface="Arial Black"/>
                <a:cs typeface="Arial Black"/>
                <a:sym typeface="Arial Black"/>
              </a:defRPr>
            </a:lvl2pPr>
            <a:lvl3pPr marL="0" lvl="2" indent="0" algn="r">
              <a:spcBef>
                <a:spcPts val="0"/>
              </a:spcBef>
              <a:spcAft>
                <a:spcPts val="0"/>
              </a:spcAft>
              <a:buSzPts val="1200"/>
              <a:buNone/>
              <a:defRPr sz="1200">
                <a:solidFill>
                  <a:srgbClr val="000000"/>
                </a:solidFill>
                <a:latin typeface="Arial Black"/>
                <a:ea typeface="Arial Black"/>
                <a:cs typeface="Arial Black"/>
                <a:sym typeface="Arial Black"/>
              </a:defRPr>
            </a:lvl3pPr>
            <a:lvl4pPr marL="0" lvl="3" indent="0" algn="r">
              <a:spcBef>
                <a:spcPts val="0"/>
              </a:spcBef>
              <a:spcAft>
                <a:spcPts val="0"/>
              </a:spcAft>
              <a:buSzPts val="1200"/>
              <a:buNone/>
              <a:defRPr sz="1200">
                <a:solidFill>
                  <a:srgbClr val="000000"/>
                </a:solidFill>
                <a:latin typeface="Arial Black"/>
                <a:ea typeface="Arial Black"/>
                <a:cs typeface="Arial Black"/>
                <a:sym typeface="Arial Black"/>
              </a:defRPr>
            </a:lvl4pPr>
            <a:lvl5pPr marL="0" lvl="4" indent="0" algn="r">
              <a:spcBef>
                <a:spcPts val="0"/>
              </a:spcBef>
              <a:spcAft>
                <a:spcPts val="0"/>
              </a:spcAft>
              <a:buSzPts val="1200"/>
              <a:buNone/>
              <a:defRPr sz="1200">
                <a:solidFill>
                  <a:srgbClr val="000000"/>
                </a:solidFill>
                <a:latin typeface="Arial Black"/>
                <a:ea typeface="Arial Black"/>
                <a:cs typeface="Arial Black"/>
                <a:sym typeface="Arial Black"/>
              </a:defRPr>
            </a:lvl5pPr>
            <a:lvl6pPr marL="0" lvl="5" indent="0" algn="r">
              <a:spcBef>
                <a:spcPts val="0"/>
              </a:spcBef>
              <a:spcAft>
                <a:spcPts val="0"/>
              </a:spcAft>
              <a:buSzPts val="1200"/>
              <a:buNone/>
              <a:defRPr sz="1200">
                <a:solidFill>
                  <a:srgbClr val="000000"/>
                </a:solidFill>
                <a:latin typeface="Arial Black"/>
                <a:ea typeface="Arial Black"/>
                <a:cs typeface="Arial Black"/>
                <a:sym typeface="Arial Black"/>
              </a:defRPr>
            </a:lvl6pPr>
            <a:lvl7pPr marL="0" lvl="6" indent="0" algn="r">
              <a:spcBef>
                <a:spcPts val="0"/>
              </a:spcBef>
              <a:spcAft>
                <a:spcPts val="0"/>
              </a:spcAft>
              <a:buSzPts val="1200"/>
              <a:buNone/>
              <a:defRPr sz="1200">
                <a:solidFill>
                  <a:srgbClr val="000000"/>
                </a:solidFill>
                <a:latin typeface="Arial Black"/>
                <a:ea typeface="Arial Black"/>
                <a:cs typeface="Arial Black"/>
                <a:sym typeface="Arial Black"/>
              </a:defRPr>
            </a:lvl7pPr>
            <a:lvl8pPr marL="0" lvl="7" indent="0" algn="r">
              <a:spcBef>
                <a:spcPts val="0"/>
              </a:spcBef>
              <a:spcAft>
                <a:spcPts val="0"/>
              </a:spcAft>
              <a:buSzPts val="1200"/>
              <a:buNone/>
              <a:defRPr sz="1200">
                <a:solidFill>
                  <a:srgbClr val="000000"/>
                </a:solidFill>
                <a:latin typeface="Arial Black"/>
                <a:ea typeface="Arial Black"/>
                <a:cs typeface="Arial Black"/>
                <a:sym typeface="Arial Black"/>
              </a:defRPr>
            </a:lvl8pPr>
            <a:lvl9pPr marL="0" lvl="8" indent="0" algn="r">
              <a:spcBef>
                <a:spcPts val="0"/>
              </a:spcBef>
              <a:spcAft>
                <a:spcPts val="0"/>
              </a:spcAft>
              <a:buSzPts val="1200"/>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5"/>
        <p:cNvGrpSpPr/>
        <p:nvPr/>
      </p:nvGrpSpPr>
      <p:grpSpPr>
        <a:xfrm>
          <a:off x="0" y="0"/>
          <a:ext cx="0" cy="0"/>
          <a:chOff x="0" y="0"/>
          <a:chExt cx="0" cy="0"/>
        </a:xfrm>
      </p:grpSpPr>
      <p:sp>
        <p:nvSpPr>
          <p:cNvPr id="236" name="Google Shape;236;p34"/>
          <p:cNvSpPr txBox="1">
            <a:spLocks noGrp="1"/>
          </p:cNvSpPr>
          <p:nvPr>
            <p:ph type="title"/>
          </p:nvPr>
        </p:nvSpPr>
        <p:spPr>
          <a:xfrm>
            <a:off x="457200" y="274638"/>
            <a:ext cx="8229600" cy="1143000"/>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850"/>
              </a:spcBef>
              <a:spcAft>
                <a:spcPts val="0"/>
              </a:spcAft>
              <a:buClr>
                <a:srgbClr val="000000"/>
              </a:buClr>
              <a:buSzPts val="2400"/>
              <a:buFont typeface="Times New Roman"/>
              <a:buNone/>
              <a:defRPr sz="2400" b="1">
                <a:solidFill>
                  <a:srgbClr val="000000"/>
                </a:solidFill>
                <a:latin typeface="Arial"/>
                <a:ea typeface="Arial"/>
                <a:cs typeface="Arial"/>
                <a:sym typeface="Arial"/>
              </a:defRPr>
            </a:lvl1pPr>
            <a:lvl2pPr marL="914400" marR="0" lvl="1" indent="-228600" algn="ctr" rtl="0">
              <a:spcBef>
                <a:spcPts val="700"/>
              </a:spcBef>
              <a:spcAft>
                <a:spcPts val="0"/>
              </a:spcAft>
              <a:buClr>
                <a:srgbClr val="000000"/>
              </a:buClr>
              <a:buSzPts val="2000"/>
              <a:buFont typeface="Times New Roman"/>
              <a:buNone/>
              <a:defRPr sz="2000" b="1" i="0" u="none" strike="noStrike" cap="none">
                <a:solidFill>
                  <a:srgbClr val="000000"/>
                </a:solidFill>
                <a:latin typeface="Arial"/>
                <a:ea typeface="Arial"/>
                <a:cs typeface="Arial"/>
                <a:sym typeface="Arial"/>
              </a:defRPr>
            </a:lvl2pPr>
            <a:lvl3pPr marL="1371600" marR="0" lvl="2" indent="-228600" algn="ctr" rtl="0">
              <a:spcBef>
                <a:spcPts val="600"/>
              </a:spcBef>
              <a:spcAft>
                <a:spcPts val="0"/>
              </a:spcAft>
              <a:buClr>
                <a:srgbClr val="000000"/>
              </a:buClr>
              <a:buSzPts val="1800"/>
              <a:buFont typeface="Times New Roman"/>
              <a:buNone/>
              <a:defRPr sz="1800" b="1" i="0" u="none" strike="noStrike" cap="none">
                <a:solidFill>
                  <a:srgbClr val="000000"/>
                </a:solidFill>
                <a:latin typeface="Arial"/>
                <a:ea typeface="Arial"/>
                <a:cs typeface="Arial"/>
                <a:sym typeface="Arial"/>
              </a:defRPr>
            </a:lvl3pPr>
            <a:lvl4pPr marL="1828800" marR="0" lvl="3" indent="-228600" algn="ctr"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4pPr>
            <a:lvl5pPr marL="2286000" marR="0" lvl="4" indent="-228600" algn="ctr"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5pPr>
            <a:lvl6pPr marL="2743200" marR="0" lvl="5" indent="-228600" algn="ctr"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6pPr>
            <a:lvl7pPr marL="3200400" marR="0" lvl="6" indent="-228600" algn="ctr"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7pPr>
            <a:lvl8pPr marL="3657600" marR="0" lvl="7" indent="-228600" algn="ctr"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8pPr>
            <a:lvl9pPr marL="4114800" marR="0" lvl="8" indent="-228600" algn="ctr"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9pPr>
          </a:lstStyle>
          <a:p>
            <a:endParaRPr/>
          </a:p>
        </p:txBody>
      </p:sp>
      <p:sp>
        <p:nvSpPr>
          <p:cNvPr id="238" name="Google Shape;238;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228600" algn="l" rtl="0">
              <a:spcBef>
                <a:spcPts val="850"/>
              </a:spcBef>
              <a:spcAft>
                <a:spcPts val="0"/>
              </a:spcAft>
              <a:buSzPts val="1400"/>
              <a:buNone/>
              <a:defRPr sz="2400">
                <a:solidFill>
                  <a:srgbClr val="000000"/>
                </a:solidFill>
                <a:latin typeface="Arial"/>
                <a:ea typeface="Arial"/>
                <a:cs typeface="Arial"/>
                <a:sym typeface="Arial"/>
              </a:defRPr>
            </a:lvl1pPr>
            <a:lvl2pPr marL="914400" marR="0" lvl="1" indent="-228600" algn="ctr" rtl="0">
              <a:spcBef>
                <a:spcPts val="700"/>
              </a:spcBef>
              <a:spcAft>
                <a:spcPts val="0"/>
              </a:spcAft>
              <a:buSzPts val="1400"/>
              <a:buNone/>
              <a:defRPr sz="2000" b="0" i="0" u="none" strike="noStrike" cap="none">
                <a:solidFill>
                  <a:srgbClr val="000000"/>
                </a:solidFill>
                <a:latin typeface="Arial"/>
                <a:ea typeface="Arial"/>
                <a:cs typeface="Arial"/>
                <a:sym typeface="Arial"/>
              </a:defRPr>
            </a:lvl2pPr>
            <a:lvl3pPr marL="1371600" marR="0" lvl="2" indent="-228600" algn="ctr" rtl="0">
              <a:spcBef>
                <a:spcPts val="600"/>
              </a:spcBef>
              <a:spcAft>
                <a:spcPts val="0"/>
              </a:spcAft>
              <a:buSzPts val="1400"/>
              <a:buNone/>
              <a:defRPr sz="1800" b="0" i="0" u="none" strike="noStrike" cap="none">
                <a:solidFill>
                  <a:srgbClr val="000000"/>
                </a:solidFill>
                <a:latin typeface="Arial"/>
                <a:ea typeface="Arial"/>
                <a:cs typeface="Arial"/>
                <a:sym typeface="Arial"/>
              </a:defRPr>
            </a:lvl3pPr>
            <a:lvl4pPr marL="1828800" marR="0" lvl="3" indent="-228600" algn="ctr" rtl="0">
              <a:spcBef>
                <a:spcPts val="500"/>
              </a:spcBef>
              <a:spcAft>
                <a:spcPts val="0"/>
              </a:spcAft>
              <a:buSzPts val="1400"/>
              <a:buNone/>
              <a:defRPr sz="1600" b="0" i="0" u="none" strike="noStrike" cap="none">
                <a:solidFill>
                  <a:srgbClr val="000000"/>
                </a:solidFill>
                <a:latin typeface="Arial"/>
                <a:ea typeface="Arial"/>
                <a:cs typeface="Arial"/>
                <a:sym typeface="Arial"/>
              </a:defRPr>
            </a:lvl4pPr>
            <a:lvl5pPr marL="2286000" marR="0" lvl="4" indent="-228600" algn="ctr" rtl="0">
              <a:spcBef>
                <a:spcPts val="500"/>
              </a:spcBef>
              <a:spcAft>
                <a:spcPts val="0"/>
              </a:spcAft>
              <a:buSzPts val="1400"/>
              <a:buNone/>
              <a:defRPr sz="1600" b="0" i="0" u="none" strike="noStrike" cap="none">
                <a:solidFill>
                  <a:srgbClr val="000000"/>
                </a:solidFill>
                <a:latin typeface="Arial"/>
                <a:ea typeface="Arial"/>
                <a:cs typeface="Arial"/>
                <a:sym typeface="Arial"/>
              </a:defRPr>
            </a:lvl5pPr>
            <a:lvl6pPr marL="2743200" marR="0" lvl="5" indent="-228600" algn="ctr" rtl="0">
              <a:spcBef>
                <a:spcPts val="500"/>
              </a:spcBef>
              <a:spcAft>
                <a:spcPts val="0"/>
              </a:spcAft>
              <a:buSzPts val="1400"/>
              <a:buNone/>
              <a:defRPr sz="1600" b="0" i="0" u="none" strike="noStrike" cap="none">
                <a:solidFill>
                  <a:srgbClr val="000000"/>
                </a:solidFill>
                <a:latin typeface="Arial"/>
                <a:ea typeface="Arial"/>
                <a:cs typeface="Arial"/>
                <a:sym typeface="Arial"/>
              </a:defRPr>
            </a:lvl6pPr>
            <a:lvl7pPr marL="3200400" marR="0" lvl="6" indent="-228600" algn="ctr" rtl="0">
              <a:spcBef>
                <a:spcPts val="500"/>
              </a:spcBef>
              <a:spcAft>
                <a:spcPts val="0"/>
              </a:spcAft>
              <a:buSzPts val="1400"/>
              <a:buNone/>
              <a:defRPr sz="1600" b="0" i="0" u="none" strike="noStrike" cap="none">
                <a:solidFill>
                  <a:srgbClr val="000000"/>
                </a:solidFill>
                <a:latin typeface="Arial"/>
                <a:ea typeface="Arial"/>
                <a:cs typeface="Arial"/>
                <a:sym typeface="Arial"/>
              </a:defRPr>
            </a:lvl7pPr>
            <a:lvl8pPr marL="3657600" marR="0" lvl="7" indent="-228600" algn="ctr" rtl="0">
              <a:spcBef>
                <a:spcPts val="500"/>
              </a:spcBef>
              <a:spcAft>
                <a:spcPts val="0"/>
              </a:spcAft>
              <a:buSzPts val="1400"/>
              <a:buNone/>
              <a:defRPr sz="1600" b="0" i="0" u="none" strike="noStrike" cap="none">
                <a:solidFill>
                  <a:srgbClr val="000000"/>
                </a:solidFill>
                <a:latin typeface="Arial"/>
                <a:ea typeface="Arial"/>
                <a:cs typeface="Arial"/>
                <a:sym typeface="Arial"/>
              </a:defRPr>
            </a:lvl8pPr>
            <a:lvl9pPr marL="4114800" marR="0" lvl="8" indent="-228600" algn="ctr" rtl="0">
              <a:spcBef>
                <a:spcPts val="500"/>
              </a:spcBef>
              <a:spcAft>
                <a:spcPts val="0"/>
              </a:spcAft>
              <a:buSzPts val="1400"/>
              <a:buNone/>
              <a:defRPr sz="1600" b="0" i="0" u="none" strike="noStrike" cap="none">
                <a:solidFill>
                  <a:srgbClr val="000000"/>
                </a:solidFill>
                <a:latin typeface="Arial"/>
                <a:ea typeface="Arial"/>
                <a:cs typeface="Arial"/>
                <a:sym typeface="Arial"/>
              </a:defRPr>
            </a:lvl9pPr>
          </a:lstStyle>
          <a:p>
            <a:endParaRPr/>
          </a:p>
        </p:txBody>
      </p:sp>
      <p:sp>
        <p:nvSpPr>
          <p:cNvPr id="239" name="Google Shape;239;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850"/>
              </a:spcBef>
              <a:spcAft>
                <a:spcPts val="0"/>
              </a:spcAft>
              <a:buClr>
                <a:srgbClr val="000000"/>
              </a:buClr>
              <a:buSzPts val="2400"/>
              <a:buFont typeface="Times New Roman"/>
              <a:buNone/>
              <a:defRPr sz="2400" b="1">
                <a:solidFill>
                  <a:srgbClr val="000000"/>
                </a:solidFill>
                <a:latin typeface="Arial"/>
                <a:ea typeface="Arial"/>
                <a:cs typeface="Arial"/>
                <a:sym typeface="Arial"/>
              </a:defRPr>
            </a:lvl1pPr>
            <a:lvl2pPr marL="914400" marR="0" lvl="1" indent="-228600" algn="ctr" rtl="0">
              <a:spcBef>
                <a:spcPts val="700"/>
              </a:spcBef>
              <a:spcAft>
                <a:spcPts val="0"/>
              </a:spcAft>
              <a:buClr>
                <a:srgbClr val="000000"/>
              </a:buClr>
              <a:buSzPts val="2000"/>
              <a:buFont typeface="Times New Roman"/>
              <a:buNone/>
              <a:defRPr sz="2000" b="1" i="0" u="none" strike="noStrike" cap="none">
                <a:solidFill>
                  <a:srgbClr val="000000"/>
                </a:solidFill>
                <a:latin typeface="Arial"/>
                <a:ea typeface="Arial"/>
                <a:cs typeface="Arial"/>
                <a:sym typeface="Arial"/>
              </a:defRPr>
            </a:lvl2pPr>
            <a:lvl3pPr marL="1371600" marR="0" lvl="2" indent="-228600" algn="ctr" rtl="0">
              <a:spcBef>
                <a:spcPts val="600"/>
              </a:spcBef>
              <a:spcAft>
                <a:spcPts val="0"/>
              </a:spcAft>
              <a:buClr>
                <a:srgbClr val="000000"/>
              </a:buClr>
              <a:buSzPts val="1800"/>
              <a:buFont typeface="Times New Roman"/>
              <a:buNone/>
              <a:defRPr sz="1800" b="1" i="0" u="none" strike="noStrike" cap="none">
                <a:solidFill>
                  <a:srgbClr val="000000"/>
                </a:solidFill>
                <a:latin typeface="Arial"/>
                <a:ea typeface="Arial"/>
                <a:cs typeface="Arial"/>
                <a:sym typeface="Arial"/>
              </a:defRPr>
            </a:lvl3pPr>
            <a:lvl4pPr marL="1828800" marR="0" lvl="3" indent="-228600" algn="ctr"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4pPr>
            <a:lvl5pPr marL="2286000" marR="0" lvl="4" indent="-228600" algn="ctr"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5pPr>
            <a:lvl6pPr marL="2743200" marR="0" lvl="5" indent="-228600" algn="ctr"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6pPr>
            <a:lvl7pPr marL="3200400" marR="0" lvl="6" indent="-228600" algn="ctr"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7pPr>
            <a:lvl8pPr marL="3657600" marR="0" lvl="7" indent="-228600" algn="ctr"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8pPr>
            <a:lvl9pPr marL="4114800" marR="0" lvl="8" indent="-228600" algn="ctr"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9pPr>
          </a:lstStyle>
          <a:p>
            <a:endParaRPr/>
          </a:p>
        </p:txBody>
      </p:sp>
      <p:sp>
        <p:nvSpPr>
          <p:cNvPr id="240" name="Google Shape;240;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228600" algn="l" rtl="0">
              <a:spcBef>
                <a:spcPts val="850"/>
              </a:spcBef>
              <a:spcAft>
                <a:spcPts val="0"/>
              </a:spcAft>
              <a:buSzPts val="1400"/>
              <a:buNone/>
              <a:defRPr sz="2400">
                <a:solidFill>
                  <a:srgbClr val="000000"/>
                </a:solidFill>
                <a:latin typeface="Arial"/>
                <a:ea typeface="Arial"/>
                <a:cs typeface="Arial"/>
                <a:sym typeface="Arial"/>
              </a:defRPr>
            </a:lvl1pPr>
            <a:lvl2pPr marL="914400" marR="0" lvl="1" indent="-228600" algn="ctr" rtl="0">
              <a:spcBef>
                <a:spcPts val="700"/>
              </a:spcBef>
              <a:spcAft>
                <a:spcPts val="0"/>
              </a:spcAft>
              <a:buSzPts val="1400"/>
              <a:buNone/>
              <a:defRPr sz="2000" b="0" i="0" u="none" strike="noStrike" cap="none">
                <a:solidFill>
                  <a:srgbClr val="000000"/>
                </a:solidFill>
                <a:latin typeface="Arial"/>
                <a:ea typeface="Arial"/>
                <a:cs typeface="Arial"/>
                <a:sym typeface="Arial"/>
              </a:defRPr>
            </a:lvl2pPr>
            <a:lvl3pPr marL="1371600" marR="0" lvl="2" indent="-228600" algn="ctr" rtl="0">
              <a:spcBef>
                <a:spcPts val="600"/>
              </a:spcBef>
              <a:spcAft>
                <a:spcPts val="0"/>
              </a:spcAft>
              <a:buSzPts val="1400"/>
              <a:buNone/>
              <a:defRPr sz="1800" b="0" i="0" u="none" strike="noStrike" cap="none">
                <a:solidFill>
                  <a:srgbClr val="000000"/>
                </a:solidFill>
                <a:latin typeface="Arial"/>
                <a:ea typeface="Arial"/>
                <a:cs typeface="Arial"/>
                <a:sym typeface="Arial"/>
              </a:defRPr>
            </a:lvl3pPr>
            <a:lvl4pPr marL="1828800" marR="0" lvl="3" indent="-228600" algn="ctr" rtl="0">
              <a:spcBef>
                <a:spcPts val="500"/>
              </a:spcBef>
              <a:spcAft>
                <a:spcPts val="0"/>
              </a:spcAft>
              <a:buSzPts val="1400"/>
              <a:buNone/>
              <a:defRPr sz="1600" b="0" i="0" u="none" strike="noStrike" cap="none">
                <a:solidFill>
                  <a:srgbClr val="000000"/>
                </a:solidFill>
                <a:latin typeface="Arial"/>
                <a:ea typeface="Arial"/>
                <a:cs typeface="Arial"/>
                <a:sym typeface="Arial"/>
              </a:defRPr>
            </a:lvl4pPr>
            <a:lvl5pPr marL="2286000" marR="0" lvl="4" indent="-228600" algn="ctr" rtl="0">
              <a:spcBef>
                <a:spcPts val="500"/>
              </a:spcBef>
              <a:spcAft>
                <a:spcPts val="0"/>
              </a:spcAft>
              <a:buSzPts val="1400"/>
              <a:buNone/>
              <a:defRPr sz="1600" b="0" i="0" u="none" strike="noStrike" cap="none">
                <a:solidFill>
                  <a:srgbClr val="000000"/>
                </a:solidFill>
                <a:latin typeface="Arial"/>
                <a:ea typeface="Arial"/>
                <a:cs typeface="Arial"/>
                <a:sym typeface="Arial"/>
              </a:defRPr>
            </a:lvl5pPr>
            <a:lvl6pPr marL="2743200" marR="0" lvl="5" indent="-228600" algn="ctr" rtl="0">
              <a:spcBef>
                <a:spcPts val="500"/>
              </a:spcBef>
              <a:spcAft>
                <a:spcPts val="0"/>
              </a:spcAft>
              <a:buSzPts val="1400"/>
              <a:buNone/>
              <a:defRPr sz="1600" b="0" i="0" u="none" strike="noStrike" cap="none">
                <a:solidFill>
                  <a:srgbClr val="000000"/>
                </a:solidFill>
                <a:latin typeface="Arial"/>
                <a:ea typeface="Arial"/>
                <a:cs typeface="Arial"/>
                <a:sym typeface="Arial"/>
              </a:defRPr>
            </a:lvl6pPr>
            <a:lvl7pPr marL="3200400" marR="0" lvl="6" indent="-228600" algn="ctr" rtl="0">
              <a:spcBef>
                <a:spcPts val="500"/>
              </a:spcBef>
              <a:spcAft>
                <a:spcPts val="0"/>
              </a:spcAft>
              <a:buSzPts val="1400"/>
              <a:buNone/>
              <a:defRPr sz="1600" b="0" i="0" u="none" strike="noStrike" cap="none">
                <a:solidFill>
                  <a:srgbClr val="000000"/>
                </a:solidFill>
                <a:latin typeface="Arial"/>
                <a:ea typeface="Arial"/>
                <a:cs typeface="Arial"/>
                <a:sym typeface="Arial"/>
              </a:defRPr>
            </a:lvl7pPr>
            <a:lvl8pPr marL="3657600" marR="0" lvl="7" indent="-228600" algn="ctr" rtl="0">
              <a:spcBef>
                <a:spcPts val="500"/>
              </a:spcBef>
              <a:spcAft>
                <a:spcPts val="0"/>
              </a:spcAft>
              <a:buSzPts val="1400"/>
              <a:buNone/>
              <a:defRPr sz="1600" b="0" i="0" u="none" strike="noStrike" cap="none">
                <a:solidFill>
                  <a:srgbClr val="000000"/>
                </a:solidFill>
                <a:latin typeface="Arial"/>
                <a:ea typeface="Arial"/>
                <a:cs typeface="Arial"/>
                <a:sym typeface="Arial"/>
              </a:defRPr>
            </a:lvl8pPr>
            <a:lvl9pPr marL="4114800" marR="0" lvl="8" indent="-228600" algn="ctr" rtl="0">
              <a:spcBef>
                <a:spcPts val="500"/>
              </a:spcBef>
              <a:spcAft>
                <a:spcPts val="0"/>
              </a:spcAft>
              <a:buSzPts val="1400"/>
              <a:buNone/>
              <a:defRPr sz="1600" b="0" i="0" u="none" strike="noStrike" cap="none">
                <a:solidFill>
                  <a:srgbClr val="000000"/>
                </a:solidFill>
                <a:latin typeface="Arial"/>
                <a:ea typeface="Arial"/>
                <a:cs typeface="Arial"/>
                <a:sym typeface="Arial"/>
              </a:defRPr>
            </a:lvl9pPr>
          </a:lstStyle>
          <a:p>
            <a:endParaRPr/>
          </a:p>
        </p:txBody>
      </p:sp>
      <p:sp>
        <p:nvSpPr>
          <p:cNvPr id="241" name="Google Shape;241;p34"/>
          <p:cNvSpPr txBox="1">
            <a:spLocks noGrp="1"/>
          </p:cNvSpPr>
          <p:nvPr>
            <p:ph type="dt" idx="10"/>
          </p:nvPr>
        </p:nvSpPr>
        <p:spPr>
          <a:xfrm>
            <a:off x="457200" y="6248400"/>
            <a:ext cx="2130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34"/>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ctr">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34"/>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r">
              <a:spcBef>
                <a:spcPts val="0"/>
              </a:spcBef>
              <a:spcAft>
                <a:spcPts val="0"/>
              </a:spcAft>
              <a:buSzPts val="1200"/>
              <a:buNone/>
              <a:defRPr sz="1200">
                <a:solidFill>
                  <a:srgbClr val="000000"/>
                </a:solidFill>
                <a:latin typeface="Arial Black"/>
                <a:ea typeface="Arial Black"/>
                <a:cs typeface="Arial Black"/>
                <a:sym typeface="Arial Black"/>
              </a:defRPr>
            </a:lvl1pPr>
            <a:lvl2pPr marL="0" lvl="1" indent="0" algn="r">
              <a:spcBef>
                <a:spcPts val="0"/>
              </a:spcBef>
              <a:spcAft>
                <a:spcPts val="0"/>
              </a:spcAft>
              <a:buSzPts val="1200"/>
              <a:buNone/>
              <a:defRPr sz="1200">
                <a:solidFill>
                  <a:srgbClr val="000000"/>
                </a:solidFill>
                <a:latin typeface="Arial Black"/>
                <a:ea typeface="Arial Black"/>
                <a:cs typeface="Arial Black"/>
                <a:sym typeface="Arial Black"/>
              </a:defRPr>
            </a:lvl2pPr>
            <a:lvl3pPr marL="0" lvl="2" indent="0" algn="r">
              <a:spcBef>
                <a:spcPts val="0"/>
              </a:spcBef>
              <a:spcAft>
                <a:spcPts val="0"/>
              </a:spcAft>
              <a:buSzPts val="1200"/>
              <a:buNone/>
              <a:defRPr sz="1200">
                <a:solidFill>
                  <a:srgbClr val="000000"/>
                </a:solidFill>
                <a:latin typeface="Arial Black"/>
                <a:ea typeface="Arial Black"/>
                <a:cs typeface="Arial Black"/>
                <a:sym typeface="Arial Black"/>
              </a:defRPr>
            </a:lvl3pPr>
            <a:lvl4pPr marL="0" lvl="3" indent="0" algn="r">
              <a:spcBef>
                <a:spcPts val="0"/>
              </a:spcBef>
              <a:spcAft>
                <a:spcPts val="0"/>
              </a:spcAft>
              <a:buSzPts val="1200"/>
              <a:buNone/>
              <a:defRPr sz="1200">
                <a:solidFill>
                  <a:srgbClr val="000000"/>
                </a:solidFill>
                <a:latin typeface="Arial Black"/>
                <a:ea typeface="Arial Black"/>
                <a:cs typeface="Arial Black"/>
                <a:sym typeface="Arial Black"/>
              </a:defRPr>
            </a:lvl4pPr>
            <a:lvl5pPr marL="0" lvl="4" indent="0" algn="r">
              <a:spcBef>
                <a:spcPts val="0"/>
              </a:spcBef>
              <a:spcAft>
                <a:spcPts val="0"/>
              </a:spcAft>
              <a:buSzPts val="1200"/>
              <a:buNone/>
              <a:defRPr sz="1200">
                <a:solidFill>
                  <a:srgbClr val="000000"/>
                </a:solidFill>
                <a:latin typeface="Arial Black"/>
                <a:ea typeface="Arial Black"/>
                <a:cs typeface="Arial Black"/>
                <a:sym typeface="Arial Black"/>
              </a:defRPr>
            </a:lvl5pPr>
            <a:lvl6pPr marL="0" lvl="5" indent="0" algn="r">
              <a:spcBef>
                <a:spcPts val="0"/>
              </a:spcBef>
              <a:spcAft>
                <a:spcPts val="0"/>
              </a:spcAft>
              <a:buSzPts val="1200"/>
              <a:buNone/>
              <a:defRPr sz="1200">
                <a:solidFill>
                  <a:srgbClr val="000000"/>
                </a:solidFill>
                <a:latin typeface="Arial Black"/>
                <a:ea typeface="Arial Black"/>
                <a:cs typeface="Arial Black"/>
                <a:sym typeface="Arial Black"/>
              </a:defRPr>
            </a:lvl6pPr>
            <a:lvl7pPr marL="0" lvl="6" indent="0" algn="r">
              <a:spcBef>
                <a:spcPts val="0"/>
              </a:spcBef>
              <a:spcAft>
                <a:spcPts val="0"/>
              </a:spcAft>
              <a:buSzPts val="1200"/>
              <a:buNone/>
              <a:defRPr sz="1200">
                <a:solidFill>
                  <a:srgbClr val="000000"/>
                </a:solidFill>
                <a:latin typeface="Arial Black"/>
                <a:ea typeface="Arial Black"/>
                <a:cs typeface="Arial Black"/>
                <a:sym typeface="Arial Black"/>
              </a:defRPr>
            </a:lvl7pPr>
            <a:lvl8pPr marL="0" lvl="7" indent="0" algn="r">
              <a:spcBef>
                <a:spcPts val="0"/>
              </a:spcBef>
              <a:spcAft>
                <a:spcPts val="0"/>
              </a:spcAft>
              <a:buSzPts val="1200"/>
              <a:buNone/>
              <a:defRPr sz="1200">
                <a:solidFill>
                  <a:srgbClr val="000000"/>
                </a:solidFill>
                <a:latin typeface="Arial Black"/>
                <a:ea typeface="Arial Black"/>
                <a:cs typeface="Arial Black"/>
                <a:sym typeface="Arial Black"/>
              </a:defRPr>
            </a:lvl8pPr>
            <a:lvl9pPr marL="0" lvl="8" indent="0" algn="r">
              <a:spcBef>
                <a:spcPts val="0"/>
              </a:spcBef>
              <a:spcAft>
                <a:spcPts val="0"/>
              </a:spcAft>
              <a:buSzPts val="1200"/>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2971800" y="1828800"/>
            <a:ext cx="6016625" cy="2206625"/>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35"/>
          <p:cNvSpPr txBox="1">
            <a:spLocks noGrp="1"/>
          </p:cNvSpPr>
          <p:nvPr>
            <p:ph type="dt" idx="10"/>
          </p:nvPr>
        </p:nvSpPr>
        <p:spPr>
          <a:xfrm>
            <a:off x="457200" y="6248400"/>
            <a:ext cx="2130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35"/>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ctr">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35"/>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r">
              <a:spcBef>
                <a:spcPts val="0"/>
              </a:spcBef>
              <a:spcAft>
                <a:spcPts val="0"/>
              </a:spcAft>
              <a:buSzPts val="1200"/>
              <a:buNone/>
              <a:defRPr sz="1200">
                <a:solidFill>
                  <a:srgbClr val="000000"/>
                </a:solidFill>
                <a:latin typeface="Arial Black"/>
                <a:ea typeface="Arial Black"/>
                <a:cs typeface="Arial Black"/>
                <a:sym typeface="Arial Black"/>
              </a:defRPr>
            </a:lvl1pPr>
            <a:lvl2pPr marL="0" lvl="1" indent="0" algn="r">
              <a:spcBef>
                <a:spcPts val="0"/>
              </a:spcBef>
              <a:spcAft>
                <a:spcPts val="0"/>
              </a:spcAft>
              <a:buSzPts val="1200"/>
              <a:buNone/>
              <a:defRPr sz="1200">
                <a:solidFill>
                  <a:srgbClr val="000000"/>
                </a:solidFill>
                <a:latin typeface="Arial Black"/>
                <a:ea typeface="Arial Black"/>
                <a:cs typeface="Arial Black"/>
                <a:sym typeface="Arial Black"/>
              </a:defRPr>
            </a:lvl2pPr>
            <a:lvl3pPr marL="0" lvl="2" indent="0" algn="r">
              <a:spcBef>
                <a:spcPts val="0"/>
              </a:spcBef>
              <a:spcAft>
                <a:spcPts val="0"/>
              </a:spcAft>
              <a:buSzPts val="1200"/>
              <a:buNone/>
              <a:defRPr sz="1200">
                <a:solidFill>
                  <a:srgbClr val="000000"/>
                </a:solidFill>
                <a:latin typeface="Arial Black"/>
                <a:ea typeface="Arial Black"/>
                <a:cs typeface="Arial Black"/>
                <a:sym typeface="Arial Black"/>
              </a:defRPr>
            </a:lvl3pPr>
            <a:lvl4pPr marL="0" lvl="3" indent="0" algn="r">
              <a:spcBef>
                <a:spcPts val="0"/>
              </a:spcBef>
              <a:spcAft>
                <a:spcPts val="0"/>
              </a:spcAft>
              <a:buSzPts val="1200"/>
              <a:buNone/>
              <a:defRPr sz="1200">
                <a:solidFill>
                  <a:srgbClr val="000000"/>
                </a:solidFill>
                <a:latin typeface="Arial Black"/>
                <a:ea typeface="Arial Black"/>
                <a:cs typeface="Arial Black"/>
                <a:sym typeface="Arial Black"/>
              </a:defRPr>
            </a:lvl4pPr>
            <a:lvl5pPr marL="0" lvl="4" indent="0" algn="r">
              <a:spcBef>
                <a:spcPts val="0"/>
              </a:spcBef>
              <a:spcAft>
                <a:spcPts val="0"/>
              </a:spcAft>
              <a:buSzPts val="1200"/>
              <a:buNone/>
              <a:defRPr sz="1200">
                <a:solidFill>
                  <a:srgbClr val="000000"/>
                </a:solidFill>
                <a:latin typeface="Arial Black"/>
                <a:ea typeface="Arial Black"/>
                <a:cs typeface="Arial Black"/>
                <a:sym typeface="Arial Black"/>
              </a:defRPr>
            </a:lvl5pPr>
            <a:lvl6pPr marL="0" lvl="5" indent="0" algn="r">
              <a:spcBef>
                <a:spcPts val="0"/>
              </a:spcBef>
              <a:spcAft>
                <a:spcPts val="0"/>
              </a:spcAft>
              <a:buSzPts val="1200"/>
              <a:buNone/>
              <a:defRPr sz="1200">
                <a:solidFill>
                  <a:srgbClr val="000000"/>
                </a:solidFill>
                <a:latin typeface="Arial Black"/>
                <a:ea typeface="Arial Black"/>
                <a:cs typeface="Arial Black"/>
                <a:sym typeface="Arial Black"/>
              </a:defRPr>
            </a:lvl6pPr>
            <a:lvl7pPr marL="0" lvl="6" indent="0" algn="r">
              <a:spcBef>
                <a:spcPts val="0"/>
              </a:spcBef>
              <a:spcAft>
                <a:spcPts val="0"/>
              </a:spcAft>
              <a:buSzPts val="1200"/>
              <a:buNone/>
              <a:defRPr sz="1200">
                <a:solidFill>
                  <a:srgbClr val="000000"/>
                </a:solidFill>
                <a:latin typeface="Arial Black"/>
                <a:ea typeface="Arial Black"/>
                <a:cs typeface="Arial Black"/>
                <a:sym typeface="Arial Black"/>
              </a:defRPr>
            </a:lvl7pPr>
            <a:lvl8pPr marL="0" lvl="7" indent="0" algn="r">
              <a:spcBef>
                <a:spcPts val="0"/>
              </a:spcBef>
              <a:spcAft>
                <a:spcPts val="0"/>
              </a:spcAft>
              <a:buSzPts val="1200"/>
              <a:buNone/>
              <a:defRPr sz="1200">
                <a:solidFill>
                  <a:srgbClr val="000000"/>
                </a:solidFill>
                <a:latin typeface="Arial Black"/>
                <a:ea typeface="Arial Black"/>
                <a:cs typeface="Arial Black"/>
                <a:sym typeface="Arial Black"/>
              </a:defRPr>
            </a:lvl8pPr>
            <a:lvl9pPr marL="0" lvl="8" indent="0" algn="r">
              <a:spcBef>
                <a:spcPts val="0"/>
              </a:spcBef>
              <a:spcAft>
                <a:spcPts val="0"/>
              </a:spcAft>
              <a:buSzPts val="1200"/>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9"/>
        <p:cNvGrpSpPr/>
        <p:nvPr/>
      </p:nvGrpSpPr>
      <p:grpSpPr>
        <a:xfrm>
          <a:off x="0" y="0"/>
          <a:ext cx="0" cy="0"/>
          <a:chOff x="0" y="0"/>
          <a:chExt cx="0" cy="0"/>
        </a:xfrm>
      </p:grpSpPr>
      <p:sp>
        <p:nvSpPr>
          <p:cNvPr id="250" name="Google Shape;250;p36"/>
          <p:cNvSpPr txBox="1">
            <a:spLocks noGrp="1"/>
          </p:cNvSpPr>
          <p:nvPr>
            <p:ph type="dt" idx="10"/>
          </p:nvPr>
        </p:nvSpPr>
        <p:spPr>
          <a:xfrm>
            <a:off x="457200" y="6248400"/>
            <a:ext cx="2130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36"/>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ctr">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36"/>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r">
              <a:spcBef>
                <a:spcPts val="0"/>
              </a:spcBef>
              <a:spcAft>
                <a:spcPts val="0"/>
              </a:spcAft>
              <a:buSzPts val="1200"/>
              <a:buNone/>
              <a:defRPr sz="1200">
                <a:solidFill>
                  <a:srgbClr val="000000"/>
                </a:solidFill>
                <a:latin typeface="Arial Black"/>
                <a:ea typeface="Arial Black"/>
                <a:cs typeface="Arial Black"/>
                <a:sym typeface="Arial Black"/>
              </a:defRPr>
            </a:lvl1pPr>
            <a:lvl2pPr marL="0" lvl="1" indent="0" algn="r">
              <a:spcBef>
                <a:spcPts val="0"/>
              </a:spcBef>
              <a:spcAft>
                <a:spcPts val="0"/>
              </a:spcAft>
              <a:buSzPts val="1200"/>
              <a:buNone/>
              <a:defRPr sz="1200">
                <a:solidFill>
                  <a:srgbClr val="000000"/>
                </a:solidFill>
                <a:latin typeface="Arial Black"/>
                <a:ea typeface="Arial Black"/>
                <a:cs typeface="Arial Black"/>
                <a:sym typeface="Arial Black"/>
              </a:defRPr>
            </a:lvl2pPr>
            <a:lvl3pPr marL="0" lvl="2" indent="0" algn="r">
              <a:spcBef>
                <a:spcPts val="0"/>
              </a:spcBef>
              <a:spcAft>
                <a:spcPts val="0"/>
              </a:spcAft>
              <a:buSzPts val="1200"/>
              <a:buNone/>
              <a:defRPr sz="1200">
                <a:solidFill>
                  <a:srgbClr val="000000"/>
                </a:solidFill>
                <a:latin typeface="Arial Black"/>
                <a:ea typeface="Arial Black"/>
                <a:cs typeface="Arial Black"/>
                <a:sym typeface="Arial Black"/>
              </a:defRPr>
            </a:lvl3pPr>
            <a:lvl4pPr marL="0" lvl="3" indent="0" algn="r">
              <a:spcBef>
                <a:spcPts val="0"/>
              </a:spcBef>
              <a:spcAft>
                <a:spcPts val="0"/>
              </a:spcAft>
              <a:buSzPts val="1200"/>
              <a:buNone/>
              <a:defRPr sz="1200">
                <a:solidFill>
                  <a:srgbClr val="000000"/>
                </a:solidFill>
                <a:latin typeface="Arial Black"/>
                <a:ea typeface="Arial Black"/>
                <a:cs typeface="Arial Black"/>
                <a:sym typeface="Arial Black"/>
              </a:defRPr>
            </a:lvl4pPr>
            <a:lvl5pPr marL="0" lvl="4" indent="0" algn="r">
              <a:spcBef>
                <a:spcPts val="0"/>
              </a:spcBef>
              <a:spcAft>
                <a:spcPts val="0"/>
              </a:spcAft>
              <a:buSzPts val="1200"/>
              <a:buNone/>
              <a:defRPr sz="1200">
                <a:solidFill>
                  <a:srgbClr val="000000"/>
                </a:solidFill>
                <a:latin typeface="Arial Black"/>
                <a:ea typeface="Arial Black"/>
                <a:cs typeface="Arial Black"/>
                <a:sym typeface="Arial Black"/>
              </a:defRPr>
            </a:lvl5pPr>
            <a:lvl6pPr marL="0" lvl="5" indent="0" algn="r">
              <a:spcBef>
                <a:spcPts val="0"/>
              </a:spcBef>
              <a:spcAft>
                <a:spcPts val="0"/>
              </a:spcAft>
              <a:buSzPts val="1200"/>
              <a:buNone/>
              <a:defRPr sz="1200">
                <a:solidFill>
                  <a:srgbClr val="000000"/>
                </a:solidFill>
                <a:latin typeface="Arial Black"/>
                <a:ea typeface="Arial Black"/>
                <a:cs typeface="Arial Black"/>
                <a:sym typeface="Arial Black"/>
              </a:defRPr>
            </a:lvl6pPr>
            <a:lvl7pPr marL="0" lvl="6" indent="0" algn="r">
              <a:spcBef>
                <a:spcPts val="0"/>
              </a:spcBef>
              <a:spcAft>
                <a:spcPts val="0"/>
              </a:spcAft>
              <a:buSzPts val="1200"/>
              <a:buNone/>
              <a:defRPr sz="1200">
                <a:solidFill>
                  <a:srgbClr val="000000"/>
                </a:solidFill>
                <a:latin typeface="Arial Black"/>
                <a:ea typeface="Arial Black"/>
                <a:cs typeface="Arial Black"/>
                <a:sym typeface="Arial Black"/>
              </a:defRPr>
            </a:lvl7pPr>
            <a:lvl8pPr marL="0" lvl="7" indent="0" algn="r">
              <a:spcBef>
                <a:spcPts val="0"/>
              </a:spcBef>
              <a:spcAft>
                <a:spcPts val="0"/>
              </a:spcAft>
              <a:buSzPts val="1200"/>
              <a:buNone/>
              <a:defRPr sz="1200">
                <a:solidFill>
                  <a:srgbClr val="000000"/>
                </a:solidFill>
                <a:latin typeface="Arial Black"/>
                <a:ea typeface="Arial Black"/>
                <a:cs typeface="Arial Black"/>
                <a:sym typeface="Arial Black"/>
              </a:defRPr>
            </a:lvl8pPr>
            <a:lvl9pPr marL="0" lvl="8" indent="0" algn="r">
              <a:spcBef>
                <a:spcPts val="0"/>
              </a:spcBef>
              <a:spcAft>
                <a:spcPts val="0"/>
              </a:spcAft>
              <a:buSzPts val="1200"/>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3"/>
        <p:cNvGrpSpPr/>
        <p:nvPr/>
      </p:nvGrpSpPr>
      <p:grpSpPr>
        <a:xfrm>
          <a:off x="0" y="0"/>
          <a:ext cx="0" cy="0"/>
          <a:chOff x="0" y="0"/>
          <a:chExt cx="0" cy="0"/>
        </a:xfrm>
      </p:grpSpPr>
      <p:sp>
        <p:nvSpPr>
          <p:cNvPr id="254" name="Google Shape;254;p37"/>
          <p:cNvSpPr txBox="1">
            <a:spLocks noGrp="1"/>
          </p:cNvSpPr>
          <p:nvPr>
            <p:ph type="title"/>
          </p:nvPr>
        </p:nvSpPr>
        <p:spPr>
          <a:xfrm>
            <a:off x="457200" y="273050"/>
            <a:ext cx="3008313" cy="1162050"/>
          </a:xfrm>
          <a:prstGeom prst="rect">
            <a:avLst/>
          </a:prstGeom>
          <a:noFill/>
          <a:ln>
            <a:noFill/>
          </a:ln>
        </p:spPr>
        <p:txBody>
          <a:bodyPr spcFirstLastPara="1" wrap="square" lIns="90000" tIns="46800" rIns="90000" bIns="4680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3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228600" algn="l" rtl="0">
              <a:spcBef>
                <a:spcPts val="850"/>
              </a:spcBef>
              <a:spcAft>
                <a:spcPts val="0"/>
              </a:spcAft>
              <a:buSzPts val="1400"/>
              <a:buNone/>
              <a:defRPr sz="3200">
                <a:solidFill>
                  <a:srgbClr val="000000"/>
                </a:solidFill>
                <a:latin typeface="Arial"/>
                <a:ea typeface="Arial"/>
                <a:cs typeface="Arial"/>
                <a:sym typeface="Arial"/>
              </a:defRPr>
            </a:lvl1pPr>
            <a:lvl2pPr marL="914400" marR="0" lvl="1" indent="-228600" algn="ctr" rtl="0">
              <a:spcBef>
                <a:spcPts val="70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ctr" rtl="0">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256" name="Google Shape;256;p3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85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914400" marR="0" lvl="1" indent="-228600" algn="ctr" rtl="0">
              <a:spcBef>
                <a:spcPts val="700"/>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2pPr>
            <a:lvl3pPr marL="1371600" marR="0" lvl="2" indent="-228600" algn="ctr" rtl="0">
              <a:spcBef>
                <a:spcPts val="600"/>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3pPr>
            <a:lvl4pPr marL="1828800" marR="0" lvl="3" indent="-228600" algn="ctr"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4pPr>
            <a:lvl5pPr marL="2286000" marR="0" lvl="4" indent="-228600" algn="ctr"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5pPr>
            <a:lvl6pPr marL="2743200" marR="0" lvl="5" indent="-228600" algn="ctr"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6pPr>
            <a:lvl7pPr marL="3200400" marR="0" lvl="6" indent="-228600" algn="ctr"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7pPr>
            <a:lvl8pPr marL="3657600" marR="0" lvl="7" indent="-228600" algn="ctr"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8pPr>
            <a:lvl9pPr marL="4114800" marR="0" lvl="8" indent="-228600" algn="ctr"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9pPr>
          </a:lstStyle>
          <a:p>
            <a:endParaRPr/>
          </a:p>
        </p:txBody>
      </p:sp>
      <p:sp>
        <p:nvSpPr>
          <p:cNvPr id="257" name="Google Shape;257;p37"/>
          <p:cNvSpPr txBox="1">
            <a:spLocks noGrp="1"/>
          </p:cNvSpPr>
          <p:nvPr>
            <p:ph type="dt" idx="10"/>
          </p:nvPr>
        </p:nvSpPr>
        <p:spPr>
          <a:xfrm>
            <a:off x="457200" y="6248400"/>
            <a:ext cx="2130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37"/>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ctr">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37"/>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r">
              <a:spcBef>
                <a:spcPts val="0"/>
              </a:spcBef>
              <a:spcAft>
                <a:spcPts val="0"/>
              </a:spcAft>
              <a:buSzPts val="1200"/>
              <a:buNone/>
              <a:defRPr sz="1200">
                <a:solidFill>
                  <a:srgbClr val="000000"/>
                </a:solidFill>
                <a:latin typeface="Arial Black"/>
                <a:ea typeface="Arial Black"/>
                <a:cs typeface="Arial Black"/>
                <a:sym typeface="Arial Black"/>
              </a:defRPr>
            </a:lvl1pPr>
            <a:lvl2pPr marL="0" lvl="1" indent="0" algn="r">
              <a:spcBef>
                <a:spcPts val="0"/>
              </a:spcBef>
              <a:spcAft>
                <a:spcPts val="0"/>
              </a:spcAft>
              <a:buSzPts val="1200"/>
              <a:buNone/>
              <a:defRPr sz="1200">
                <a:solidFill>
                  <a:srgbClr val="000000"/>
                </a:solidFill>
                <a:latin typeface="Arial Black"/>
                <a:ea typeface="Arial Black"/>
                <a:cs typeface="Arial Black"/>
                <a:sym typeface="Arial Black"/>
              </a:defRPr>
            </a:lvl2pPr>
            <a:lvl3pPr marL="0" lvl="2" indent="0" algn="r">
              <a:spcBef>
                <a:spcPts val="0"/>
              </a:spcBef>
              <a:spcAft>
                <a:spcPts val="0"/>
              </a:spcAft>
              <a:buSzPts val="1200"/>
              <a:buNone/>
              <a:defRPr sz="1200">
                <a:solidFill>
                  <a:srgbClr val="000000"/>
                </a:solidFill>
                <a:latin typeface="Arial Black"/>
                <a:ea typeface="Arial Black"/>
                <a:cs typeface="Arial Black"/>
                <a:sym typeface="Arial Black"/>
              </a:defRPr>
            </a:lvl3pPr>
            <a:lvl4pPr marL="0" lvl="3" indent="0" algn="r">
              <a:spcBef>
                <a:spcPts val="0"/>
              </a:spcBef>
              <a:spcAft>
                <a:spcPts val="0"/>
              </a:spcAft>
              <a:buSzPts val="1200"/>
              <a:buNone/>
              <a:defRPr sz="1200">
                <a:solidFill>
                  <a:srgbClr val="000000"/>
                </a:solidFill>
                <a:latin typeface="Arial Black"/>
                <a:ea typeface="Arial Black"/>
                <a:cs typeface="Arial Black"/>
                <a:sym typeface="Arial Black"/>
              </a:defRPr>
            </a:lvl4pPr>
            <a:lvl5pPr marL="0" lvl="4" indent="0" algn="r">
              <a:spcBef>
                <a:spcPts val="0"/>
              </a:spcBef>
              <a:spcAft>
                <a:spcPts val="0"/>
              </a:spcAft>
              <a:buSzPts val="1200"/>
              <a:buNone/>
              <a:defRPr sz="1200">
                <a:solidFill>
                  <a:srgbClr val="000000"/>
                </a:solidFill>
                <a:latin typeface="Arial Black"/>
                <a:ea typeface="Arial Black"/>
                <a:cs typeface="Arial Black"/>
                <a:sym typeface="Arial Black"/>
              </a:defRPr>
            </a:lvl5pPr>
            <a:lvl6pPr marL="0" lvl="5" indent="0" algn="r">
              <a:spcBef>
                <a:spcPts val="0"/>
              </a:spcBef>
              <a:spcAft>
                <a:spcPts val="0"/>
              </a:spcAft>
              <a:buSzPts val="1200"/>
              <a:buNone/>
              <a:defRPr sz="1200">
                <a:solidFill>
                  <a:srgbClr val="000000"/>
                </a:solidFill>
                <a:latin typeface="Arial Black"/>
                <a:ea typeface="Arial Black"/>
                <a:cs typeface="Arial Black"/>
                <a:sym typeface="Arial Black"/>
              </a:defRPr>
            </a:lvl6pPr>
            <a:lvl7pPr marL="0" lvl="6" indent="0" algn="r">
              <a:spcBef>
                <a:spcPts val="0"/>
              </a:spcBef>
              <a:spcAft>
                <a:spcPts val="0"/>
              </a:spcAft>
              <a:buSzPts val="1200"/>
              <a:buNone/>
              <a:defRPr sz="1200">
                <a:solidFill>
                  <a:srgbClr val="000000"/>
                </a:solidFill>
                <a:latin typeface="Arial Black"/>
                <a:ea typeface="Arial Black"/>
                <a:cs typeface="Arial Black"/>
                <a:sym typeface="Arial Black"/>
              </a:defRPr>
            </a:lvl7pPr>
            <a:lvl8pPr marL="0" lvl="7" indent="0" algn="r">
              <a:spcBef>
                <a:spcPts val="0"/>
              </a:spcBef>
              <a:spcAft>
                <a:spcPts val="0"/>
              </a:spcAft>
              <a:buSzPts val="1200"/>
              <a:buNone/>
              <a:defRPr sz="1200">
                <a:solidFill>
                  <a:srgbClr val="000000"/>
                </a:solidFill>
                <a:latin typeface="Arial Black"/>
                <a:ea typeface="Arial Black"/>
                <a:cs typeface="Arial Black"/>
                <a:sym typeface="Arial Black"/>
              </a:defRPr>
            </a:lvl8pPr>
            <a:lvl9pPr marL="0" lvl="8" indent="0" algn="r">
              <a:spcBef>
                <a:spcPts val="0"/>
              </a:spcBef>
              <a:spcAft>
                <a:spcPts val="0"/>
              </a:spcAft>
              <a:buSzPts val="1200"/>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1792288" y="4800600"/>
            <a:ext cx="5486400" cy="566738"/>
          </a:xfrm>
          <a:prstGeom prst="rect">
            <a:avLst/>
          </a:prstGeom>
          <a:noFill/>
          <a:ln>
            <a:noFill/>
          </a:ln>
        </p:spPr>
        <p:txBody>
          <a:bodyPr spcFirstLastPara="1" wrap="square" lIns="90000" tIns="46800" rIns="90000" bIns="4680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3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850"/>
              </a:spcBef>
              <a:spcAft>
                <a:spcPts val="0"/>
              </a:spcAft>
              <a:buClr>
                <a:srgbClr val="000000"/>
              </a:buClr>
              <a:buSzPts val="3200"/>
              <a:buFont typeface="Times New Roman"/>
              <a:buNone/>
              <a:defRPr sz="3200">
                <a:solidFill>
                  <a:srgbClr val="000000"/>
                </a:solidFill>
                <a:latin typeface="Arial"/>
                <a:ea typeface="Arial"/>
                <a:cs typeface="Arial"/>
                <a:sym typeface="Arial"/>
              </a:defRPr>
            </a:lvl1pPr>
            <a:lvl2pPr marR="0" lvl="1" algn="ctr" rtl="0">
              <a:spcBef>
                <a:spcPts val="700"/>
              </a:spcBef>
              <a:spcAft>
                <a:spcPts val="0"/>
              </a:spcAft>
              <a:buClr>
                <a:srgbClr val="000000"/>
              </a:buClr>
              <a:buSzPts val="2800"/>
              <a:buFont typeface="Times New Roman"/>
              <a:buNone/>
              <a:defRPr sz="2800" b="0" i="0" u="none" strike="noStrike" cap="none">
                <a:solidFill>
                  <a:srgbClr val="000000"/>
                </a:solidFill>
                <a:latin typeface="Arial"/>
                <a:ea typeface="Arial"/>
                <a:cs typeface="Arial"/>
                <a:sym typeface="Arial"/>
              </a:defRPr>
            </a:lvl2pPr>
            <a:lvl3pPr marR="0" lvl="2" algn="ctr" rtl="0">
              <a:spcBef>
                <a:spcPts val="600"/>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3pPr>
            <a:lvl4pPr marR="0" lvl="3" algn="ctr"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4pPr>
            <a:lvl5pPr marR="0" lvl="4" algn="ctr"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5pPr>
            <a:lvl6pPr marR="0" lvl="5" algn="ctr"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6pPr>
            <a:lvl7pPr marR="0" lvl="6" algn="ctr"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7pPr>
            <a:lvl8pPr marR="0" lvl="7" algn="ctr"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8pPr>
            <a:lvl9pPr marR="0" lvl="8" algn="ctr"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9pPr>
          </a:lstStyle>
          <a:p>
            <a:endParaRPr/>
          </a:p>
        </p:txBody>
      </p:sp>
      <p:sp>
        <p:nvSpPr>
          <p:cNvPr id="263" name="Google Shape;263;p3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85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914400" marR="0" lvl="1" indent="-228600" algn="ctr" rtl="0">
              <a:spcBef>
                <a:spcPts val="700"/>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2pPr>
            <a:lvl3pPr marL="1371600" marR="0" lvl="2" indent="-228600" algn="ctr" rtl="0">
              <a:spcBef>
                <a:spcPts val="600"/>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3pPr>
            <a:lvl4pPr marL="1828800" marR="0" lvl="3" indent="-228600" algn="ctr"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4pPr>
            <a:lvl5pPr marL="2286000" marR="0" lvl="4" indent="-228600" algn="ctr"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5pPr>
            <a:lvl6pPr marL="2743200" marR="0" lvl="5" indent="-228600" algn="ctr"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6pPr>
            <a:lvl7pPr marL="3200400" marR="0" lvl="6" indent="-228600" algn="ctr"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7pPr>
            <a:lvl8pPr marL="3657600" marR="0" lvl="7" indent="-228600" algn="ctr"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8pPr>
            <a:lvl9pPr marL="4114800" marR="0" lvl="8" indent="-228600" algn="ctr"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9pPr>
          </a:lstStyle>
          <a:p>
            <a:endParaRPr/>
          </a:p>
        </p:txBody>
      </p:sp>
      <p:sp>
        <p:nvSpPr>
          <p:cNvPr id="264" name="Google Shape;264;p38"/>
          <p:cNvSpPr txBox="1">
            <a:spLocks noGrp="1"/>
          </p:cNvSpPr>
          <p:nvPr>
            <p:ph type="dt" idx="10"/>
          </p:nvPr>
        </p:nvSpPr>
        <p:spPr>
          <a:xfrm>
            <a:off x="457200" y="6248400"/>
            <a:ext cx="2130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38"/>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ctr">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38"/>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r">
              <a:spcBef>
                <a:spcPts val="0"/>
              </a:spcBef>
              <a:spcAft>
                <a:spcPts val="0"/>
              </a:spcAft>
              <a:buSzPts val="1200"/>
              <a:buNone/>
              <a:defRPr sz="1200">
                <a:solidFill>
                  <a:srgbClr val="000000"/>
                </a:solidFill>
                <a:latin typeface="Arial Black"/>
                <a:ea typeface="Arial Black"/>
                <a:cs typeface="Arial Black"/>
                <a:sym typeface="Arial Black"/>
              </a:defRPr>
            </a:lvl1pPr>
            <a:lvl2pPr marL="0" lvl="1" indent="0" algn="r">
              <a:spcBef>
                <a:spcPts val="0"/>
              </a:spcBef>
              <a:spcAft>
                <a:spcPts val="0"/>
              </a:spcAft>
              <a:buSzPts val="1200"/>
              <a:buNone/>
              <a:defRPr sz="1200">
                <a:solidFill>
                  <a:srgbClr val="000000"/>
                </a:solidFill>
                <a:latin typeface="Arial Black"/>
                <a:ea typeface="Arial Black"/>
                <a:cs typeface="Arial Black"/>
                <a:sym typeface="Arial Black"/>
              </a:defRPr>
            </a:lvl2pPr>
            <a:lvl3pPr marL="0" lvl="2" indent="0" algn="r">
              <a:spcBef>
                <a:spcPts val="0"/>
              </a:spcBef>
              <a:spcAft>
                <a:spcPts val="0"/>
              </a:spcAft>
              <a:buSzPts val="1200"/>
              <a:buNone/>
              <a:defRPr sz="1200">
                <a:solidFill>
                  <a:srgbClr val="000000"/>
                </a:solidFill>
                <a:latin typeface="Arial Black"/>
                <a:ea typeface="Arial Black"/>
                <a:cs typeface="Arial Black"/>
                <a:sym typeface="Arial Black"/>
              </a:defRPr>
            </a:lvl3pPr>
            <a:lvl4pPr marL="0" lvl="3" indent="0" algn="r">
              <a:spcBef>
                <a:spcPts val="0"/>
              </a:spcBef>
              <a:spcAft>
                <a:spcPts val="0"/>
              </a:spcAft>
              <a:buSzPts val="1200"/>
              <a:buNone/>
              <a:defRPr sz="1200">
                <a:solidFill>
                  <a:srgbClr val="000000"/>
                </a:solidFill>
                <a:latin typeface="Arial Black"/>
                <a:ea typeface="Arial Black"/>
                <a:cs typeface="Arial Black"/>
                <a:sym typeface="Arial Black"/>
              </a:defRPr>
            </a:lvl4pPr>
            <a:lvl5pPr marL="0" lvl="4" indent="0" algn="r">
              <a:spcBef>
                <a:spcPts val="0"/>
              </a:spcBef>
              <a:spcAft>
                <a:spcPts val="0"/>
              </a:spcAft>
              <a:buSzPts val="1200"/>
              <a:buNone/>
              <a:defRPr sz="1200">
                <a:solidFill>
                  <a:srgbClr val="000000"/>
                </a:solidFill>
                <a:latin typeface="Arial Black"/>
                <a:ea typeface="Arial Black"/>
                <a:cs typeface="Arial Black"/>
                <a:sym typeface="Arial Black"/>
              </a:defRPr>
            </a:lvl5pPr>
            <a:lvl6pPr marL="0" lvl="5" indent="0" algn="r">
              <a:spcBef>
                <a:spcPts val="0"/>
              </a:spcBef>
              <a:spcAft>
                <a:spcPts val="0"/>
              </a:spcAft>
              <a:buSzPts val="1200"/>
              <a:buNone/>
              <a:defRPr sz="1200">
                <a:solidFill>
                  <a:srgbClr val="000000"/>
                </a:solidFill>
                <a:latin typeface="Arial Black"/>
                <a:ea typeface="Arial Black"/>
                <a:cs typeface="Arial Black"/>
                <a:sym typeface="Arial Black"/>
              </a:defRPr>
            </a:lvl6pPr>
            <a:lvl7pPr marL="0" lvl="6" indent="0" algn="r">
              <a:spcBef>
                <a:spcPts val="0"/>
              </a:spcBef>
              <a:spcAft>
                <a:spcPts val="0"/>
              </a:spcAft>
              <a:buSzPts val="1200"/>
              <a:buNone/>
              <a:defRPr sz="1200">
                <a:solidFill>
                  <a:srgbClr val="000000"/>
                </a:solidFill>
                <a:latin typeface="Arial Black"/>
                <a:ea typeface="Arial Black"/>
                <a:cs typeface="Arial Black"/>
                <a:sym typeface="Arial Black"/>
              </a:defRPr>
            </a:lvl7pPr>
            <a:lvl8pPr marL="0" lvl="7" indent="0" algn="r">
              <a:spcBef>
                <a:spcPts val="0"/>
              </a:spcBef>
              <a:spcAft>
                <a:spcPts val="0"/>
              </a:spcAft>
              <a:buSzPts val="1200"/>
              <a:buNone/>
              <a:defRPr sz="1200">
                <a:solidFill>
                  <a:srgbClr val="000000"/>
                </a:solidFill>
                <a:latin typeface="Arial Black"/>
                <a:ea typeface="Arial Black"/>
                <a:cs typeface="Arial Black"/>
                <a:sym typeface="Arial Black"/>
              </a:defRPr>
            </a:lvl8pPr>
            <a:lvl9pPr marL="0" lvl="8" indent="0" algn="r">
              <a:spcBef>
                <a:spcPts val="0"/>
              </a:spcBef>
              <a:spcAft>
                <a:spcPts val="0"/>
              </a:spcAft>
              <a:buSzPts val="1200"/>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7"/>
        <p:cNvGrpSpPr/>
        <p:nvPr/>
      </p:nvGrpSpPr>
      <p:grpSpPr>
        <a:xfrm>
          <a:off x="0" y="0"/>
          <a:ext cx="0" cy="0"/>
          <a:chOff x="0" y="0"/>
          <a:chExt cx="0" cy="0"/>
        </a:xfrm>
      </p:grpSpPr>
      <p:sp>
        <p:nvSpPr>
          <p:cNvPr id="268" name="Google Shape;268;p39"/>
          <p:cNvSpPr txBox="1">
            <a:spLocks noGrp="1"/>
          </p:cNvSpPr>
          <p:nvPr>
            <p:ph type="title"/>
          </p:nvPr>
        </p:nvSpPr>
        <p:spPr>
          <a:xfrm>
            <a:off x="2971800" y="1828800"/>
            <a:ext cx="6016625" cy="2206625"/>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3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228600" algn="l" rtl="0">
              <a:spcBef>
                <a:spcPts val="850"/>
              </a:spcBef>
              <a:spcAft>
                <a:spcPts val="0"/>
              </a:spcAft>
              <a:buSzPts val="1400"/>
              <a:buNone/>
              <a:defRPr sz="3400">
                <a:solidFill>
                  <a:srgbClr val="000000"/>
                </a:solidFill>
                <a:latin typeface="Arial"/>
                <a:ea typeface="Arial"/>
                <a:cs typeface="Arial"/>
                <a:sym typeface="Arial"/>
              </a:defRPr>
            </a:lvl1pPr>
            <a:lvl2pPr marL="914400" marR="0" lvl="1" indent="-228600" algn="ctr" rtl="0">
              <a:spcBef>
                <a:spcPts val="70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ctr" rtl="0">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270" name="Google Shape;270;p39"/>
          <p:cNvSpPr txBox="1">
            <a:spLocks noGrp="1"/>
          </p:cNvSpPr>
          <p:nvPr>
            <p:ph type="dt" idx="10"/>
          </p:nvPr>
        </p:nvSpPr>
        <p:spPr>
          <a:xfrm>
            <a:off x="457200" y="6248400"/>
            <a:ext cx="2130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39"/>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ctr">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39"/>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r">
              <a:spcBef>
                <a:spcPts val="0"/>
              </a:spcBef>
              <a:spcAft>
                <a:spcPts val="0"/>
              </a:spcAft>
              <a:buSzPts val="1200"/>
              <a:buNone/>
              <a:defRPr sz="1200">
                <a:solidFill>
                  <a:srgbClr val="000000"/>
                </a:solidFill>
                <a:latin typeface="Arial Black"/>
                <a:ea typeface="Arial Black"/>
                <a:cs typeface="Arial Black"/>
                <a:sym typeface="Arial Black"/>
              </a:defRPr>
            </a:lvl1pPr>
            <a:lvl2pPr marL="0" lvl="1" indent="0" algn="r">
              <a:spcBef>
                <a:spcPts val="0"/>
              </a:spcBef>
              <a:spcAft>
                <a:spcPts val="0"/>
              </a:spcAft>
              <a:buSzPts val="1200"/>
              <a:buNone/>
              <a:defRPr sz="1200">
                <a:solidFill>
                  <a:srgbClr val="000000"/>
                </a:solidFill>
                <a:latin typeface="Arial Black"/>
                <a:ea typeface="Arial Black"/>
                <a:cs typeface="Arial Black"/>
                <a:sym typeface="Arial Black"/>
              </a:defRPr>
            </a:lvl2pPr>
            <a:lvl3pPr marL="0" lvl="2" indent="0" algn="r">
              <a:spcBef>
                <a:spcPts val="0"/>
              </a:spcBef>
              <a:spcAft>
                <a:spcPts val="0"/>
              </a:spcAft>
              <a:buSzPts val="1200"/>
              <a:buNone/>
              <a:defRPr sz="1200">
                <a:solidFill>
                  <a:srgbClr val="000000"/>
                </a:solidFill>
                <a:latin typeface="Arial Black"/>
                <a:ea typeface="Arial Black"/>
                <a:cs typeface="Arial Black"/>
                <a:sym typeface="Arial Black"/>
              </a:defRPr>
            </a:lvl3pPr>
            <a:lvl4pPr marL="0" lvl="3" indent="0" algn="r">
              <a:spcBef>
                <a:spcPts val="0"/>
              </a:spcBef>
              <a:spcAft>
                <a:spcPts val="0"/>
              </a:spcAft>
              <a:buSzPts val="1200"/>
              <a:buNone/>
              <a:defRPr sz="1200">
                <a:solidFill>
                  <a:srgbClr val="000000"/>
                </a:solidFill>
                <a:latin typeface="Arial Black"/>
                <a:ea typeface="Arial Black"/>
                <a:cs typeface="Arial Black"/>
                <a:sym typeface="Arial Black"/>
              </a:defRPr>
            </a:lvl4pPr>
            <a:lvl5pPr marL="0" lvl="4" indent="0" algn="r">
              <a:spcBef>
                <a:spcPts val="0"/>
              </a:spcBef>
              <a:spcAft>
                <a:spcPts val="0"/>
              </a:spcAft>
              <a:buSzPts val="1200"/>
              <a:buNone/>
              <a:defRPr sz="1200">
                <a:solidFill>
                  <a:srgbClr val="000000"/>
                </a:solidFill>
                <a:latin typeface="Arial Black"/>
                <a:ea typeface="Arial Black"/>
                <a:cs typeface="Arial Black"/>
                <a:sym typeface="Arial Black"/>
              </a:defRPr>
            </a:lvl5pPr>
            <a:lvl6pPr marL="0" lvl="5" indent="0" algn="r">
              <a:spcBef>
                <a:spcPts val="0"/>
              </a:spcBef>
              <a:spcAft>
                <a:spcPts val="0"/>
              </a:spcAft>
              <a:buSzPts val="1200"/>
              <a:buNone/>
              <a:defRPr sz="1200">
                <a:solidFill>
                  <a:srgbClr val="000000"/>
                </a:solidFill>
                <a:latin typeface="Arial Black"/>
                <a:ea typeface="Arial Black"/>
                <a:cs typeface="Arial Black"/>
                <a:sym typeface="Arial Black"/>
              </a:defRPr>
            </a:lvl6pPr>
            <a:lvl7pPr marL="0" lvl="6" indent="0" algn="r">
              <a:spcBef>
                <a:spcPts val="0"/>
              </a:spcBef>
              <a:spcAft>
                <a:spcPts val="0"/>
              </a:spcAft>
              <a:buSzPts val="1200"/>
              <a:buNone/>
              <a:defRPr sz="1200">
                <a:solidFill>
                  <a:srgbClr val="000000"/>
                </a:solidFill>
                <a:latin typeface="Arial Black"/>
                <a:ea typeface="Arial Black"/>
                <a:cs typeface="Arial Black"/>
                <a:sym typeface="Arial Black"/>
              </a:defRPr>
            </a:lvl7pPr>
            <a:lvl8pPr marL="0" lvl="7" indent="0" algn="r">
              <a:spcBef>
                <a:spcPts val="0"/>
              </a:spcBef>
              <a:spcAft>
                <a:spcPts val="0"/>
              </a:spcAft>
              <a:buSzPts val="1200"/>
              <a:buNone/>
              <a:defRPr sz="1200">
                <a:solidFill>
                  <a:srgbClr val="000000"/>
                </a:solidFill>
                <a:latin typeface="Arial Black"/>
                <a:ea typeface="Arial Black"/>
                <a:cs typeface="Arial Black"/>
                <a:sym typeface="Arial Black"/>
              </a:defRPr>
            </a:lvl8pPr>
            <a:lvl9pPr marL="0" lvl="8" indent="0" algn="r">
              <a:spcBef>
                <a:spcPts val="0"/>
              </a:spcBef>
              <a:spcAft>
                <a:spcPts val="0"/>
              </a:spcAft>
              <a:buSzPts val="1200"/>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3"/>
        <p:cNvGrpSpPr/>
        <p:nvPr/>
      </p:nvGrpSpPr>
      <p:grpSpPr>
        <a:xfrm>
          <a:off x="0" y="0"/>
          <a:ext cx="0" cy="0"/>
          <a:chOff x="0" y="0"/>
          <a:chExt cx="0" cy="0"/>
        </a:xfrm>
      </p:grpSpPr>
      <p:sp>
        <p:nvSpPr>
          <p:cNvPr id="274" name="Google Shape;274;p40"/>
          <p:cNvSpPr txBox="1">
            <a:spLocks noGrp="1"/>
          </p:cNvSpPr>
          <p:nvPr>
            <p:ph type="title"/>
          </p:nvPr>
        </p:nvSpPr>
        <p:spPr>
          <a:xfrm rot="5400000">
            <a:off x="5659437" y="2797176"/>
            <a:ext cx="4525963" cy="2132012"/>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40"/>
          <p:cNvSpPr txBox="1">
            <a:spLocks noGrp="1"/>
          </p:cNvSpPr>
          <p:nvPr>
            <p:ph type="body" idx="1"/>
          </p:nvPr>
        </p:nvSpPr>
        <p:spPr>
          <a:xfrm rot="5400000">
            <a:off x="1317625" y="739775"/>
            <a:ext cx="4525963" cy="6246813"/>
          </a:xfrm>
          <a:prstGeom prst="rect">
            <a:avLst/>
          </a:prstGeom>
          <a:noFill/>
          <a:ln>
            <a:noFill/>
          </a:ln>
        </p:spPr>
        <p:txBody>
          <a:bodyPr spcFirstLastPara="1" wrap="square" lIns="91425" tIns="45700" rIns="91425" bIns="45700" anchor="t" anchorCtr="0"/>
          <a:lstStyle>
            <a:lvl1pPr marL="457200" marR="0" lvl="0" indent="-228600" algn="l" rtl="0">
              <a:spcBef>
                <a:spcPts val="850"/>
              </a:spcBef>
              <a:spcAft>
                <a:spcPts val="0"/>
              </a:spcAft>
              <a:buSzPts val="1400"/>
              <a:buNone/>
              <a:defRPr sz="3400">
                <a:solidFill>
                  <a:srgbClr val="000000"/>
                </a:solidFill>
                <a:latin typeface="Arial"/>
                <a:ea typeface="Arial"/>
                <a:cs typeface="Arial"/>
                <a:sym typeface="Arial"/>
              </a:defRPr>
            </a:lvl1pPr>
            <a:lvl2pPr marL="914400" marR="0" lvl="1" indent="-228600" algn="ctr" rtl="0">
              <a:spcBef>
                <a:spcPts val="70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ctr" rtl="0">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ctr"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276" name="Google Shape;276;p40"/>
          <p:cNvSpPr txBox="1">
            <a:spLocks noGrp="1"/>
          </p:cNvSpPr>
          <p:nvPr>
            <p:ph type="dt" idx="10"/>
          </p:nvPr>
        </p:nvSpPr>
        <p:spPr>
          <a:xfrm>
            <a:off x="457200" y="6248400"/>
            <a:ext cx="2130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40"/>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ctr">
              <a:spcBef>
                <a:spcPts val="0"/>
              </a:spcBef>
              <a:spcAft>
                <a:spcPts val="0"/>
              </a:spcAft>
              <a:buSzPts val="54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40"/>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r">
              <a:spcBef>
                <a:spcPts val="0"/>
              </a:spcBef>
              <a:spcAft>
                <a:spcPts val="0"/>
              </a:spcAft>
              <a:buSzPts val="1200"/>
              <a:buNone/>
              <a:defRPr sz="1200">
                <a:solidFill>
                  <a:srgbClr val="000000"/>
                </a:solidFill>
                <a:latin typeface="Arial Black"/>
                <a:ea typeface="Arial Black"/>
                <a:cs typeface="Arial Black"/>
                <a:sym typeface="Arial Black"/>
              </a:defRPr>
            </a:lvl1pPr>
            <a:lvl2pPr marL="0" lvl="1" indent="0" algn="r">
              <a:spcBef>
                <a:spcPts val="0"/>
              </a:spcBef>
              <a:spcAft>
                <a:spcPts val="0"/>
              </a:spcAft>
              <a:buSzPts val="1200"/>
              <a:buNone/>
              <a:defRPr sz="1200">
                <a:solidFill>
                  <a:srgbClr val="000000"/>
                </a:solidFill>
                <a:latin typeface="Arial Black"/>
                <a:ea typeface="Arial Black"/>
                <a:cs typeface="Arial Black"/>
                <a:sym typeface="Arial Black"/>
              </a:defRPr>
            </a:lvl2pPr>
            <a:lvl3pPr marL="0" lvl="2" indent="0" algn="r">
              <a:spcBef>
                <a:spcPts val="0"/>
              </a:spcBef>
              <a:spcAft>
                <a:spcPts val="0"/>
              </a:spcAft>
              <a:buSzPts val="1200"/>
              <a:buNone/>
              <a:defRPr sz="1200">
                <a:solidFill>
                  <a:srgbClr val="000000"/>
                </a:solidFill>
                <a:latin typeface="Arial Black"/>
                <a:ea typeface="Arial Black"/>
                <a:cs typeface="Arial Black"/>
                <a:sym typeface="Arial Black"/>
              </a:defRPr>
            </a:lvl3pPr>
            <a:lvl4pPr marL="0" lvl="3" indent="0" algn="r">
              <a:spcBef>
                <a:spcPts val="0"/>
              </a:spcBef>
              <a:spcAft>
                <a:spcPts val="0"/>
              </a:spcAft>
              <a:buSzPts val="1200"/>
              <a:buNone/>
              <a:defRPr sz="1200">
                <a:solidFill>
                  <a:srgbClr val="000000"/>
                </a:solidFill>
                <a:latin typeface="Arial Black"/>
                <a:ea typeface="Arial Black"/>
                <a:cs typeface="Arial Black"/>
                <a:sym typeface="Arial Black"/>
              </a:defRPr>
            </a:lvl4pPr>
            <a:lvl5pPr marL="0" lvl="4" indent="0" algn="r">
              <a:spcBef>
                <a:spcPts val="0"/>
              </a:spcBef>
              <a:spcAft>
                <a:spcPts val="0"/>
              </a:spcAft>
              <a:buSzPts val="1200"/>
              <a:buNone/>
              <a:defRPr sz="1200">
                <a:solidFill>
                  <a:srgbClr val="000000"/>
                </a:solidFill>
                <a:latin typeface="Arial Black"/>
                <a:ea typeface="Arial Black"/>
                <a:cs typeface="Arial Black"/>
                <a:sym typeface="Arial Black"/>
              </a:defRPr>
            </a:lvl5pPr>
            <a:lvl6pPr marL="0" lvl="5" indent="0" algn="r">
              <a:spcBef>
                <a:spcPts val="0"/>
              </a:spcBef>
              <a:spcAft>
                <a:spcPts val="0"/>
              </a:spcAft>
              <a:buSzPts val="1200"/>
              <a:buNone/>
              <a:defRPr sz="1200">
                <a:solidFill>
                  <a:srgbClr val="000000"/>
                </a:solidFill>
                <a:latin typeface="Arial Black"/>
                <a:ea typeface="Arial Black"/>
                <a:cs typeface="Arial Black"/>
                <a:sym typeface="Arial Black"/>
              </a:defRPr>
            </a:lvl6pPr>
            <a:lvl7pPr marL="0" lvl="6" indent="0" algn="r">
              <a:spcBef>
                <a:spcPts val="0"/>
              </a:spcBef>
              <a:spcAft>
                <a:spcPts val="0"/>
              </a:spcAft>
              <a:buSzPts val="1200"/>
              <a:buNone/>
              <a:defRPr sz="1200">
                <a:solidFill>
                  <a:srgbClr val="000000"/>
                </a:solidFill>
                <a:latin typeface="Arial Black"/>
                <a:ea typeface="Arial Black"/>
                <a:cs typeface="Arial Black"/>
                <a:sym typeface="Arial Black"/>
              </a:defRPr>
            </a:lvl7pPr>
            <a:lvl8pPr marL="0" lvl="7" indent="0" algn="r">
              <a:spcBef>
                <a:spcPts val="0"/>
              </a:spcBef>
              <a:spcAft>
                <a:spcPts val="0"/>
              </a:spcAft>
              <a:buSzPts val="1200"/>
              <a:buNone/>
              <a:defRPr sz="1200">
                <a:solidFill>
                  <a:srgbClr val="000000"/>
                </a:solidFill>
                <a:latin typeface="Arial Black"/>
                <a:ea typeface="Arial Black"/>
                <a:cs typeface="Arial Black"/>
                <a:sym typeface="Arial Black"/>
              </a:defRPr>
            </a:lvl8pPr>
            <a:lvl9pPr marL="0" lvl="8" indent="0" algn="r">
              <a:spcBef>
                <a:spcPts val="0"/>
              </a:spcBef>
              <a:spcAft>
                <a:spcPts val="0"/>
              </a:spcAft>
              <a:buSzPts val="1200"/>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457200" y="457200"/>
            <a:ext cx="8226425" cy="1368425"/>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457200" y="1981200"/>
            <a:ext cx="4037013" cy="3883025"/>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a:lvl1pPr>
            <a:lvl2pPr marL="914400" lvl="1" indent="-228600" algn="l">
              <a:spcBef>
                <a:spcPts val="700"/>
              </a:spcBef>
              <a:spcAft>
                <a:spcPts val="0"/>
              </a:spcAft>
              <a:buSzPts val="1400"/>
              <a:buNone/>
              <a:defRPr/>
            </a:lvl2pPr>
            <a:lvl3pPr marL="1371600" lvl="2" indent="-228600" algn="l">
              <a:spcBef>
                <a:spcPts val="600"/>
              </a:spcBef>
              <a:spcAft>
                <a:spcPts val="0"/>
              </a:spcAft>
              <a:buSzPts val="1400"/>
              <a:buNone/>
              <a:defRPr/>
            </a:lvl3pPr>
            <a:lvl4pPr marL="1828800" lvl="3" indent="-228600" algn="l">
              <a:spcBef>
                <a:spcPts val="5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42" name="Google Shape;42;p5"/>
          <p:cNvSpPr txBox="1">
            <a:spLocks noGrp="1"/>
          </p:cNvSpPr>
          <p:nvPr>
            <p:ph type="body" idx="2"/>
          </p:nvPr>
        </p:nvSpPr>
        <p:spPr>
          <a:xfrm>
            <a:off x="4646613" y="1981200"/>
            <a:ext cx="4037012" cy="3883025"/>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a:lvl1pPr>
            <a:lvl2pPr marL="914400" lvl="1" indent="-228600" algn="l">
              <a:spcBef>
                <a:spcPts val="700"/>
              </a:spcBef>
              <a:spcAft>
                <a:spcPts val="0"/>
              </a:spcAft>
              <a:buSzPts val="1400"/>
              <a:buNone/>
              <a:defRPr/>
            </a:lvl2pPr>
            <a:lvl3pPr marL="1371600" lvl="2" indent="-228600" algn="l">
              <a:spcBef>
                <a:spcPts val="600"/>
              </a:spcBef>
              <a:spcAft>
                <a:spcPts val="0"/>
              </a:spcAft>
              <a:buSzPts val="1400"/>
              <a:buNone/>
              <a:defRPr/>
            </a:lvl3pPr>
            <a:lvl4pPr marL="1828800" lvl="3" indent="-228600" algn="l">
              <a:spcBef>
                <a:spcPts val="5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43" name="Google Shape;43;p5"/>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l">
              <a:spcBef>
                <a:spcPts val="0"/>
              </a:spcBef>
              <a:spcAft>
                <a:spcPts val="0"/>
              </a:spcAft>
              <a:buSzPts val="1800"/>
              <a:buNone/>
              <a:defRPr>
                <a:solidFill>
                  <a:srgbClr val="000000"/>
                </a:solidFill>
                <a:latin typeface="Arial"/>
                <a:ea typeface="Arial"/>
                <a:cs typeface="Arial"/>
                <a:sym typeface="Arial"/>
              </a:defRPr>
            </a:lvl1pPr>
            <a:lvl2pPr marL="0" lvl="1" indent="0" algn="l">
              <a:spcBef>
                <a:spcPts val="0"/>
              </a:spcBef>
              <a:spcAft>
                <a:spcPts val="0"/>
              </a:spcAft>
              <a:buSzPts val="1800"/>
              <a:buNone/>
              <a:defRPr>
                <a:solidFill>
                  <a:srgbClr val="000000"/>
                </a:solidFill>
                <a:latin typeface="Arial"/>
                <a:ea typeface="Arial"/>
                <a:cs typeface="Arial"/>
                <a:sym typeface="Arial"/>
              </a:defRPr>
            </a:lvl2pPr>
            <a:lvl3pPr marL="0" lvl="2" indent="0" algn="l">
              <a:spcBef>
                <a:spcPts val="0"/>
              </a:spcBef>
              <a:spcAft>
                <a:spcPts val="0"/>
              </a:spcAft>
              <a:buSzPts val="1800"/>
              <a:buNone/>
              <a:defRPr>
                <a:solidFill>
                  <a:srgbClr val="000000"/>
                </a:solidFill>
                <a:latin typeface="Arial"/>
                <a:ea typeface="Arial"/>
                <a:cs typeface="Arial"/>
                <a:sym typeface="Arial"/>
              </a:defRPr>
            </a:lvl3pPr>
            <a:lvl4pPr marL="0" lvl="3" indent="0" algn="l">
              <a:spcBef>
                <a:spcPts val="0"/>
              </a:spcBef>
              <a:spcAft>
                <a:spcPts val="0"/>
              </a:spcAft>
              <a:buSzPts val="1800"/>
              <a:buNone/>
              <a:defRPr>
                <a:solidFill>
                  <a:srgbClr val="000000"/>
                </a:solidFill>
                <a:latin typeface="Arial"/>
                <a:ea typeface="Arial"/>
                <a:cs typeface="Arial"/>
                <a:sym typeface="Arial"/>
              </a:defRPr>
            </a:lvl4pPr>
            <a:lvl5pPr marL="0" lvl="4" indent="0" algn="l">
              <a:spcBef>
                <a:spcPts val="0"/>
              </a:spcBef>
              <a:spcAft>
                <a:spcPts val="0"/>
              </a:spcAft>
              <a:buSzPts val="1800"/>
              <a:buNone/>
              <a:defRPr>
                <a:solidFill>
                  <a:srgbClr val="000000"/>
                </a:solidFill>
                <a:latin typeface="Arial"/>
                <a:ea typeface="Arial"/>
                <a:cs typeface="Arial"/>
                <a:sym typeface="Arial"/>
              </a:defRPr>
            </a:lvl5pPr>
            <a:lvl6pPr marL="0" lvl="5" indent="0" algn="l">
              <a:spcBef>
                <a:spcPts val="0"/>
              </a:spcBef>
              <a:spcAft>
                <a:spcPts val="0"/>
              </a:spcAft>
              <a:buSzPts val="1800"/>
              <a:buNone/>
              <a:defRPr>
                <a:solidFill>
                  <a:srgbClr val="000000"/>
                </a:solidFill>
                <a:latin typeface="Arial"/>
                <a:ea typeface="Arial"/>
                <a:cs typeface="Arial"/>
                <a:sym typeface="Arial"/>
              </a:defRPr>
            </a:lvl6pPr>
            <a:lvl7pPr marL="0" lvl="6" indent="0" algn="l">
              <a:spcBef>
                <a:spcPts val="0"/>
              </a:spcBef>
              <a:spcAft>
                <a:spcPts val="0"/>
              </a:spcAft>
              <a:buSzPts val="1800"/>
              <a:buNone/>
              <a:defRPr>
                <a:solidFill>
                  <a:srgbClr val="000000"/>
                </a:solidFill>
                <a:latin typeface="Arial"/>
                <a:ea typeface="Arial"/>
                <a:cs typeface="Arial"/>
                <a:sym typeface="Arial"/>
              </a:defRPr>
            </a:lvl7pPr>
            <a:lvl8pPr marL="0" lvl="7" indent="0" algn="l">
              <a:spcBef>
                <a:spcPts val="0"/>
              </a:spcBef>
              <a:spcAft>
                <a:spcPts val="0"/>
              </a:spcAft>
              <a:buSzPts val="1800"/>
              <a:buNone/>
              <a:defRPr>
                <a:solidFill>
                  <a:srgbClr val="000000"/>
                </a:solidFill>
                <a:latin typeface="Arial"/>
                <a:ea typeface="Arial"/>
                <a:cs typeface="Arial"/>
                <a:sym typeface="Arial"/>
              </a:defRPr>
            </a:lvl8pPr>
            <a:lvl9pPr marL="0" lvl="8" indent="0" algn="l">
              <a:spcBef>
                <a:spcPts val="0"/>
              </a:spcBef>
              <a:spcAft>
                <a:spcPts val="0"/>
              </a:spcAft>
              <a:buSzPts val="1800"/>
              <a:buNone/>
              <a:defRPr>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5" name="Google Shape;45;p5"/>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
        <p:cNvGrpSpPr/>
        <p:nvPr/>
      </p:nvGrpSpPr>
      <p:grpSpPr>
        <a:xfrm>
          <a:off x="0" y="0"/>
          <a:ext cx="0" cy="0"/>
          <a:chOff x="0" y="0"/>
          <a:chExt cx="0" cy="0"/>
        </a:xfrm>
      </p:grpSpPr>
      <p:sp>
        <p:nvSpPr>
          <p:cNvPr id="47" name="Google Shape;47;p6"/>
          <p:cNvSpPr txBox="1">
            <a:spLocks noGrp="1"/>
          </p:cNvSpPr>
          <p:nvPr>
            <p:ph type="ctrTitle"/>
          </p:nvPr>
        </p:nvSpPr>
        <p:spPr>
          <a:xfrm>
            <a:off x="685800" y="2130425"/>
            <a:ext cx="7772400" cy="1470025"/>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ubTitle" idx="1"/>
          </p:nvPr>
        </p:nvSpPr>
        <p:spPr>
          <a:xfrm>
            <a:off x="1371600" y="3886200"/>
            <a:ext cx="6400800" cy="1752600"/>
          </a:xfrm>
          <a:prstGeom prst="rect">
            <a:avLst/>
          </a:prstGeom>
          <a:noFill/>
          <a:ln>
            <a:noFill/>
          </a:ln>
        </p:spPr>
        <p:txBody>
          <a:bodyPr spcFirstLastPara="1" wrap="square" lIns="90000" tIns="46800" rIns="90000" bIns="46800" anchor="t" anchorCtr="0"/>
          <a:lstStyle>
            <a:lvl1pPr lvl="0" algn="ctr">
              <a:spcBef>
                <a:spcPts val="800"/>
              </a:spcBef>
              <a:spcAft>
                <a:spcPts val="0"/>
              </a:spcAft>
              <a:buSzPts val="3200"/>
              <a:buNone/>
              <a:defRPr/>
            </a:lvl1pPr>
            <a:lvl2pPr lvl="1" algn="ctr">
              <a:spcBef>
                <a:spcPts val="700"/>
              </a:spcBef>
              <a:spcAft>
                <a:spcPts val="0"/>
              </a:spcAft>
              <a:buSzPts val="2800"/>
              <a:buNone/>
              <a:defRPr/>
            </a:lvl2pPr>
            <a:lvl3pPr lvl="2" algn="ctr">
              <a:spcBef>
                <a:spcPts val="600"/>
              </a:spcBef>
              <a:spcAft>
                <a:spcPts val="0"/>
              </a:spcAft>
              <a:buSzPts val="2400"/>
              <a:buNone/>
              <a:defRPr/>
            </a:lvl3pPr>
            <a:lvl4pPr lvl="3" algn="ctr">
              <a:spcBef>
                <a:spcPts val="500"/>
              </a:spcBef>
              <a:spcAft>
                <a:spcPts val="0"/>
              </a:spcAft>
              <a:buSzPts val="2000"/>
              <a:buNone/>
              <a:defRPr/>
            </a:lvl4pPr>
            <a:lvl5pPr lvl="4" algn="ctr">
              <a:spcBef>
                <a:spcPts val="500"/>
              </a:spcBef>
              <a:spcAft>
                <a:spcPts val="0"/>
              </a:spcAft>
              <a:buSzPts val="2000"/>
              <a:buNone/>
              <a:defRPr/>
            </a:lvl5pPr>
            <a:lvl6pPr lvl="5" algn="ctr">
              <a:spcBef>
                <a:spcPts val="500"/>
              </a:spcBef>
              <a:spcAft>
                <a:spcPts val="0"/>
              </a:spcAft>
              <a:buSzPts val="2000"/>
              <a:buNone/>
              <a:defRPr/>
            </a:lvl6pPr>
            <a:lvl7pPr lvl="6" algn="ctr">
              <a:spcBef>
                <a:spcPts val="500"/>
              </a:spcBef>
              <a:spcAft>
                <a:spcPts val="0"/>
              </a:spcAft>
              <a:buSzPts val="2000"/>
              <a:buNone/>
              <a:defRPr/>
            </a:lvl7pPr>
            <a:lvl8pPr lvl="7" algn="ctr">
              <a:spcBef>
                <a:spcPts val="500"/>
              </a:spcBef>
              <a:spcAft>
                <a:spcPts val="0"/>
              </a:spcAft>
              <a:buSzPts val="2000"/>
              <a:buNone/>
              <a:defRPr/>
            </a:lvl8pPr>
            <a:lvl9pPr lvl="8" algn="ctr">
              <a:spcBef>
                <a:spcPts val="500"/>
              </a:spcBef>
              <a:spcAft>
                <a:spcPts val="0"/>
              </a:spcAft>
              <a:buSzPts val="2000"/>
              <a:buNone/>
              <a:defRPr/>
            </a:lvl9pPr>
          </a:lstStyle>
          <a:p>
            <a:endParaRPr/>
          </a:p>
        </p:txBody>
      </p:sp>
      <p:sp>
        <p:nvSpPr>
          <p:cNvPr id="49" name="Google Shape;49;p6"/>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l">
              <a:spcBef>
                <a:spcPts val="0"/>
              </a:spcBef>
              <a:spcAft>
                <a:spcPts val="0"/>
              </a:spcAft>
              <a:buSzPts val="1800"/>
              <a:buNone/>
              <a:defRPr>
                <a:solidFill>
                  <a:srgbClr val="000000"/>
                </a:solidFill>
                <a:latin typeface="Arial"/>
                <a:ea typeface="Arial"/>
                <a:cs typeface="Arial"/>
                <a:sym typeface="Arial"/>
              </a:defRPr>
            </a:lvl1pPr>
            <a:lvl2pPr marL="0" lvl="1" indent="0" algn="l">
              <a:spcBef>
                <a:spcPts val="0"/>
              </a:spcBef>
              <a:spcAft>
                <a:spcPts val="0"/>
              </a:spcAft>
              <a:buSzPts val="1800"/>
              <a:buNone/>
              <a:defRPr>
                <a:solidFill>
                  <a:srgbClr val="000000"/>
                </a:solidFill>
                <a:latin typeface="Arial"/>
                <a:ea typeface="Arial"/>
                <a:cs typeface="Arial"/>
                <a:sym typeface="Arial"/>
              </a:defRPr>
            </a:lvl2pPr>
            <a:lvl3pPr marL="0" lvl="2" indent="0" algn="l">
              <a:spcBef>
                <a:spcPts val="0"/>
              </a:spcBef>
              <a:spcAft>
                <a:spcPts val="0"/>
              </a:spcAft>
              <a:buSzPts val="1800"/>
              <a:buNone/>
              <a:defRPr>
                <a:solidFill>
                  <a:srgbClr val="000000"/>
                </a:solidFill>
                <a:latin typeface="Arial"/>
                <a:ea typeface="Arial"/>
                <a:cs typeface="Arial"/>
                <a:sym typeface="Arial"/>
              </a:defRPr>
            </a:lvl3pPr>
            <a:lvl4pPr marL="0" lvl="3" indent="0" algn="l">
              <a:spcBef>
                <a:spcPts val="0"/>
              </a:spcBef>
              <a:spcAft>
                <a:spcPts val="0"/>
              </a:spcAft>
              <a:buSzPts val="1800"/>
              <a:buNone/>
              <a:defRPr>
                <a:solidFill>
                  <a:srgbClr val="000000"/>
                </a:solidFill>
                <a:latin typeface="Arial"/>
                <a:ea typeface="Arial"/>
                <a:cs typeface="Arial"/>
                <a:sym typeface="Arial"/>
              </a:defRPr>
            </a:lvl4pPr>
            <a:lvl5pPr marL="0" lvl="4" indent="0" algn="l">
              <a:spcBef>
                <a:spcPts val="0"/>
              </a:spcBef>
              <a:spcAft>
                <a:spcPts val="0"/>
              </a:spcAft>
              <a:buSzPts val="1800"/>
              <a:buNone/>
              <a:defRPr>
                <a:solidFill>
                  <a:srgbClr val="000000"/>
                </a:solidFill>
                <a:latin typeface="Arial"/>
                <a:ea typeface="Arial"/>
                <a:cs typeface="Arial"/>
                <a:sym typeface="Arial"/>
              </a:defRPr>
            </a:lvl5pPr>
            <a:lvl6pPr marL="0" lvl="5" indent="0" algn="l">
              <a:spcBef>
                <a:spcPts val="0"/>
              </a:spcBef>
              <a:spcAft>
                <a:spcPts val="0"/>
              </a:spcAft>
              <a:buSzPts val="1800"/>
              <a:buNone/>
              <a:defRPr>
                <a:solidFill>
                  <a:srgbClr val="000000"/>
                </a:solidFill>
                <a:latin typeface="Arial"/>
                <a:ea typeface="Arial"/>
                <a:cs typeface="Arial"/>
                <a:sym typeface="Arial"/>
              </a:defRPr>
            </a:lvl6pPr>
            <a:lvl7pPr marL="0" lvl="6" indent="0" algn="l">
              <a:spcBef>
                <a:spcPts val="0"/>
              </a:spcBef>
              <a:spcAft>
                <a:spcPts val="0"/>
              </a:spcAft>
              <a:buSzPts val="1800"/>
              <a:buNone/>
              <a:defRPr>
                <a:solidFill>
                  <a:srgbClr val="000000"/>
                </a:solidFill>
                <a:latin typeface="Arial"/>
                <a:ea typeface="Arial"/>
                <a:cs typeface="Arial"/>
                <a:sym typeface="Arial"/>
              </a:defRPr>
            </a:lvl7pPr>
            <a:lvl8pPr marL="0" lvl="7" indent="0" algn="l">
              <a:spcBef>
                <a:spcPts val="0"/>
              </a:spcBef>
              <a:spcAft>
                <a:spcPts val="0"/>
              </a:spcAft>
              <a:buSzPts val="1800"/>
              <a:buNone/>
              <a:defRPr>
                <a:solidFill>
                  <a:srgbClr val="000000"/>
                </a:solidFill>
                <a:latin typeface="Arial"/>
                <a:ea typeface="Arial"/>
                <a:cs typeface="Arial"/>
                <a:sym typeface="Arial"/>
              </a:defRPr>
            </a:lvl8pPr>
            <a:lvl9pPr marL="0" lvl="8" indent="0" algn="l">
              <a:spcBef>
                <a:spcPts val="0"/>
              </a:spcBef>
              <a:spcAft>
                <a:spcPts val="0"/>
              </a:spcAft>
              <a:buSzPts val="1800"/>
              <a:buNone/>
              <a:defRPr>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1" name="Google Shape;51;p6"/>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722313" y="4406900"/>
            <a:ext cx="7772400" cy="1362075"/>
          </a:xfrm>
          <a:prstGeom prst="rect">
            <a:avLst/>
          </a:prstGeom>
          <a:noFill/>
          <a:ln>
            <a:noFill/>
          </a:ln>
        </p:spPr>
        <p:txBody>
          <a:bodyPr spcFirstLastPara="1" wrap="square" lIns="90000" tIns="46800" rIns="90000" bIns="46800" anchor="t" anchorCtr="0"/>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722313" y="2906713"/>
            <a:ext cx="7772400" cy="1500187"/>
          </a:xfrm>
          <a:prstGeom prst="rect">
            <a:avLst/>
          </a:prstGeom>
          <a:noFill/>
          <a:ln>
            <a:noFill/>
          </a:ln>
        </p:spPr>
        <p:txBody>
          <a:bodyPr spcFirstLastPara="1" wrap="square" lIns="90000" tIns="46800" rIns="90000" bIns="46800" anchor="b" anchorCtr="0"/>
          <a:lstStyle>
            <a:lvl1pPr marL="457200" lvl="0" indent="-228600" algn="l">
              <a:spcBef>
                <a:spcPts val="800"/>
              </a:spcBef>
              <a:spcAft>
                <a:spcPts val="0"/>
              </a:spcAft>
              <a:buSzPts val="2000"/>
              <a:buNone/>
              <a:defRPr sz="2000"/>
            </a:lvl1pPr>
            <a:lvl2pPr marL="914400" lvl="1" indent="-228600" algn="l">
              <a:spcBef>
                <a:spcPts val="700"/>
              </a:spcBef>
              <a:spcAft>
                <a:spcPts val="0"/>
              </a:spcAft>
              <a:buSzPts val="1800"/>
              <a:buNone/>
              <a:defRPr sz="1800"/>
            </a:lvl2pPr>
            <a:lvl3pPr marL="1371600" lvl="2" indent="-228600" algn="l">
              <a:spcBef>
                <a:spcPts val="600"/>
              </a:spcBef>
              <a:spcAft>
                <a:spcPts val="0"/>
              </a:spcAft>
              <a:buSzPts val="1600"/>
              <a:buNone/>
              <a:defRPr sz="1600"/>
            </a:lvl3pPr>
            <a:lvl4pPr marL="1828800" lvl="3" indent="-228600" algn="l">
              <a:spcBef>
                <a:spcPts val="500"/>
              </a:spcBef>
              <a:spcAft>
                <a:spcPts val="0"/>
              </a:spcAft>
              <a:buSzPts val="1400"/>
              <a:buNone/>
              <a:defRPr sz="1400"/>
            </a:lvl4pPr>
            <a:lvl5pPr marL="2286000" lvl="4" indent="-228600" algn="l">
              <a:spcBef>
                <a:spcPts val="500"/>
              </a:spcBef>
              <a:spcAft>
                <a:spcPts val="0"/>
              </a:spcAft>
              <a:buSzPts val="1400"/>
              <a:buNone/>
              <a:defRPr sz="1400"/>
            </a:lvl5pPr>
            <a:lvl6pPr marL="2743200" lvl="5" indent="-228600" algn="l">
              <a:spcBef>
                <a:spcPts val="500"/>
              </a:spcBef>
              <a:spcAft>
                <a:spcPts val="0"/>
              </a:spcAft>
              <a:buSzPts val="1400"/>
              <a:buNone/>
              <a:defRPr sz="1400"/>
            </a:lvl6pPr>
            <a:lvl7pPr marL="3200400" lvl="6" indent="-228600" algn="l">
              <a:spcBef>
                <a:spcPts val="500"/>
              </a:spcBef>
              <a:spcAft>
                <a:spcPts val="0"/>
              </a:spcAft>
              <a:buSzPts val="1400"/>
              <a:buNone/>
              <a:defRPr sz="1400"/>
            </a:lvl7pPr>
            <a:lvl8pPr marL="3657600" lvl="7" indent="-228600" algn="l">
              <a:spcBef>
                <a:spcPts val="500"/>
              </a:spcBef>
              <a:spcAft>
                <a:spcPts val="0"/>
              </a:spcAft>
              <a:buSzPts val="1400"/>
              <a:buNone/>
              <a:defRPr sz="1400"/>
            </a:lvl8pPr>
            <a:lvl9pPr marL="4114800" lvl="8" indent="-228600" algn="l">
              <a:spcBef>
                <a:spcPts val="500"/>
              </a:spcBef>
              <a:spcAft>
                <a:spcPts val="0"/>
              </a:spcAft>
              <a:buSzPts val="1400"/>
              <a:buNone/>
              <a:defRPr sz="1400"/>
            </a:lvl9pPr>
          </a:lstStyle>
          <a:p>
            <a:endParaRPr/>
          </a:p>
        </p:txBody>
      </p:sp>
      <p:sp>
        <p:nvSpPr>
          <p:cNvPr id="55" name="Google Shape;55;p7"/>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l">
              <a:spcBef>
                <a:spcPts val="0"/>
              </a:spcBef>
              <a:spcAft>
                <a:spcPts val="0"/>
              </a:spcAft>
              <a:buSzPts val="1800"/>
              <a:buNone/>
              <a:defRPr>
                <a:solidFill>
                  <a:srgbClr val="000000"/>
                </a:solidFill>
                <a:latin typeface="Arial"/>
                <a:ea typeface="Arial"/>
                <a:cs typeface="Arial"/>
                <a:sym typeface="Arial"/>
              </a:defRPr>
            </a:lvl1pPr>
            <a:lvl2pPr marL="0" lvl="1" indent="0" algn="l">
              <a:spcBef>
                <a:spcPts val="0"/>
              </a:spcBef>
              <a:spcAft>
                <a:spcPts val="0"/>
              </a:spcAft>
              <a:buSzPts val="1800"/>
              <a:buNone/>
              <a:defRPr>
                <a:solidFill>
                  <a:srgbClr val="000000"/>
                </a:solidFill>
                <a:latin typeface="Arial"/>
                <a:ea typeface="Arial"/>
                <a:cs typeface="Arial"/>
                <a:sym typeface="Arial"/>
              </a:defRPr>
            </a:lvl2pPr>
            <a:lvl3pPr marL="0" lvl="2" indent="0" algn="l">
              <a:spcBef>
                <a:spcPts val="0"/>
              </a:spcBef>
              <a:spcAft>
                <a:spcPts val="0"/>
              </a:spcAft>
              <a:buSzPts val="1800"/>
              <a:buNone/>
              <a:defRPr>
                <a:solidFill>
                  <a:srgbClr val="000000"/>
                </a:solidFill>
                <a:latin typeface="Arial"/>
                <a:ea typeface="Arial"/>
                <a:cs typeface="Arial"/>
                <a:sym typeface="Arial"/>
              </a:defRPr>
            </a:lvl3pPr>
            <a:lvl4pPr marL="0" lvl="3" indent="0" algn="l">
              <a:spcBef>
                <a:spcPts val="0"/>
              </a:spcBef>
              <a:spcAft>
                <a:spcPts val="0"/>
              </a:spcAft>
              <a:buSzPts val="1800"/>
              <a:buNone/>
              <a:defRPr>
                <a:solidFill>
                  <a:srgbClr val="000000"/>
                </a:solidFill>
                <a:latin typeface="Arial"/>
                <a:ea typeface="Arial"/>
                <a:cs typeface="Arial"/>
                <a:sym typeface="Arial"/>
              </a:defRPr>
            </a:lvl4pPr>
            <a:lvl5pPr marL="0" lvl="4" indent="0" algn="l">
              <a:spcBef>
                <a:spcPts val="0"/>
              </a:spcBef>
              <a:spcAft>
                <a:spcPts val="0"/>
              </a:spcAft>
              <a:buSzPts val="1800"/>
              <a:buNone/>
              <a:defRPr>
                <a:solidFill>
                  <a:srgbClr val="000000"/>
                </a:solidFill>
                <a:latin typeface="Arial"/>
                <a:ea typeface="Arial"/>
                <a:cs typeface="Arial"/>
                <a:sym typeface="Arial"/>
              </a:defRPr>
            </a:lvl5pPr>
            <a:lvl6pPr marL="0" lvl="5" indent="0" algn="l">
              <a:spcBef>
                <a:spcPts val="0"/>
              </a:spcBef>
              <a:spcAft>
                <a:spcPts val="0"/>
              </a:spcAft>
              <a:buSzPts val="1800"/>
              <a:buNone/>
              <a:defRPr>
                <a:solidFill>
                  <a:srgbClr val="000000"/>
                </a:solidFill>
                <a:latin typeface="Arial"/>
                <a:ea typeface="Arial"/>
                <a:cs typeface="Arial"/>
                <a:sym typeface="Arial"/>
              </a:defRPr>
            </a:lvl6pPr>
            <a:lvl7pPr marL="0" lvl="6" indent="0" algn="l">
              <a:spcBef>
                <a:spcPts val="0"/>
              </a:spcBef>
              <a:spcAft>
                <a:spcPts val="0"/>
              </a:spcAft>
              <a:buSzPts val="1800"/>
              <a:buNone/>
              <a:defRPr>
                <a:solidFill>
                  <a:srgbClr val="000000"/>
                </a:solidFill>
                <a:latin typeface="Arial"/>
                <a:ea typeface="Arial"/>
                <a:cs typeface="Arial"/>
                <a:sym typeface="Arial"/>
              </a:defRPr>
            </a:lvl7pPr>
            <a:lvl8pPr marL="0" lvl="7" indent="0" algn="l">
              <a:spcBef>
                <a:spcPts val="0"/>
              </a:spcBef>
              <a:spcAft>
                <a:spcPts val="0"/>
              </a:spcAft>
              <a:buSzPts val="1800"/>
              <a:buNone/>
              <a:defRPr>
                <a:solidFill>
                  <a:srgbClr val="000000"/>
                </a:solidFill>
                <a:latin typeface="Arial"/>
                <a:ea typeface="Arial"/>
                <a:cs typeface="Arial"/>
                <a:sym typeface="Arial"/>
              </a:defRPr>
            </a:lvl8pPr>
            <a:lvl9pPr marL="0" lvl="8" indent="0" algn="l">
              <a:spcBef>
                <a:spcPts val="0"/>
              </a:spcBef>
              <a:spcAft>
                <a:spcPts val="0"/>
              </a:spcAft>
              <a:buSzPts val="1800"/>
              <a:buNone/>
              <a:defRPr>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p7"/>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457200" y="457200"/>
            <a:ext cx="8226425" cy="1368425"/>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body" idx="1"/>
          </p:nvPr>
        </p:nvSpPr>
        <p:spPr>
          <a:xfrm>
            <a:off x="457200" y="1981200"/>
            <a:ext cx="4037013" cy="3883025"/>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sz="2800"/>
            </a:lvl1pPr>
            <a:lvl2pPr marL="914400" lvl="1" indent="-228600" algn="l">
              <a:spcBef>
                <a:spcPts val="700"/>
              </a:spcBef>
              <a:spcAft>
                <a:spcPts val="0"/>
              </a:spcAft>
              <a:buSzPts val="1400"/>
              <a:buNone/>
              <a:defRPr sz="2400"/>
            </a:lvl2pPr>
            <a:lvl3pPr marL="1371600" lvl="2" indent="-228600" algn="l">
              <a:spcBef>
                <a:spcPts val="600"/>
              </a:spcBef>
              <a:spcAft>
                <a:spcPts val="0"/>
              </a:spcAft>
              <a:buSzPts val="1400"/>
              <a:buNone/>
              <a:defRPr sz="2000"/>
            </a:lvl3pPr>
            <a:lvl4pPr marL="1828800" lvl="3" indent="-228600" algn="l">
              <a:spcBef>
                <a:spcPts val="500"/>
              </a:spcBef>
              <a:spcAft>
                <a:spcPts val="0"/>
              </a:spcAft>
              <a:buSzPts val="1400"/>
              <a:buNone/>
              <a:defRPr sz="1800"/>
            </a:lvl4pPr>
            <a:lvl5pPr marL="2286000" lvl="4" indent="-228600" algn="l">
              <a:spcBef>
                <a:spcPts val="500"/>
              </a:spcBef>
              <a:spcAft>
                <a:spcPts val="0"/>
              </a:spcAft>
              <a:buSzPts val="1400"/>
              <a:buNone/>
              <a:defRPr sz="1800"/>
            </a:lvl5pPr>
            <a:lvl6pPr marL="2743200" lvl="5" indent="-228600" algn="l">
              <a:spcBef>
                <a:spcPts val="500"/>
              </a:spcBef>
              <a:spcAft>
                <a:spcPts val="0"/>
              </a:spcAft>
              <a:buSzPts val="1400"/>
              <a:buNone/>
              <a:defRPr sz="1800"/>
            </a:lvl6pPr>
            <a:lvl7pPr marL="3200400" lvl="6" indent="-228600" algn="l">
              <a:spcBef>
                <a:spcPts val="500"/>
              </a:spcBef>
              <a:spcAft>
                <a:spcPts val="0"/>
              </a:spcAft>
              <a:buSzPts val="1400"/>
              <a:buNone/>
              <a:defRPr sz="1800"/>
            </a:lvl7pPr>
            <a:lvl8pPr marL="3657600" lvl="7" indent="-228600" algn="l">
              <a:spcBef>
                <a:spcPts val="500"/>
              </a:spcBef>
              <a:spcAft>
                <a:spcPts val="0"/>
              </a:spcAft>
              <a:buSzPts val="1400"/>
              <a:buNone/>
              <a:defRPr sz="1800"/>
            </a:lvl8pPr>
            <a:lvl9pPr marL="4114800" lvl="8" indent="-228600" algn="l">
              <a:spcBef>
                <a:spcPts val="500"/>
              </a:spcBef>
              <a:spcAft>
                <a:spcPts val="0"/>
              </a:spcAft>
              <a:buSzPts val="1400"/>
              <a:buNone/>
              <a:defRPr sz="1800"/>
            </a:lvl9pPr>
          </a:lstStyle>
          <a:p>
            <a:endParaRPr/>
          </a:p>
        </p:txBody>
      </p:sp>
      <p:sp>
        <p:nvSpPr>
          <p:cNvPr id="61" name="Google Shape;61;p8"/>
          <p:cNvSpPr txBox="1">
            <a:spLocks noGrp="1"/>
          </p:cNvSpPr>
          <p:nvPr>
            <p:ph type="body" idx="2"/>
          </p:nvPr>
        </p:nvSpPr>
        <p:spPr>
          <a:xfrm>
            <a:off x="4646613" y="1981200"/>
            <a:ext cx="4037012" cy="3883025"/>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sz="2800"/>
            </a:lvl1pPr>
            <a:lvl2pPr marL="914400" lvl="1" indent="-228600" algn="l">
              <a:spcBef>
                <a:spcPts val="700"/>
              </a:spcBef>
              <a:spcAft>
                <a:spcPts val="0"/>
              </a:spcAft>
              <a:buSzPts val="1400"/>
              <a:buNone/>
              <a:defRPr sz="2400"/>
            </a:lvl2pPr>
            <a:lvl3pPr marL="1371600" lvl="2" indent="-228600" algn="l">
              <a:spcBef>
                <a:spcPts val="600"/>
              </a:spcBef>
              <a:spcAft>
                <a:spcPts val="0"/>
              </a:spcAft>
              <a:buSzPts val="1400"/>
              <a:buNone/>
              <a:defRPr sz="2000"/>
            </a:lvl3pPr>
            <a:lvl4pPr marL="1828800" lvl="3" indent="-228600" algn="l">
              <a:spcBef>
                <a:spcPts val="500"/>
              </a:spcBef>
              <a:spcAft>
                <a:spcPts val="0"/>
              </a:spcAft>
              <a:buSzPts val="1400"/>
              <a:buNone/>
              <a:defRPr sz="1800"/>
            </a:lvl4pPr>
            <a:lvl5pPr marL="2286000" lvl="4" indent="-228600" algn="l">
              <a:spcBef>
                <a:spcPts val="500"/>
              </a:spcBef>
              <a:spcAft>
                <a:spcPts val="0"/>
              </a:spcAft>
              <a:buSzPts val="1400"/>
              <a:buNone/>
              <a:defRPr sz="1800"/>
            </a:lvl5pPr>
            <a:lvl6pPr marL="2743200" lvl="5" indent="-228600" algn="l">
              <a:spcBef>
                <a:spcPts val="500"/>
              </a:spcBef>
              <a:spcAft>
                <a:spcPts val="0"/>
              </a:spcAft>
              <a:buSzPts val="1400"/>
              <a:buNone/>
              <a:defRPr sz="1800"/>
            </a:lvl6pPr>
            <a:lvl7pPr marL="3200400" lvl="6" indent="-228600" algn="l">
              <a:spcBef>
                <a:spcPts val="500"/>
              </a:spcBef>
              <a:spcAft>
                <a:spcPts val="0"/>
              </a:spcAft>
              <a:buSzPts val="1400"/>
              <a:buNone/>
              <a:defRPr sz="1800"/>
            </a:lvl7pPr>
            <a:lvl8pPr marL="3657600" lvl="7" indent="-228600" algn="l">
              <a:spcBef>
                <a:spcPts val="500"/>
              </a:spcBef>
              <a:spcAft>
                <a:spcPts val="0"/>
              </a:spcAft>
              <a:buSzPts val="1400"/>
              <a:buNone/>
              <a:defRPr sz="1800"/>
            </a:lvl8pPr>
            <a:lvl9pPr marL="4114800" lvl="8" indent="-228600" algn="l">
              <a:spcBef>
                <a:spcPts val="500"/>
              </a:spcBef>
              <a:spcAft>
                <a:spcPts val="0"/>
              </a:spcAft>
              <a:buSzPts val="1400"/>
              <a:buNone/>
              <a:defRPr sz="1800"/>
            </a:lvl9pPr>
          </a:lstStyle>
          <a:p>
            <a:endParaRPr/>
          </a:p>
        </p:txBody>
      </p:sp>
      <p:sp>
        <p:nvSpPr>
          <p:cNvPr id="62" name="Google Shape;62;p8"/>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l">
              <a:spcBef>
                <a:spcPts val="0"/>
              </a:spcBef>
              <a:spcAft>
                <a:spcPts val="0"/>
              </a:spcAft>
              <a:buSzPts val="1800"/>
              <a:buNone/>
              <a:defRPr>
                <a:solidFill>
                  <a:srgbClr val="000000"/>
                </a:solidFill>
                <a:latin typeface="Arial"/>
                <a:ea typeface="Arial"/>
                <a:cs typeface="Arial"/>
                <a:sym typeface="Arial"/>
              </a:defRPr>
            </a:lvl1pPr>
            <a:lvl2pPr marL="0" lvl="1" indent="0" algn="l">
              <a:spcBef>
                <a:spcPts val="0"/>
              </a:spcBef>
              <a:spcAft>
                <a:spcPts val="0"/>
              </a:spcAft>
              <a:buSzPts val="1800"/>
              <a:buNone/>
              <a:defRPr>
                <a:solidFill>
                  <a:srgbClr val="000000"/>
                </a:solidFill>
                <a:latin typeface="Arial"/>
                <a:ea typeface="Arial"/>
                <a:cs typeface="Arial"/>
                <a:sym typeface="Arial"/>
              </a:defRPr>
            </a:lvl2pPr>
            <a:lvl3pPr marL="0" lvl="2" indent="0" algn="l">
              <a:spcBef>
                <a:spcPts val="0"/>
              </a:spcBef>
              <a:spcAft>
                <a:spcPts val="0"/>
              </a:spcAft>
              <a:buSzPts val="1800"/>
              <a:buNone/>
              <a:defRPr>
                <a:solidFill>
                  <a:srgbClr val="000000"/>
                </a:solidFill>
                <a:latin typeface="Arial"/>
                <a:ea typeface="Arial"/>
                <a:cs typeface="Arial"/>
                <a:sym typeface="Arial"/>
              </a:defRPr>
            </a:lvl3pPr>
            <a:lvl4pPr marL="0" lvl="3" indent="0" algn="l">
              <a:spcBef>
                <a:spcPts val="0"/>
              </a:spcBef>
              <a:spcAft>
                <a:spcPts val="0"/>
              </a:spcAft>
              <a:buSzPts val="1800"/>
              <a:buNone/>
              <a:defRPr>
                <a:solidFill>
                  <a:srgbClr val="000000"/>
                </a:solidFill>
                <a:latin typeface="Arial"/>
                <a:ea typeface="Arial"/>
                <a:cs typeface="Arial"/>
                <a:sym typeface="Arial"/>
              </a:defRPr>
            </a:lvl4pPr>
            <a:lvl5pPr marL="0" lvl="4" indent="0" algn="l">
              <a:spcBef>
                <a:spcPts val="0"/>
              </a:spcBef>
              <a:spcAft>
                <a:spcPts val="0"/>
              </a:spcAft>
              <a:buSzPts val="1800"/>
              <a:buNone/>
              <a:defRPr>
                <a:solidFill>
                  <a:srgbClr val="000000"/>
                </a:solidFill>
                <a:latin typeface="Arial"/>
                <a:ea typeface="Arial"/>
                <a:cs typeface="Arial"/>
                <a:sym typeface="Arial"/>
              </a:defRPr>
            </a:lvl5pPr>
            <a:lvl6pPr marL="0" lvl="5" indent="0" algn="l">
              <a:spcBef>
                <a:spcPts val="0"/>
              </a:spcBef>
              <a:spcAft>
                <a:spcPts val="0"/>
              </a:spcAft>
              <a:buSzPts val="1800"/>
              <a:buNone/>
              <a:defRPr>
                <a:solidFill>
                  <a:srgbClr val="000000"/>
                </a:solidFill>
                <a:latin typeface="Arial"/>
                <a:ea typeface="Arial"/>
                <a:cs typeface="Arial"/>
                <a:sym typeface="Arial"/>
              </a:defRPr>
            </a:lvl6pPr>
            <a:lvl7pPr marL="0" lvl="6" indent="0" algn="l">
              <a:spcBef>
                <a:spcPts val="0"/>
              </a:spcBef>
              <a:spcAft>
                <a:spcPts val="0"/>
              </a:spcAft>
              <a:buSzPts val="1800"/>
              <a:buNone/>
              <a:defRPr>
                <a:solidFill>
                  <a:srgbClr val="000000"/>
                </a:solidFill>
                <a:latin typeface="Arial"/>
                <a:ea typeface="Arial"/>
                <a:cs typeface="Arial"/>
                <a:sym typeface="Arial"/>
              </a:defRPr>
            </a:lvl7pPr>
            <a:lvl8pPr marL="0" lvl="7" indent="0" algn="l">
              <a:spcBef>
                <a:spcPts val="0"/>
              </a:spcBef>
              <a:spcAft>
                <a:spcPts val="0"/>
              </a:spcAft>
              <a:buSzPts val="1800"/>
              <a:buNone/>
              <a:defRPr>
                <a:solidFill>
                  <a:srgbClr val="000000"/>
                </a:solidFill>
                <a:latin typeface="Arial"/>
                <a:ea typeface="Arial"/>
                <a:cs typeface="Arial"/>
                <a:sym typeface="Arial"/>
              </a:defRPr>
            </a:lvl8pPr>
            <a:lvl9pPr marL="0" lvl="8" indent="0" algn="l">
              <a:spcBef>
                <a:spcPts val="0"/>
              </a:spcBef>
              <a:spcAft>
                <a:spcPts val="0"/>
              </a:spcAft>
              <a:buSzPts val="1800"/>
              <a:buNone/>
              <a:defRPr>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8"/>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0" y="274638"/>
            <a:ext cx="8229600" cy="1143000"/>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body" idx="1"/>
          </p:nvPr>
        </p:nvSpPr>
        <p:spPr>
          <a:xfrm>
            <a:off x="457200" y="1535113"/>
            <a:ext cx="4040188" cy="639762"/>
          </a:xfrm>
          <a:prstGeom prst="rect">
            <a:avLst/>
          </a:prstGeom>
          <a:noFill/>
          <a:ln>
            <a:noFill/>
          </a:ln>
        </p:spPr>
        <p:txBody>
          <a:bodyPr spcFirstLastPara="1" wrap="square" lIns="90000" tIns="46800" rIns="90000" bIns="46800" anchor="b" anchorCtr="0"/>
          <a:lstStyle>
            <a:lvl1pPr marL="457200" lvl="0" indent="-228600" algn="l">
              <a:spcBef>
                <a:spcPts val="800"/>
              </a:spcBef>
              <a:spcAft>
                <a:spcPts val="0"/>
              </a:spcAft>
              <a:buSzPts val="2400"/>
              <a:buNone/>
              <a:defRPr sz="2400" b="1"/>
            </a:lvl1pPr>
            <a:lvl2pPr marL="914400" lvl="1" indent="-228600" algn="l">
              <a:spcBef>
                <a:spcPts val="7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500"/>
              </a:spcBef>
              <a:spcAft>
                <a:spcPts val="0"/>
              </a:spcAft>
              <a:buSzPts val="1600"/>
              <a:buNone/>
              <a:defRPr sz="1600" b="1"/>
            </a:lvl4pPr>
            <a:lvl5pPr marL="2286000" lvl="4" indent="-228600" algn="l">
              <a:spcBef>
                <a:spcPts val="500"/>
              </a:spcBef>
              <a:spcAft>
                <a:spcPts val="0"/>
              </a:spcAft>
              <a:buSzPts val="1600"/>
              <a:buNone/>
              <a:defRPr sz="1600" b="1"/>
            </a:lvl5pPr>
            <a:lvl6pPr marL="2743200" lvl="5" indent="-228600" algn="l">
              <a:spcBef>
                <a:spcPts val="500"/>
              </a:spcBef>
              <a:spcAft>
                <a:spcPts val="0"/>
              </a:spcAft>
              <a:buSzPts val="1600"/>
              <a:buNone/>
              <a:defRPr sz="1600" b="1"/>
            </a:lvl6pPr>
            <a:lvl7pPr marL="3200400" lvl="6" indent="-228600" algn="l">
              <a:spcBef>
                <a:spcPts val="500"/>
              </a:spcBef>
              <a:spcAft>
                <a:spcPts val="0"/>
              </a:spcAft>
              <a:buSzPts val="1600"/>
              <a:buNone/>
              <a:defRPr sz="1600" b="1"/>
            </a:lvl7pPr>
            <a:lvl8pPr marL="3657600" lvl="7" indent="-228600" algn="l">
              <a:spcBef>
                <a:spcPts val="500"/>
              </a:spcBef>
              <a:spcAft>
                <a:spcPts val="0"/>
              </a:spcAft>
              <a:buSzPts val="1600"/>
              <a:buNone/>
              <a:defRPr sz="1600" b="1"/>
            </a:lvl8pPr>
            <a:lvl9pPr marL="4114800" lvl="8" indent="-228600" algn="l">
              <a:spcBef>
                <a:spcPts val="500"/>
              </a:spcBef>
              <a:spcAft>
                <a:spcPts val="0"/>
              </a:spcAft>
              <a:buSzPts val="1600"/>
              <a:buNone/>
              <a:defRPr sz="1600" b="1"/>
            </a:lvl9pPr>
          </a:lstStyle>
          <a:p>
            <a:endParaRPr/>
          </a:p>
        </p:txBody>
      </p:sp>
      <p:sp>
        <p:nvSpPr>
          <p:cNvPr id="68" name="Google Shape;68;p9"/>
          <p:cNvSpPr txBox="1">
            <a:spLocks noGrp="1"/>
          </p:cNvSpPr>
          <p:nvPr>
            <p:ph type="body" idx="2"/>
          </p:nvPr>
        </p:nvSpPr>
        <p:spPr>
          <a:xfrm>
            <a:off x="457200" y="2174875"/>
            <a:ext cx="4040188" cy="3951288"/>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sz="2400"/>
            </a:lvl1pPr>
            <a:lvl2pPr marL="914400" lvl="1" indent="-228600" algn="l">
              <a:spcBef>
                <a:spcPts val="700"/>
              </a:spcBef>
              <a:spcAft>
                <a:spcPts val="0"/>
              </a:spcAft>
              <a:buSzPts val="1400"/>
              <a:buNone/>
              <a:defRPr sz="2000"/>
            </a:lvl2pPr>
            <a:lvl3pPr marL="1371600" lvl="2" indent="-228600" algn="l">
              <a:spcBef>
                <a:spcPts val="600"/>
              </a:spcBef>
              <a:spcAft>
                <a:spcPts val="0"/>
              </a:spcAft>
              <a:buSzPts val="1400"/>
              <a:buNone/>
              <a:defRPr sz="1800"/>
            </a:lvl3pPr>
            <a:lvl4pPr marL="1828800" lvl="3" indent="-228600" algn="l">
              <a:spcBef>
                <a:spcPts val="500"/>
              </a:spcBef>
              <a:spcAft>
                <a:spcPts val="0"/>
              </a:spcAft>
              <a:buSzPts val="1400"/>
              <a:buNone/>
              <a:defRPr sz="1600"/>
            </a:lvl4pPr>
            <a:lvl5pPr marL="2286000" lvl="4" indent="-228600" algn="l">
              <a:spcBef>
                <a:spcPts val="500"/>
              </a:spcBef>
              <a:spcAft>
                <a:spcPts val="0"/>
              </a:spcAft>
              <a:buSzPts val="1400"/>
              <a:buNone/>
              <a:defRPr sz="1600"/>
            </a:lvl5pPr>
            <a:lvl6pPr marL="2743200" lvl="5" indent="-228600" algn="l">
              <a:spcBef>
                <a:spcPts val="500"/>
              </a:spcBef>
              <a:spcAft>
                <a:spcPts val="0"/>
              </a:spcAft>
              <a:buSzPts val="1400"/>
              <a:buNone/>
              <a:defRPr sz="1600"/>
            </a:lvl6pPr>
            <a:lvl7pPr marL="3200400" lvl="6" indent="-228600" algn="l">
              <a:spcBef>
                <a:spcPts val="500"/>
              </a:spcBef>
              <a:spcAft>
                <a:spcPts val="0"/>
              </a:spcAft>
              <a:buSzPts val="1400"/>
              <a:buNone/>
              <a:defRPr sz="1600"/>
            </a:lvl7pPr>
            <a:lvl8pPr marL="3657600" lvl="7" indent="-228600" algn="l">
              <a:spcBef>
                <a:spcPts val="500"/>
              </a:spcBef>
              <a:spcAft>
                <a:spcPts val="0"/>
              </a:spcAft>
              <a:buSzPts val="1400"/>
              <a:buNone/>
              <a:defRPr sz="1600"/>
            </a:lvl8pPr>
            <a:lvl9pPr marL="4114800" lvl="8" indent="-228600" algn="l">
              <a:spcBef>
                <a:spcPts val="500"/>
              </a:spcBef>
              <a:spcAft>
                <a:spcPts val="0"/>
              </a:spcAft>
              <a:buSzPts val="1400"/>
              <a:buNone/>
              <a:defRPr sz="1600"/>
            </a:lvl9pPr>
          </a:lstStyle>
          <a:p>
            <a:endParaRPr/>
          </a:p>
        </p:txBody>
      </p:sp>
      <p:sp>
        <p:nvSpPr>
          <p:cNvPr id="69" name="Google Shape;69;p9"/>
          <p:cNvSpPr txBox="1">
            <a:spLocks noGrp="1"/>
          </p:cNvSpPr>
          <p:nvPr>
            <p:ph type="body" idx="3"/>
          </p:nvPr>
        </p:nvSpPr>
        <p:spPr>
          <a:xfrm>
            <a:off x="4645025" y="1535113"/>
            <a:ext cx="4041775" cy="639762"/>
          </a:xfrm>
          <a:prstGeom prst="rect">
            <a:avLst/>
          </a:prstGeom>
          <a:noFill/>
          <a:ln>
            <a:noFill/>
          </a:ln>
        </p:spPr>
        <p:txBody>
          <a:bodyPr spcFirstLastPara="1" wrap="square" lIns="90000" tIns="46800" rIns="90000" bIns="46800" anchor="b" anchorCtr="0"/>
          <a:lstStyle>
            <a:lvl1pPr marL="457200" lvl="0" indent="-228600" algn="l">
              <a:spcBef>
                <a:spcPts val="800"/>
              </a:spcBef>
              <a:spcAft>
                <a:spcPts val="0"/>
              </a:spcAft>
              <a:buSzPts val="2400"/>
              <a:buNone/>
              <a:defRPr sz="2400" b="1"/>
            </a:lvl1pPr>
            <a:lvl2pPr marL="914400" lvl="1" indent="-228600" algn="l">
              <a:spcBef>
                <a:spcPts val="7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500"/>
              </a:spcBef>
              <a:spcAft>
                <a:spcPts val="0"/>
              </a:spcAft>
              <a:buSzPts val="1600"/>
              <a:buNone/>
              <a:defRPr sz="1600" b="1"/>
            </a:lvl4pPr>
            <a:lvl5pPr marL="2286000" lvl="4" indent="-228600" algn="l">
              <a:spcBef>
                <a:spcPts val="500"/>
              </a:spcBef>
              <a:spcAft>
                <a:spcPts val="0"/>
              </a:spcAft>
              <a:buSzPts val="1600"/>
              <a:buNone/>
              <a:defRPr sz="1600" b="1"/>
            </a:lvl5pPr>
            <a:lvl6pPr marL="2743200" lvl="5" indent="-228600" algn="l">
              <a:spcBef>
                <a:spcPts val="500"/>
              </a:spcBef>
              <a:spcAft>
                <a:spcPts val="0"/>
              </a:spcAft>
              <a:buSzPts val="1600"/>
              <a:buNone/>
              <a:defRPr sz="1600" b="1"/>
            </a:lvl6pPr>
            <a:lvl7pPr marL="3200400" lvl="6" indent="-228600" algn="l">
              <a:spcBef>
                <a:spcPts val="500"/>
              </a:spcBef>
              <a:spcAft>
                <a:spcPts val="0"/>
              </a:spcAft>
              <a:buSzPts val="1600"/>
              <a:buNone/>
              <a:defRPr sz="1600" b="1"/>
            </a:lvl7pPr>
            <a:lvl8pPr marL="3657600" lvl="7" indent="-228600" algn="l">
              <a:spcBef>
                <a:spcPts val="500"/>
              </a:spcBef>
              <a:spcAft>
                <a:spcPts val="0"/>
              </a:spcAft>
              <a:buSzPts val="1600"/>
              <a:buNone/>
              <a:defRPr sz="1600" b="1"/>
            </a:lvl8pPr>
            <a:lvl9pPr marL="4114800" lvl="8" indent="-228600" algn="l">
              <a:spcBef>
                <a:spcPts val="500"/>
              </a:spcBef>
              <a:spcAft>
                <a:spcPts val="0"/>
              </a:spcAft>
              <a:buSzPts val="1600"/>
              <a:buNone/>
              <a:defRPr sz="1600" b="1"/>
            </a:lvl9pPr>
          </a:lstStyle>
          <a:p>
            <a:endParaRPr/>
          </a:p>
        </p:txBody>
      </p:sp>
      <p:sp>
        <p:nvSpPr>
          <p:cNvPr id="70" name="Google Shape;70;p9"/>
          <p:cNvSpPr txBox="1">
            <a:spLocks noGrp="1"/>
          </p:cNvSpPr>
          <p:nvPr>
            <p:ph type="body" idx="4"/>
          </p:nvPr>
        </p:nvSpPr>
        <p:spPr>
          <a:xfrm>
            <a:off x="4645025" y="2174875"/>
            <a:ext cx="4041775" cy="3951288"/>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sz="2400"/>
            </a:lvl1pPr>
            <a:lvl2pPr marL="914400" lvl="1" indent="-228600" algn="l">
              <a:spcBef>
                <a:spcPts val="700"/>
              </a:spcBef>
              <a:spcAft>
                <a:spcPts val="0"/>
              </a:spcAft>
              <a:buSzPts val="1400"/>
              <a:buNone/>
              <a:defRPr sz="2000"/>
            </a:lvl2pPr>
            <a:lvl3pPr marL="1371600" lvl="2" indent="-228600" algn="l">
              <a:spcBef>
                <a:spcPts val="600"/>
              </a:spcBef>
              <a:spcAft>
                <a:spcPts val="0"/>
              </a:spcAft>
              <a:buSzPts val="1400"/>
              <a:buNone/>
              <a:defRPr sz="1800"/>
            </a:lvl3pPr>
            <a:lvl4pPr marL="1828800" lvl="3" indent="-228600" algn="l">
              <a:spcBef>
                <a:spcPts val="500"/>
              </a:spcBef>
              <a:spcAft>
                <a:spcPts val="0"/>
              </a:spcAft>
              <a:buSzPts val="1400"/>
              <a:buNone/>
              <a:defRPr sz="1600"/>
            </a:lvl4pPr>
            <a:lvl5pPr marL="2286000" lvl="4" indent="-228600" algn="l">
              <a:spcBef>
                <a:spcPts val="500"/>
              </a:spcBef>
              <a:spcAft>
                <a:spcPts val="0"/>
              </a:spcAft>
              <a:buSzPts val="1400"/>
              <a:buNone/>
              <a:defRPr sz="1600"/>
            </a:lvl5pPr>
            <a:lvl6pPr marL="2743200" lvl="5" indent="-228600" algn="l">
              <a:spcBef>
                <a:spcPts val="500"/>
              </a:spcBef>
              <a:spcAft>
                <a:spcPts val="0"/>
              </a:spcAft>
              <a:buSzPts val="1400"/>
              <a:buNone/>
              <a:defRPr sz="1600"/>
            </a:lvl6pPr>
            <a:lvl7pPr marL="3200400" lvl="6" indent="-228600" algn="l">
              <a:spcBef>
                <a:spcPts val="500"/>
              </a:spcBef>
              <a:spcAft>
                <a:spcPts val="0"/>
              </a:spcAft>
              <a:buSzPts val="1400"/>
              <a:buNone/>
              <a:defRPr sz="1600"/>
            </a:lvl7pPr>
            <a:lvl8pPr marL="3657600" lvl="7" indent="-228600" algn="l">
              <a:spcBef>
                <a:spcPts val="500"/>
              </a:spcBef>
              <a:spcAft>
                <a:spcPts val="0"/>
              </a:spcAft>
              <a:buSzPts val="1400"/>
              <a:buNone/>
              <a:defRPr sz="1600"/>
            </a:lvl8pPr>
            <a:lvl9pPr marL="4114800" lvl="8" indent="-228600" algn="l">
              <a:spcBef>
                <a:spcPts val="500"/>
              </a:spcBef>
              <a:spcAft>
                <a:spcPts val="0"/>
              </a:spcAft>
              <a:buSzPts val="1400"/>
              <a:buNone/>
              <a:defRPr sz="1600"/>
            </a:lvl9pPr>
          </a:lstStyle>
          <a:p>
            <a:endParaRPr/>
          </a:p>
        </p:txBody>
      </p:sp>
      <p:sp>
        <p:nvSpPr>
          <p:cNvPr id="71" name="Google Shape;71;p9"/>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l">
              <a:spcBef>
                <a:spcPts val="0"/>
              </a:spcBef>
              <a:spcAft>
                <a:spcPts val="0"/>
              </a:spcAft>
              <a:buSzPts val="1800"/>
              <a:buNone/>
              <a:defRPr>
                <a:solidFill>
                  <a:srgbClr val="000000"/>
                </a:solidFill>
                <a:latin typeface="Arial"/>
                <a:ea typeface="Arial"/>
                <a:cs typeface="Arial"/>
                <a:sym typeface="Arial"/>
              </a:defRPr>
            </a:lvl1pPr>
            <a:lvl2pPr marL="0" lvl="1" indent="0" algn="l">
              <a:spcBef>
                <a:spcPts val="0"/>
              </a:spcBef>
              <a:spcAft>
                <a:spcPts val="0"/>
              </a:spcAft>
              <a:buSzPts val="1800"/>
              <a:buNone/>
              <a:defRPr>
                <a:solidFill>
                  <a:srgbClr val="000000"/>
                </a:solidFill>
                <a:latin typeface="Arial"/>
                <a:ea typeface="Arial"/>
                <a:cs typeface="Arial"/>
                <a:sym typeface="Arial"/>
              </a:defRPr>
            </a:lvl2pPr>
            <a:lvl3pPr marL="0" lvl="2" indent="0" algn="l">
              <a:spcBef>
                <a:spcPts val="0"/>
              </a:spcBef>
              <a:spcAft>
                <a:spcPts val="0"/>
              </a:spcAft>
              <a:buSzPts val="1800"/>
              <a:buNone/>
              <a:defRPr>
                <a:solidFill>
                  <a:srgbClr val="000000"/>
                </a:solidFill>
                <a:latin typeface="Arial"/>
                <a:ea typeface="Arial"/>
                <a:cs typeface="Arial"/>
                <a:sym typeface="Arial"/>
              </a:defRPr>
            </a:lvl3pPr>
            <a:lvl4pPr marL="0" lvl="3" indent="0" algn="l">
              <a:spcBef>
                <a:spcPts val="0"/>
              </a:spcBef>
              <a:spcAft>
                <a:spcPts val="0"/>
              </a:spcAft>
              <a:buSzPts val="1800"/>
              <a:buNone/>
              <a:defRPr>
                <a:solidFill>
                  <a:srgbClr val="000000"/>
                </a:solidFill>
                <a:latin typeface="Arial"/>
                <a:ea typeface="Arial"/>
                <a:cs typeface="Arial"/>
                <a:sym typeface="Arial"/>
              </a:defRPr>
            </a:lvl4pPr>
            <a:lvl5pPr marL="0" lvl="4" indent="0" algn="l">
              <a:spcBef>
                <a:spcPts val="0"/>
              </a:spcBef>
              <a:spcAft>
                <a:spcPts val="0"/>
              </a:spcAft>
              <a:buSzPts val="1800"/>
              <a:buNone/>
              <a:defRPr>
                <a:solidFill>
                  <a:srgbClr val="000000"/>
                </a:solidFill>
                <a:latin typeface="Arial"/>
                <a:ea typeface="Arial"/>
                <a:cs typeface="Arial"/>
                <a:sym typeface="Arial"/>
              </a:defRPr>
            </a:lvl5pPr>
            <a:lvl6pPr marL="0" lvl="5" indent="0" algn="l">
              <a:spcBef>
                <a:spcPts val="0"/>
              </a:spcBef>
              <a:spcAft>
                <a:spcPts val="0"/>
              </a:spcAft>
              <a:buSzPts val="1800"/>
              <a:buNone/>
              <a:defRPr>
                <a:solidFill>
                  <a:srgbClr val="000000"/>
                </a:solidFill>
                <a:latin typeface="Arial"/>
                <a:ea typeface="Arial"/>
                <a:cs typeface="Arial"/>
                <a:sym typeface="Arial"/>
              </a:defRPr>
            </a:lvl6pPr>
            <a:lvl7pPr marL="0" lvl="6" indent="0" algn="l">
              <a:spcBef>
                <a:spcPts val="0"/>
              </a:spcBef>
              <a:spcAft>
                <a:spcPts val="0"/>
              </a:spcAft>
              <a:buSzPts val="1800"/>
              <a:buNone/>
              <a:defRPr>
                <a:solidFill>
                  <a:srgbClr val="000000"/>
                </a:solidFill>
                <a:latin typeface="Arial"/>
                <a:ea typeface="Arial"/>
                <a:cs typeface="Arial"/>
                <a:sym typeface="Arial"/>
              </a:defRPr>
            </a:lvl7pPr>
            <a:lvl8pPr marL="0" lvl="7" indent="0" algn="l">
              <a:spcBef>
                <a:spcPts val="0"/>
              </a:spcBef>
              <a:spcAft>
                <a:spcPts val="0"/>
              </a:spcAft>
              <a:buSzPts val="1800"/>
              <a:buNone/>
              <a:defRPr>
                <a:solidFill>
                  <a:srgbClr val="000000"/>
                </a:solidFill>
                <a:latin typeface="Arial"/>
                <a:ea typeface="Arial"/>
                <a:cs typeface="Arial"/>
                <a:sym typeface="Arial"/>
              </a:defRPr>
            </a:lvl8pPr>
            <a:lvl9pPr marL="0" lvl="8" indent="0" algn="l">
              <a:spcBef>
                <a:spcPts val="0"/>
              </a:spcBef>
              <a:spcAft>
                <a:spcPts val="0"/>
              </a:spcAft>
              <a:buSzPts val="1800"/>
              <a:buNone/>
              <a:defRPr>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3" name="Google Shape;73;p9"/>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457200" y="457200"/>
            <a:ext cx="8226425" cy="1368425"/>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lvl="0" indent="0" algn="l">
              <a:spcBef>
                <a:spcPts val="0"/>
              </a:spcBef>
              <a:spcAft>
                <a:spcPts val="0"/>
              </a:spcAft>
              <a:buSzPts val="1800"/>
              <a:buNone/>
              <a:defRPr>
                <a:solidFill>
                  <a:srgbClr val="000000"/>
                </a:solidFill>
                <a:latin typeface="Arial"/>
                <a:ea typeface="Arial"/>
                <a:cs typeface="Arial"/>
                <a:sym typeface="Arial"/>
              </a:defRPr>
            </a:lvl1pPr>
            <a:lvl2pPr marL="0" lvl="1" indent="0" algn="l">
              <a:spcBef>
                <a:spcPts val="0"/>
              </a:spcBef>
              <a:spcAft>
                <a:spcPts val="0"/>
              </a:spcAft>
              <a:buSzPts val="1800"/>
              <a:buNone/>
              <a:defRPr>
                <a:solidFill>
                  <a:srgbClr val="000000"/>
                </a:solidFill>
                <a:latin typeface="Arial"/>
                <a:ea typeface="Arial"/>
                <a:cs typeface="Arial"/>
                <a:sym typeface="Arial"/>
              </a:defRPr>
            </a:lvl2pPr>
            <a:lvl3pPr marL="0" lvl="2" indent="0" algn="l">
              <a:spcBef>
                <a:spcPts val="0"/>
              </a:spcBef>
              <a:spcAft>
                <a:spcPts val="0"/>
              </a:spcAft>
              <a:buSzPts val="1800"/>
              <a:buNone/>
              <a:defRPr>
                <a:solidFill>
                  <a:srgbClr val="000000"/>
                </a:solidFill>
                <a:latin typeface="Arial"/>
                <a:ea typeface="Arial"/>
                <a:cs typeface="Arial"/>
                <a:sym typeface="Arial"/>
              </a:defRPr>
            </a:lvl3pPr>
            <a:lvl4pPr marL="0" lvl="3" indent="0" algn="l">
              <a:spcBef>
                <a:spcPts val="0"/>
              </a:spcBef>
              <a:spcAft>
                <a:spcPts val="0"/>
              </a:spcAft>
              <a:buSzPts val="1800"/>
              <a:buNone/>
              <a:defRPr>
                <a:solidFill>
                  <a:srgbClr val="000000"/>
                </a:solidFill>
                <a:latin typeface="Arial"/>
                <a:ea typeface="Arial"/>
                <a:cs typeface="Arial"/>
                <a:sym typeface="Arial"/>
              </a:defRPr>
            </a:lvl4pPr>
            <a:lvl5pPr marL="0" lvl="4" indent="0" algn="l">
              <a:spcBef>
                <a:spcPts val="0"/>
              </a:spcBef>
              <a:spcAft>
                <a:spcPts val="0"/>
              </a:spcAft>
              <a:buSzPts val="1800"/>
              <a:buNone/>
              <a:defRPr>
                <a:solidFill>
                  <a:srgbClr val="000000"/>
                </a:solidFill>
                <a:latin typeface="Arial"/>
                <a:ea typeface="Arial"/>
                <a:cs typeface="Arial"/>
                <a:sym typeface="Arial"/>
              </a:defRPr>
            </a:lvl5pPr>
            <a:lvl6pPr marL="0" lvl="5" indent="0" algn="l">
              <a:spcBef>
                <a:spcPts val="0"/>
              </a:spcBef>
              <a:spcAft>
                <a:spcPts val="0"/>
              </a:spcAft>
              <a:buSzPts val="1800"/>
              <a:buNone/>
              <a:defRPr>
                <a:solidFill>
                  <a:srgbClr val="000000"/>
                </a:solidFill>
                <a:latin typeface="Arial"/>
                <a:ea typeface="Arial"/>
                <a:cs typeface="Arial"/>
                <a:sym typeface="Arial"/>
              </a:defRPr>
            </a:lvl6pPr>
            <a:lvl7pPr marL="0" lvl="6" indent="0" algn="l">
              <a:spcBef>
                <a:spcPts val="0"/>
              </a:spcBef>
              <a:spcAft>
                <a:spcPts val="0"/>
              </a:spcAft>
              <a:buSzPts val="1800"/>
              <a:buNone/>
              <a:defRPr>
                <a:solidFill>
                  <a:srgbClr val="000000"/>
                </a:solidFill>
                <a:latin typeface="Arial"/>
                <a:ea typeface="Arial"/>
                <a:cs typeface="Arial"/>
                <a:sym typeface="Arial"/>
              </a:defRPr>
            </a:lvl7pPr>
            <a:lvl8pPr marL="0" lvl="7" indent="0" algn="l">
              <a:spcBef>
                <a:spcPts val="0"/>
              </a:spcBef>
              <a:spcAft>
                <a:spcPts val="0"/>
              </a:spcAft>
              <a:buSzPts val="1800"/>
              <a:buNone/>
              <a:defRPr>
                <a:solidFill>
                  <a:srgbClr val="000000"/>
                </a:solidFill>
                <a:latin typeface="Arial"/>
                <a:ea typeface="Arial"/>
                <a:cs typeface="Arial"/>
                <a:sym typeface="Arial"/>
              </a:defRPr>
            </a:lvl8pPr>
            <a:lvl9pPr marL="0" lvl="8" indent="0" algn="l">
              <a:spcBef>
                <a:spcPts val="0"/>
              </a:spcBef>
              <a:spcAft>
                <a:spcPts val="0"/>
              </a:spcAft>
              <a:buSzPts val="1800"/>
              <a:buNone/>
              <a:defRPr>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8" name="Google Shape;78;p10"/>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6"/>
        <p:cNvGrpSpPr/>
        <p:nvPr/>
      </p:nvGrpSpPr>
      <p:grpSpPr>
        <a:xfrm>
          <a:off x="0" y="0"/>
          <a:ext cx="0" cy="0"/>
          <a:chOff x="0" y="0"/>
          <a:chExt cx="0" cy="0"/>
        </a:xfrm>
      </p:grpSpPr>
      <p:sp>
        <p:nvSpPr>
          <p:cNvPr id="7" name="Google Shape;7;p1"/>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marR="0" lvl="0" algn="l" rtl="0">
              <a:spcBef>
                <a:spcPts val="0"/>
              </a:spcBef>
              <a:spcAft>
                <a:spcPts val="0"/>
              </a:spcAft>
              <a:buClr>
                <a:srgbClr val="000000"/>
              </a:buClr>
              <a:buSzPts val="1800"/>
              <a:buFont typeface="Times New Roman"/>
              <a:buNone/>
              <a:defRPr sz="1800">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marR="0" lvl="0" indent="0" algn="l" rtl="0">
              <a:spcBef>
                <a:spcPts val="0"/>
              </a:spcBef>
              <a:spcAft>
                <a:spcPts val="0"/>
              </a:spcAft>
              <a:buClr>
                <a:srgbClr val="000000"/>
              </a:buClr>
              <a:buSzPts val="1800"/>
              <a:buFont typeface="Times New Roman"/>
              <a:buNone/>
              <a:defRPr sz="1800">
                <a:solidFill>
                  <a:srgbClr val="000000"/>
                </a:solidFill>
                <a:latin typeface="Arial"/>
                <a:ea typeface="Arial"/>
                <a:cs typeface="Arial"/>
                <a:sym typeface="Arial"/>
              </a:defRPr>
            </a:lvl1pPr>
            <a:lvl2pPr marL="0" marR="0" lvl="1" indent="0" algn="l" rtl="0">
              <a:spcBef>
                <a:spcPts val="0"/>
              </a:spcBef>
              <a:spcAft>
                <a:spcPts val="0"/>
              </a:spcAft>
              <a:buClr>
                <a:srgbClr val="000000"/>
              </a:buClr>
              <a:buSzPts val="1800"/>
              <a:buFont typeface="Times New Roman"/>
              <a:buNone/>
              <a:defRPr sz="1800">
                <a:solidFill>
                  <a:srgbClr val="000000"/>
                </a:solidFill>
                <a:latin typeface="Arial"/>
                <a:ea typeface="Arial"/>
                <a:cs typeface="Arial"/>
                <a:sym typeface="Arial"/>
              </a:defRPr>
            </a:lvl2pPr>
            <a:lvl3pPr marL="0" marR="0" lvl="2" indent="0" algn="l" rtl="0">
              <a:spcBef>
                <a:spcPts val="0"/>
              </a:spcBef>
              <a:spcAft>
                <a:spcPts val="0"/>
              </a:spcAft>
              <a:buClr>
                <a:srgbClr val="000000"/>
              </a:buClr>
              <a:buSzPts val="1800"/>
              <a:buFont typeface="Times New Roman"/>
              <a:buNone/>
              <a:defRPr sz="1800">
                <a:solidFill>
                  <a:srgbClr val="000000"/>
                </a:solidFill>
                <a:latin typeface="Arial"/>
                <a:ea typeface="Arial"/>
                <a:cs typeface="Arial"/>
                <a:sym typeface="Arial"/>
              </a:defRPr>
            </a:lvl3pPr>
            <a:lvl4pPr marL="0" marR="0" lvl="3" indent="0" algn="l" rtl="0">
              <a:spcBef>
                <a:spcPts val="0"/>
              </a:spcBef>
              <a:spcAft>
                <a:spcPts val="0"/>
              </a:spcAft>
              <a:buClr>
                <a:srgbClr val="000000"/>
              </a:buClr>
              <a:buSzPts val="1800"/>
              <a:buFont typeface="Times New Roman"/>
              <a:buNone/>
              <a:defRPr sz="1800">
                <a:solidFill>
                  <a:srgbClr val="000000"/>
                </a:solidFill>
                <a:latin typeface="Arial"/>
                <a:ea typeface="Arial"/>
                <a:cs typeface="Arial"/>
                <a:sym typeface="Arial"/>
              </a:defRPr>
            </a:lvl4pPr>
            <a:lvl5pPr marL="0" marR="0" lvl="4" indent="0" algn="l" rtl="0">
              <a:spcBef>
                <a:spcPts val="0"/>
              </a:spcBef>
              <a:spcAft>
                <a:spcPts val="0"/>
              </a:spcAft>
              <a:buClr>
                <a:srgbClr val="000000"/>
              </a:buClr>
              <a:buSzPts val="1800"/>
              <a:buFont typeface="Times New Roman"/>
              <a:buNone/>
              <a:defRPr sz="1800">
                <a:solidFill>
                  <a:srgbClr val="000000"/>
                </a:solidFill>
                <a:latin typeface="Arial"/>
                <a:ea typeface="Arial"/>
                <a:cs typeface="Arial"/>
                <a:sym typeface="Arial"/>
              </a:defRPr>
            </a:lvl5pPr>
            <a:lvl6pPr marL="0" marR="0" lvl="5" indent="0" algn="l" rtl="0">
              <a:spcBef>
                <a:spcPts val="0"/>
              </a:spcBef>
              <a:spcAft>
                <a:spcPts val="0"/>
              </a:spcAft>
              <a:buClr>
                <a:srgbClr val="000000"/>
              </a:buClr>
              <a:buSzPts val="1800"/>
              <a:buFont typeface="Times New Roman"/>
              <a:buNone/>
              <a:defRPr sz="1800">
                <a:solidFill>
                  <a:srgbClr val="000000"/>
                </a:solidFill>
                <a:latin typeface="Arial"/>
                <a:ea typeface="Arial"/>
                <a:cs typeface="Arial"/>
                <a:sym typeface="Arial"/>
              </a:defRPr>
            </a:lvl6pPr>
            <a:lvl7pPr marL="0" marR="0" lvl="6" indent="0" algn="l" rtl="0">
              <a:spcBef>
                <a:spcPts val="0"/>
              </a:spcBef>
              <a:spcAft>
                <a:spcPts val="0"/>
              </a:spcAft>
              <a:buClr>
                <a:srgbClr val="000000"/>
              </a:buClr>
              <a:buSzPts val="1800"/>
              <a:buFont typeface="Times New Roman"/>
              <a:buNone/>
              <a:defRPr sz="1800">
                <a:solidFill>
                  <a:srgbClr val="000000"/>
                </a:solidFill>
                <a:latin typeface="Arial"/>
                <a:ea typeface="Arial"/>
                <a:cs typeface="Arial"/>
                <a:sym typeface="Arial"/>
              </a:defRPr>
            </a:lvl7pPr>
            <a:lvl8pPr marL="0" marR="0" lvl="7" indent="0" algn="l" rtl="0">
              <a:spcBef>
                <a:spcPts val="0"/>
              </a:spcBef>
              <a:spcAft>
                <a:spcPts val="0"/>
              </a:spcAft>
              <a:buClr>
                <a:srgbClr val="000000"/>
              </a:buClr>
              <a:buSzPts val="1800"/>
              <a:buFont typeface="Times New Roman"/>
              <a:buNone/>
              <a:defRPr sz="1800">
                <a:solidFill>
                  <a:srgbClr val="000000"/>
                </a:solidFill>
                <a:latin typeface="Arial"/>
                <a:ea typeface="Arial"/>
                <a:cs typeface="Arial"/>
                <a:sym typeface="Arial"/>
              </a:defRPr>
            </a:lvl8pPr>
            <a:lvl9pPr marL="0" marR="0" lvl="8" indent="0" algn="l" rtl="0">
              <a:spcBef>
                <a:spcPts val="0"/>
              </a:spcBef>
              <a:spcAft>
                <a:spcPts val="0"/>
              </a:spcAft>
              <a:buClr>
                <a:srgbClr val="000000"/>
              </a:buClr>
              <a:buSzPts val="1800"/>
              <a:buFont typeface="Times New Roman"/>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grpSp>
        <p:nvGrpSpPr>
          <p:cNvPr id="9" name="Google Shape;9;p1"/>
          <p:cNvGrpSpPr/>
          <p:nvPr/>
        </p:nvGrpSpPr>
        <p:grpSpPr>
          <a:xfrm>
            <a:off x="0" y="0"/>
            <a:ext cx="9140825" cy="542925"/>
            <a:chOff x="0" y="0"/>
            <a:chExt cx="5758" cy="342"/>
          </a:xfrm>
        </p:grpSpPr>
        <p:sp>
          <p:nvSpPr>
            <p:cNvPr id="10" name="Google Shape;10;p1"/>
            <p:cNvSpPr/>
            <p:nvPr/>
          </p:nvSpPr>
          <p:spPr>
            <a:xfrm>
              <a:off x="0" y="0"/>
              <a:ext cx="178" cy="334"/>
            </a:xfrm>
            <a:prstGeom prst="rect">
              <a:avLst/>
            </a:prstGeom>
            <a:gradFill>
              <a:gsLst>
                <a:gs pos="0">
                  <a:srgbClr val="CCCCE6"/>
                </a:gs>
                <a:gs pos="100000">
                  <a:srgbClr val="FFFFFF"/>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1" name="Google Shape;11;p1"/>
            <p:cNvSpPr/>
            <p:nvPr/>
          </p:nvSpPr>
          <p:spPr>
            <a:xfrm>
              <a:off x="260" y="85"/>
              <a:ext cx="5498" cy="171"/>
            </a:xfrm>
            <a:prstGeom prst="rect">
              <a:avLst/>
            </a:prstGeom>
            <a:gradFill>
              <a:gsLst>
                <a:gs pos="0">
                  <a:srgbClr val="00007D"/>
                </a:gs>
                <a:gs pos="100000">
                  <a:srgbClr val="FFFFFF"/>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2" name="Google Shape;12;p1"/>
            <p:cNvSpPr/>
            <p:nvPr/>
          </p:nvSpPr>
          <p:spPr>
            <a:xfrm>
              <a:off x="258" y="85"/>
              <a:ext cx="85" cy="87"/>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3" name="Google Shape;13;p1"/>
            <p:cNvSpPr/>
            <p:nvPr/>
          </p:nvSpPr>
          <p:spPr>
            <a:xfrm>
              <a:off x="345" y="0"/>
              <a:ext cx="86" cy="85"/>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4" name="Google Shape;14;p1"/>
            <p:cNvSpPr/>
            <p:nvPr/>
          </p:nvSpPr>
          <p:spPr>
            <a:xfrm>
              <a:off x="345" y="85"/>
              <a:ext cx="86" cy="87"/>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5" name="Google Shape;15;p1"/>
            <p:cNvSpPr/>
            <p:nvPr/>
          </p:nvSpPr>
          <p:spPr>
            <a:xfrm>
              <a:off x="173" y="173"/>
              <a:ext cx="84" cy="85"/>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6" name="Google Shape;16;p1"/>
            <p:cNvSpPr/>
            <p:nvPr/>
          </p:nvSpPr>
          <p:spPr>
            <a:xfrm>
              <a:off x="83" y="86"/>
              <a:ext cx="87" cy="85"/>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7" name="Google Shape;17;p1"/>
            <p:cNvSpPr/>
            <p:nvPr/>
          </p:nvSpPr>
          <p:spPr>
            <a:xfrm>
              <a:off x="258" y="171"/>
              <a:ext cx="85" cy="85"/>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8" name="Google Shape;18;p1"/>
            <p:cNvSpPr/>
            <p:nvPr/>
          </p:nvSpPr>
          <p:spPr>
            <a:xfrm>
              <a:off x="173" y="258"/>
              <a:ext cx="84" cy="84"/>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grpSp>
      <p:sp>
        <p:nvSpPr>
          <p:cNvPr id="19" name="Google Shape;19;p1"/>
          <p:cNvSpPr txBox="1">
            <a:spLocks noGrp="1"/>
          </p:cNvSpPr>
          <p:nvPr>
            <p:ph type="title"/>
          </p:nvPr>
        </p:nvSpPr>
        <p:spPr>
          <a:xfrm>
            <a:off x="457200" y="457200"/>
            <a:ext cx="8226425" cy="1368425"/>
          </a:xfrm>
          <a:prstGeom prst="rect">
            <a:avLst/>
          </a:prstGeom>
          <a:noFill/>
          <a:ln>
            <a:noFill/>
          </a:ln>
        </p:spPr>
        <p:txBody>
          <a:bodyPr spcFirstLastPara="1" wrap="square" lIns="90000" tIns="46800" rIns="90000" bIns="46800" anchor="ctr" anchorCtr="0"/>
          <a:lstStyle>
            <a:lvl1pPr marR="0" lvl="0" algn="l"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20" name="Google Shape;20;p1"/>
          <p:cNvSpPr txBox="1">
            <a:spLocks noGrp="1"/>
          </p:cNvSpPr>
          <p:nvPr>
            <p:ph type="body" idx="1"/>
          </p:nvPr>
        </p:nvSpPr>
        <p:spPr>
          <a:xfrm>
            <a:off x="457200" y="1981200"/>
            <a:ext cx="8226425" cy="3883025"/>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spcBef>
                <a:spcPts val="70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21" name="Google Shape;21;p1"/>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b" anchorCtr="0"/>
          <a:lstStyle>
            <a:lvl1pPr marR="0" lvl="0" algn="l" rtl="0">
              <a:spcBef>
                <a:spcPts val="0"/>
              </a:spcBef>
              <a:spcAft>
                <a:spcPts val="0"/>
              </a:spcAft>
              <a:buClr>
                <a:srgbClr val="000000"/>
              </a:buClr>
              <a:buSzPts val="1800"/>
              <a:buFont typeface="Times New Roman"/>
              <a:buNone/>
              <a:defRPr sz="1800">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457200" y="274638"/>
            <a:ext cx="8226425" cy="1139825"/>
          </a:xfrm>
          <a:prstGeom prst="rect">
            <a:avLst/>
          </a:prstGeom>
          <a:noFill/>
          <a:ln>
            <a:noFill/>
          </a:ln>
        </p:spPr>
        <p:txBody>
          <a:bodyPr spcFirstLastPara="1" wrap="square" lIns="90000" tIns="46800" rIns="90000" bIns="46800" anchor="ctr" anchorCtr="0"/>
          <a:lstStyle>
            <a:lvl1pPr marR="0" lvl="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07" name="Google Shape;107;p15"/>
          <p:cNvSpPr txBox="1">
            <a:spLocks noGrp="1"/>
          </p:cNvSpPr>
          <p:nvPr>
            <p:ph type="body" idx="1"/>
          </p:nvPr>
        </p:nvSpPr>
        <p:spPr>
          <a:xfrm>
            <a:off x="457200" y="1600200"/>
            <a:ext cx="8226425" cy="4522788"/>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spcBef>
                <a:spcPts val="70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108" name="Google Shape;108;p15"/>
          <p:cNvSpPr txBox="1">
            <a:spLocks noGrp="1"/>
          </p:cNvSpPr>
          <p:nvPr>
            <p:ph type="dt" idx="10"/>
          </p:nvPr>
        </p:nvSpPr>
        <p:spPr>
          <a:xfrm>
            <a:off x="457200" y="6245225"/>
            <a:ext cx="2130425" cy="473075"/>
          </a:xfrm>
          <a:prstGeom prst="rect">
            <a:avLst/>
          </a:prstGeom>
          <a:noFill/>
          <a:ln>
            <a:noFill/>
          </a:ln>
        </p:spPr>
        <p:txBody>
          <a:bodyPr spcFirstLastPara="1" wrap="square" lIns="90000" tIns="46800" rIns="90000" bIns="46800" anchor="t" anchorCtr="0"/>
          <a:lstStyle>
            <a:lvl1pPr marR="0" lvl="0" algn="l" rtl="0">
              <a:spcBef>
                <a:spcPts val="0"/>
              </a:spcBef>
              <a:spcAft>
                <a:spcPts val="0"/>
              </a:spcAft>
              <a:buClr>
                <a:srgbClr val="000000"/>
              </a:buClr>
              <a:buSzPts val="630"/>
              <a:buFont typeface="Times New Roman"/>
              <a:buNone/>
              <a:defRPr sz="14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09" name="Google Shape;109;p15"/>
          <p:cNvSpPr txBox="1">
            <a:spLocks noGrp="1"/>
          </p:cNvSpPr>
          <p:nvPr>
            <p:ph type="ftr" idx="11"/>
          </p:nvPr>
        </p:nvSpPr>
        <p:spPr>
          <a:xfrm>
            <a:off x="3124200" y="6245225"/>
            <a:ext cx="2892425" cy="473075"/>
          </a:xfrm>
          <a:prstGeom prst="rect">
            <a:avLst/>
          </a:prstGeom>
          <a:noFill/>
          <a:ln>
            <a:noFill/>
          </a:ln>
        </p:spPr>
        <p:txBody>
          <a:bodyPr spcFirstLastPara="1" wrap="square" lIns="90000" tIns="46800" rIns="90000" bIns="46800" anchor="t" anchorCtr="0"/>
          <a:lstStyle>
            <a:lvl1pPr marR="0" lvl="0" algn="ctr" rtl="0">
              <a:spcBef>
                <a:spcPts val="0"/>
              </a:spcBef>
              <a:spcAft>
                <a:spcPts val="0"/>
              </a:spcAft>
              <a:buClr>
                <a:srgbClr val="000000"/>
              </a:buClr>
              <a:buSzPts val="630"/>
              <a:buFont typeface="Times New Roman"/>
              <a:buNone/>
              <a:defRPr sz="14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10" name="Google Shape;110;p15"/>
          <p:cNvSpPr txBox="1">
            <a:spLocks noGrp="1"/>
          </p:cNvSpPr>
          <p:nvPr>
            <p:ph type="sldNum" idx="12"/>
          </p:nvPr>
        </p:nvSpPr>
        <p:spPr>
          <a:xfrm>
            <a:off x="6553200" y="6245225"/>
            <a:ext cx="2130425" cy="473075"/>
          </a:xfrm>
          <a:prstGeom prst="rect">
            <a:avLst/>
          </a:prstGeom>
          <a:noFill/>
          <a:ln>
            <a:noFill/>
          </a:ln>
        </p:spPr>
        <p:txBody>
          <a:bodyPr spcFirstLastPara="1" wrap="square" lIns="90000" tIns="46800" rIns="90000" bIns="46800" anchor="t" anchorCtr="0">
            <a:noAutofit/>
          </a:bodyPr>
          <a:lstStyle>
            <a:lvl1pPr marL="215900" marR="0" lvl="0" indent="-214313" algn="r" rtl="0">
              <a:spcBef>
                <a:spcPts val="0"/>
              </a:spcBef>
              <a:spcAft>
                <a:spcPts val="0"/>
              </a:spcAft>
              <a:buClr>
                <a:srgbClr val="000000"/>
              </a:buClr>
              <a:buSzPts val="630"/>
              <a:buFont typeface="Times New Roman"/>
              <a:buNone/>
              <a:defRPr sz="1400">
                <a:solidFill>
                  <a:srgbClr val="000000"/>
                </a:solidFill>
                <a:latin typeface="Times New Roman"/>
                <a:ea typeface="Times New Roman"/>
                <a:cs typeface="Times New Roman"/>
                <a:sym typeface="Times New Roman"/>
              </a:defRPr>
            </a:lvl1pPr>
            <a:lvl2pPr marL="215900" marR="0" lvl="1" indent="-214313" algn="r" rtl="0">
              <a:spcBef>
                <a:spcPts val="0"/>
              </a:spcBef>
              <a:spcAft>
                <a:spcPts val="0"/>
              </a:spcAft>
              <a:buClr>
                <a:srgbClr val="000000"/>
              </a:buClr>
              <a:buSzPts val="630"/>
              <a:buFont typeface="Times New Roman"/>
              <a:buNone/>
              <a:defRPr sz="1400">
                <a:solidFill>
                  <a:srgbClr val="000000"/>
                </a:solidFill>
                <a:latin typeface="Times New Roman"/>
                <a:ea typeface="Times New Roman"/>
                <a:cs typeface="Times New Roman"/>
                <a:sym typeface="Times New Roman"/>
              </a:defRPr>
            </a:lvl2pPr>
            <a:lvl3pPr marL="215900" marR="0" lvl="2" indent="-214313" algn="r" rtl="0">
              <a:spcBef>
                <a:spcPts val="0"/>
              </a:spcBef>
              <a:spcAft>
                <a:spcPts val="0"/>
              </a:spcAft>
              <a:buClr>
                <a:srgbClr val="000000"/>
              </a:buClr>
              <a:buSzPts val="630"/>
              <a:buFont typeface="Times New Roman"/>
              <a:buNone/>
              <a:defRPr sz="1400">
                <a:solidFill>
                  <a:srgbClr val="000000"/>
                </a:solidFill>
                <a:latin typeface="Times New Roman"/>
                <a:ea typeface="Times New Roman"/>
                <a:cs typeface="Times New Roman"/>
                <a:sym typeface="Times New Roman"/>
              </a:defRPr>
            </a:lvl3pPr>
            <a:lvl4pPr marL="215900" marR="0" lvl="3" indent="-214313" algn="r" rtl="0">
              <a:spcBef>
                <a:spcPts val="0"/>
              </a:spcBef>
              <a:spcAft>
                <a:spcPts val="0"/>
              </a:spcAft>
              <a:buClr>
                <a:srgbClr val="000000"/>
              </a:buClr>
              <a:buSzPts val="630"/>
              <a:buFont typeface="Times New Roman"/>
              <a:buNone/>
              <a:defRPr sz="1400">
                <a:solidFill>
                  <a:srgbClr val="000000"/>
                </a:solidFill>
                <a:latin typeface="Times New Roman"/>
                <a:ea typeface="Times New Roman"/>
                <a:cs typeface="Times New Roman"/>
                <a:sym typeface="Times New Roman"/>
              </a:defRPr>
            </a:lvl4pPr>
            <a:lvl5pPr marL="215900" marR="0" lvl="4" indent="-214313" algn="r" rtl="0">
              <a:spcBef>
                <a:spcPts val="0"/>
              </a:spcBef>
              <a:spcAft>
                <a:spcPts val="0"/>
              </a:spcAft>
              <a:buClr>
                <a:srgbClr val="000000"/>
              </a:buClr>
              <a:buSzPts val="630"/>
              <a:buFont typeface="Times New Roman"/>
              <a:buNone/>
              <a:defRPr sz="1400">
                <a:solidFill>
                  <a:srgbClr val="000000"/>
                </a:solidFill>
                <a:latin typeface="Times New Roman"/>
                <a:ea typeface="Times New Roman"/>
                <a:cs typeface="Times New Roman"/>
                <a:sym typeface="Times New Roman"/>
              </a:defRPr>
            </a:lvl5pPr>
            <a:lvl6pPr marL="215900" marR="0" lvl="5" indent="-214313" algn="r" rtl="0">
              <a:spcBef>
                <a:spcPts val="0"/>
              </a:spcBef>
              <a:spcAft>
                <a:spcPts val="0"/>
              </a:spcAft>
              <a:buClr>
                <a:srgbClr val="000000"/>
              </a:buClr>
              <a:buSzPts val="630"/>
              <a:buFont typeface="Times New Roman"/>
              <a:buNone/>
              <a:defRPr sz="1400">
                <a:solidFill>
                  <a:srgbClr val="000000"/>
                </a:solidFill>
                <a:latin typeface="Times New Roman"/>
                <a:ea typeface="Times New Roman"/>
                <a:cs typeface="Times New Roman"/>
                <a:sym typeface="Times New Roman"/>
              </a:defRPr>
            </a:lvl6pPr>
            <a:lvl7pPr marL="215900" marR="0" lvl="6" indent="-214313" algn="r" rtl="0">
              <a:spcBef>
                <a:spcPts val="0"/>
              </a:spcBef>
              <a:spcAft>
                <a:spcPts val="0"/>
              </a:spcAft>
              <a:buClr>
                <a:srgbClr val="000000"/>
              </a:buClr>
              <a:buSzPts val="630"/>
              <a:buFont typeface="Times New Roman"/>
              <a:buNone/>
              <a:defRPr sz="1400">
                <a:solidFill>
                  <a:srgbClr val="000000"/>
                </a:solidFill>
                <a:latin typeface="Times New Roman"/>
                <a:ea typeface="Times New Roman"/>
                <a:cs typeface="Times New Roman"/>
                <a:sym typeface="Times New Roman"/>
              </a:defRPr>
            </a:lvl7pPr>
            <a:lvl8pPr marL="215900" marR="0" lvl="7" indent="-214313" algn="r" rtl="0">
              <a:spcBef>
                <a:spcPts val="0"/>
              </a:spcBef>
              <a:spcAft>
                <a:spcPts val="0"/>
              </a:spcAft>
              <a:buClr>
                <a:srgbClr val="000000"/>
              </a:buClr>
              <a:buSzPts val="630"/>
              <a:buFont typeface="Times New Roman"/>
              <a:buNone/>
              <a:defRPr sz="1400">
                <a:solidFill>
                  <a:srgbClr val="000000"/>
                </a:solidFill>
                <a:latin typeface="Times New Roman"/>
                <a:ea typeface="Times New Roman"/>
                <a:cs typeface="Times New Roman"/>
                <a:sym typeface="Times New Roman"/>
              </a:defRPr>
            </a:lvl8pPr>
            <a:lvl9pPr marL="215900" marR="0" lvl="8" indent="-214313" algn="r" rtl="0">
              <a:spcBef>
                <a:spcPts val="0"/>
              </a:spcBef>
              <a:spcAft>
                <a:spcPts val="0"/>
              </a:spcAft>
              <a:buClr>
                <a:srgbClr val="000000"/>
              </a:buClr>
              <a:buSzPts val="630"/>
              <a:buFont typeface="Times New Roman"/>
              <a:buNone/>
              <a:defRPr sz="1400">
                <a:solidFill>
                  <a:srgbClr val="000000"/>
                </a:solidFill>
                <a:latin typeface="Times New Roman"/>
                <a:ea typeface="Times New Roman"/>
                <a:cs typeface="Times New Roman"/>
                <a:sym typeface="Times New Roman"/>
              </a:defRPr>
            </a:lvl9pPr>
          </a:lstStyle>
          <a:p>
            <a:pPr marL="215900" lvl="0" indent="-214313"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185"/>
        <p:cNvGrpSpPr/>
        <p:nvPr/>
      </p:nvGrpSpPr>
      <p:grpSpPr>
        <a:xfrm>
          <a:off x="0" y="0"/>
          <a:ext cx="0" cy="0"/>
          <a:chOff x="0" y="0"/>
          <a:chExt cx="0" cy="0"/>
        </a:xfrm>
      </p:grpSpPr>
      <p:grpSp>
        <p:nvGrpSpPr>
          <p:cNvPr id="186" name="Google Shape;186;p28"/>
          <p:cNvGrpSpPr/>
          <p:nvPr/>
        </p:nvGrpSpPr>
        <p:grpSpPr>
          <a:xfrm>
            <a:off x="0" y="0"/>
            <a:ext cx="9140825" cy="6854825"/>
            <a:chOff x="0" y="0"/>
            <a:chExt cx="5758" cy="4318"/>
          </a:xfrm>
        </p:grpSpPr>
        <p:sp>
          <p:nvSpPr>
            <p:cNvPr id="187" name="Google Shape;187;p28"/>
            <p:cNvSpPr/>
            <p:nvPr/>
          </p:nvSpPr>
          <p:spPr>
            <a:xfrm>
              <a:off x="0" y="0"/>
              <a:ext cx="2206" cy="4318"/>
            </a:xfrm>
            <a:prstGeom prst="rect">
              <a:avLst/>
            </a:prstGeom>
            <a:gradFill>
              <a:gsLst>
                <a:gs pos="0">
                  <a:srgbClr val="CCCCE6"/>
                </a:gs>
                <a:gs pos="100000">
                  <a:srgbClr val="FFFFFF"/>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88" name="Google Shape;188;p28"/>
            <p:cNvSpPr/>
            <p:nvPr/>
          </p:nvSpPr>
          <p:spPr>
            <a:xfrm>
              <a:off x="1081" y="1065"/>
              <a:ext cx="4677" cy="1594"/>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grpSp>
          <p:nvGrpSpPr>
            <p:cNvPr id="189" name="Google Shape;189;p28"/>
            <p:cNvGrpSpPr/>
            <p:nvPr/>
          </p:nvGrpSpPr>
          <p:grpSpPr>
            <a:xfrm>
              <a:off x="0" y="672"/>
              <a:ext cx="1804" cy="1987"/>
              <a:chOff x="0" y="672"/>
              <a:chExt cx="1804" cy="1987"/>
            </a:xfrm>
          </p:grpSpPr>
          <p:sp>
            <p:nvSpPr>
              <p:cNvPr id="190" name="Google Shape;190;p28"/>
              <p:cNvSpPr/>
              <p:nvPr/>
            </p:nvSpPr>
            <p:spPr>
              <a:xfrm>
                <a:off x="361" y="2257"/>
                <a:ext cx="361" cy="402"/>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91" name="Google Shape;191;p28"/>
              <p:cNvSpPr/>
              <p:nvPr/>
            </p:nvSpPr>
            <p:spPr>
              <a:xfrm>
                <a:off x="1081" y="1065"/>
                <a:ext cx="360" cy="403"/>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92" name="Google Shape;192;p28"/>
              <p:cNvSpPr/>
              <p:nvPr/>
            </p:nvSpPr>
            <p:spPr>
              <a:xfrm>
                <a:off x="1437" y="672"/>
                <a:ext cx="367" cy="398"/>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93" name="Google Shape;193;p28"/>
              <p:cNvSpPr/>
              <p:nvPr/>
            </p:nvSpPr>
            <p:spPr>
              <a:xfrm>
                <a:off x="719" y="2257"/>
                <a:ext cx="366" cy="402"/>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94" name="Google Shape;194;p28"/>
              <p:cNvSpPr/>
              <p:nvPr/>
            </p:nvSpPr>
            <p:spPr>
              <a:xfrm>
                <a:off x="1437" y="1065"/>
                <a:ext cx="367" cy="403"/>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95" name="Google Shape;195;p28"/>
              <p:cNvSpPr/>
              <p:nvPr/>
            </p:nvSpPr>
            <p:spPr>
              <a:xfrm>
                <a:off x="719" y="1464"/>
                <a:ext cx="366" cy="397"/>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96" name="Google Shape;196;p28"/>
              <p:cNvSpPr/>
              <p:nvPr/>
            </p:nvSpPr>
            <p:spPr>
              <a:xfrm>
                <a:off x="0" y="1464"/>
                <a:ext cx="365" cy="397"/>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97" name="Google Shape;197;p28"/>
              <p:cNvSpPr/>
              <p:nvPr/>
            </p:nvSpPr>
            <p:spPr>
              <a:xfrm>
                <a:off x="1081" y="1464"/>
                <a:ext cx="360" cy="397"/>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98" name="Google Shape;198;p28"/>
              <p:cNvSpPr/>
              <p:nvPr/>
            </p:nvSpPr>
            <p:spPr>
              <a:xfrm>
                <a:off x="361" y="1857"/>
                <a:ext cx="361" cy="404"/>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99" name="Google Shape;199;p28"/>
              <p:cNvSpPr/>
              <p:nvPr/>
            </p:nvSpPr>
            <p:spPr>
              <a:xfrm>
                <a:off x="719" y="1857"/>
                <a:ext cx="366" cy="404"/>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grpSp>
      </p:grpSp>
      <p:sp>
        <p:nvSpPr>
          <p:cNvPr id="200" name="Google Shape;200;p28"/>
          <p:cNvSpPr txBox="1">
            <a:spLocks noGrp="1"/>
          </p:cNvSpPr>
          <p:nvPr>
            <p:ph type="dt" idx="10"/>
          </p:nvPr>
        </p:nvSpPr>
        <p:spPr>
          <a:xfrm>
            <a:off x="457200" y="6248400"/>
            <a:ext cx="2130425" cy="454025"/>
          </a:xfrm>
          <a:prstGeom prst="rect">
            <a:avLst/>
          </a:prstGeom>
          <a:noFill/>
          <a:ln>
            <a:noFill/>
          </a:ln>
        </p:spPr>
        <p:txBody>
          <a:bodyPr spcFirstLastPara="1" wrap="square" lIns="90000" tIns="46800" rIns="90000" bIns="46800" anchor="b" anchorCtr="0"/>
          <a:lstStyle>
            <a:lvl1pPr marR="0" lvl="0" algn="l" rtl="0">
              <a:spcBef>
                <a:spcPts val="0"/>
              </a:spcBef>
              <a:spcAft>
                <a:spcPts val="0"/>
              </a:spcAft>
              <a:buClr>
                <a:srgbClr val="000000"/>
              </a:buClr>
              <a:buSzPts val="540"/>
              <a:buFont typeface="Times New Roman"/>
              <a:buNone/>
              <a:defRPr sz="12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01" name="Google Shape;201;p28"/>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b" anchorCtr="0"/>
          <a:lstStyle>
            <a:lvl1pPr marR="0" lvl="0" algn="ctr" rtl="0">
              <a:spcBef>
                <a:spcPts val="0"/>
              </a:spcBef>
              <a:spcAft>
                <a:spcPts val="0"/>
              </a:spcAft>
              <a:buClr>
                <a:srgbClr val="000000"/>
              </a:buClr>
              <a:buSzPts val="540"/>
              <a:buFont typeface="Times New Roman"/>
              <a:buNone/>
              <a:defRPr sz="12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02" name="Google Shape;202;p28"/>
          <p:cNvSpPr txBox="1">
            <a:spLocks noGrp="1"/>
          </p:cNvSpPr>
          <p:nvPr>
            <p:ph type="sldNum" idx="12"/>
          </p:nvPr>
        </p:nvSpPr>
        <p:spPr>
          <a:xfrm>
            <a:off x="6553200" y="6248400"/>
            <a:ext cx="2130425" cy="454025"/>
          </a:xfrm>
          <a:prstGeom prst="rect">
            <a:avLst/>
          </a:prstGeom>
          <a:noFill/>
          <a:ln>
            <a:noFill/>
          </a:ln>
        </p:spPr>
        <p:txBody>
          <a:bodyPr spcFirstLastPara="1" wrap="square" lIns="90000" tIns="46800" rIns="90000" bIns="46800" anchor="b" anchorCtr="0">
            <a:noAutofit/>
          </a:bodyPr>
          <a:lstStyle>
            <a:lvl1pPr marL="0" marR="0" lvl="0" indent="0" algn="r" rtl="0">
              <a:spcBef>
                <a:spcPts val="0"/>
              </a:spcBef>
              <a:spcAft>
                <a:spcPts val="0"/>
              </a:spcAft>
              <a:buClr>
                <a:srgbClr val="000000"/>
              </a:buClr>
              <a:buSzPts val="1200"/>
              <a:buFont typeface="Times New Roman"/>
              <a:buNone/>
              <a:defRPr sz="1200">
                <a:solidFill>
                  <a:srgbClr val="000000"/>
                </a:solidFill>
                <a:latin typeface="Arial Black"/>
                <a:ea typeface="Arial Black"/>
                <a:cs typeface="Arial Black"/>
                <a:sym typeface="Arial Black"/>
              </a:defRPr>
            </a:lvl1pPr>
            <a:lvl2pPr marL="0" marR="0" lvl="1" indent="0" algn="r" rtl="0">
              <a:spcBef>
                <a:spcPts val="0"/>
              </a:spcBef>
              <a:spcAft>
                <a:spcPts val="0"/>
              </a:spcAft>
              <a:buClr>
                <a:srgbClr val="000000"/>
              </a:buClr>
              <a:buSzPts val="1200"/>
              <a:buFont typeface="Times New Roman"/>
              <a:buNone/>
              <a:defRPr sz="1200">
                <a:solidFill>
                  <a:srgbClr val="000000"/>
                </a:solidFill>
                <a:latin typeface="Arial Black"/>
                <a:ea typeface="Arial Black"/>
                <a:cs typeface="Arial Black"/>
                <a:sym typeface="Arial Black"/>
              </a:defRPr>
            </a:lvl2pPr>
            <a:lvl3pPr marL="0" marR="0" lvl="2" indent="0" algn="r" rtl="0">
              <a:spcBef>
                <a:spcPts val="0"/>
              </a:spcBef>
              <a:spcAft>
                <a:spcPts val="0"/>
              </a:spcAft>
              <a:buClr>
                <a:srgbClr val="000000"/>
              </a:buClr>
              <a:buSzPts val="1200"/>
              <a:buFont typeface="Times New Roman"/>
              <a:buNone/>
              <a:defRPr sz="1200">
                <a:solidFill>
                  <a:srgbClr val="000000"/>
                </a:solidFill>
                <a:latin typeface="Arial Black"/>
                <a:ea typeface="Arial Black"/>
                <a:cs typeface="Arial Black"/>
                <a:sym typeface="Arial Black"/>
              </a:defRPr>
            </a:lvl3pPr>
            <a:lvl4pPr marL="0" marR="0" lvl="3" indent="0" algn="r" rtl="0">
              <a:spcBef>
                <a:spcPts val="0"/>
              </a:spcBef>
              <a:spcAft>
                <a:spcPts val="0"/>
              </a:spcAft>
              <a:buClr>
                <a:srgbClr val="000000"/>
              </a:buClr>
              <a:buSzPts val="1200"/>
              <a:buFont typeface="Times New Roman"/>
              <a:buNone/>
              <a:defRPr sz="1200">
                <a:solidFill>
                  <a:srgbClr val="000000"/>
                </a:solidFill>
                <a:latin typeface="Arial Black"/>
                <a:ea typeface="Arial Black"/>
                <a:cs typeface="Arial Black"/>
                <a:sym typeface="Arial Black"/>
              </a:defRPr>
            </a:lvl4pPr>
            <a:lvl5pPr marL="0" marR="0" lvl="4" indent="0" algn="r" rtl="0">
              <a:spcBef>
                <a:spcPts val="0"/>
              </a:spcBef>
              <a:spcAft>
                <a:spcPts val="0"/>
              </a:spcAft>
              <a:buClr>
                <a:srgbClr val="000000"/>
              </a:buClr>
              <a:buSzPts val="1200"/>
              <a:buFont typeface="Times New Roman"/>
              <a:buNone/>
              <a:defRPr sz="1200">
                <a:solidFill>
                  <a:srgbClr val="000000"/>
                </a:solidFill>
                <a:latin typeface="Arial Black"/>
                <a:ea typeface="Arial Black"/>
                <a:cs typeface="Arial Black"/>
                <a:sym typeface="Arial Black"/>
              </a:defRPr>
            </a:lvl5pPr>
            <a:lvl6pPr marL="0" marR="0" lvl="5" indent="0" algn="r" rtl="0">
              <a:spcBef>
                <a:spcPts val="0"/>
              </a:spcBef>
              <a:spcAft>
                <a:spcPts val="0"/>
              </a:spcAft>
              <a:buClr>
                <a:srgbClr val="000000"/>
              </a:buClr>
              <a:buSzPts val="1200"/>
              <a:buFont typeface="Times New Roman"/>
              <a:buNone/>
              <a:defRPr sz="1200">
                <a:solidFill>
                  <a:srgbClr val="000000"/>
                </a:solidFill>
                <a:latin typeface="Arial Black"/>
                <a:ea typeface="Arial Black"/>
                <a:cs typeface="Arial Black"/>
                <a:sym typeface="Arial Black"/>
              </a:defRPr>
            </a:lvl6pPr>
            <a:lvl7pPr marL="0" marR="0" lvl="6" indent="0" algn="r" rtl="0">
              <a:spcBef>
                <a:spcPts val="0"/>
              </a:spcBef>
              <a:spcAft>
                <a:spcPts val="0"/>
              </a:spcAft>
              <a:buClr>
                <a:srgbClr val="000000"/>
              </a:buClr>
              <a:buSzPts val="1200"/>
              <a:buFont typeface="Times New Roman"/>
              <a:buNone/>
              <a:defRPr sz="1200">
                <a:solidFill>
                  <a:srgbClr val="000000"/>
                </a:solidFill>
                <a:latin typeface="Arial Black"/>
                <a:ea typeface="Arial Black"/>
                <a:cs typeface="Arial Black"/>
                <a:sym typeface="Arial Black"/>
              </a:defRPr>
            </a:lvl7pPr>
            <a:lvl8pPr marL="0" marR="0" lvl="7" indent="0" algn="r" rtl="0">
              <a:spcBef>
                <a:spcPts val="0"/>
              </a:spcBef>
              <a:spcAft>
                <a:spcPts val="0"/>
              </a:spcAft>
              <a:buClr>
                <a:srgbClr val="000000"/>
              </a:buClr>
              <a:buSzPts val="1200"/>
              <a:buFont typeface="Times New Roman"/>
              <a:buNone/>
              <a:defRPr sz="1200">
                <a:solidFill>
                  <a:srgbClr val="000000"/>
                </a:solidFill>
                <a:latin typeface="Arial Black"/>
                <a:ea typeface="Arial Black"/>
                <a:cs typeface="Arial Black"/>
                <a:sym typeface="Arial Black"/>
              </a:defRPr>
            </a:lvl8pPr>
            <a:lvl9pPr marL="0" marR="0" lvl="8" indent="0" algn="r" rtl="0">
              <a:spcBef>
                <a:spcPts val="0"/>
              </a:spcBef>
              <a:spcAft>
                <a:spcPts val="0"/>
              </a:spcAft>
              <a:buClr>
                <a:srgbClr val="000000"/>
              </a:buClr>
              <a:buSzPts val="1200"/>
              <a:buFont typeface="Times New Roman"/>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203" name="Google Shape;203;p28"/>
          <p:cNvSpPr txBox="1">
            <a:spLocks noGrp="1"/>
          </p:cNvSpPr>
          <p:nvPr>
            <p:ph type="title"/>
          </p:nvPr>
        </p:nvSpPr>
        <p:spPr>
          <a:xfrm>
            <a:off x="2971800" y="1828800"/>
            <a:ext cx="6016625" cy="2206625"/>
          </a:xfrm>
          <a:prstGeom prst="rect">
            <a:avLst/>
          </a:prstGeom>
          <a:noFill/>
          <a:ln>
            <a:noFill/>
          </a:ln>
        </p:spPr>
        <p:txBody>
          <a:bodyPr spcFirstLastPara="1" wrap="square" lIns="90000" tIns="46800" rIns="90000" bIns="46800" anchor="ctr" anchorCtr="0"/>
          <a:lstStyle>
            <a:lvl1pPr marR="0" lvl="0" algn="l" rtl="0">
              <a:spcBef>
                <a:spcPts val="0"/>
              </a:spcBef>
              <a:spcAft>
                <a:spcPts val="0"/>
              </a:spcAft>
              <a:buSzPts val="1400"/>
              <a:buNone/>
              <a:defRPr sz="50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5000" b="0" i="0" u="none" strike="noStrike" cap="none">
                <a:solidFill>
                  <a:srgbClr val="FFFFFF"/>
                </a:solidFill>
                <a:latin typeface="Arial"/>
                <a:ea typeface="Arial"/>
                <a:cs typeface="Arial"/>
                <a:sym typeface="Arial"/>
              </a:defRPr>
            </a:lvl2pPr>
            <a:lvl3pPr marR="0" lvl="2" algn="l" rtl="0">
              <a:spcBef>
                <a:spcPts val="0"/>
              </a:spcBef>
              <a:spcAft>
                <a:spcPts val="0"/>
              </a:spcAft>
              <a:buSzPts val="1400"/>
              <a:buNone/>
              <a:defRPr sz="5000" b="0" i="0" u="none" strike="noStrike" cap="none">
                <a:solidFill>
                  <a:srgbClr val="FFFFFF"/>
                </a:solidFill>
                <a:latin typeface="Arial"/>
                <a:ea typeface="Arial"/>
                <a:cs typeface="Arial"/>
                <a:sym typeface="Arial"/>
              </a:defRPr>
            </a:lvl3pPr>
            <a:lvl4pPr marR="0" lvl="3" algn="l" rtl="0">
              <a:spcBef>
                <a:spcPts val="0"/>
              </a:spcBef>
              <a:spcAft>
                <a:spcPts val="0"/>
              </a:spcAft>
              <a:buSzPts val="1400"/>
              <a:buNone/>
              <a:defRPr sz="5000" b="0" i="0" u="none" strike="noStrike" cap="none">
                <a:solidFill>
                  <a:srgbClr val="FFFFFF"/>
                </a:solidFill>
                <a:latin typeface="Arial"/>
                <a:ea typeface="Arial"/>
                <a:cs typeface="Arial"/>
                <a:sym typeface="Arial"/>
              </a:defRPr>
            </a:lvl4pPr>
            <a:lvl5pPr marR="0" lvl="4" algn="l" rtl="0">
              <a:spcBef>
                <a:spcPts val="0"/>
              </a:spcBef>
              <a:spcAft>
                <a:spcPts val="0"/>
              </a:spcAft>
              <a:buSzPts val="1400"/>
              <a:buNone/>
              <a:defRPr sz="5000" b="0" i="0" u="none" strike="noStrike" cap="none">
                <a:solidFill>
                  <a:srgbClr val="FFFFFF"/>
                </a:solidFill>
                <a:latin typeface="Arial"/>
                <a:ea typeface="Arial"/>
                <a:cs typeface="Arial"/>
                <a:sym typeface="Arial"/>
              </a:defRPr>
            </a:lvl5pPr>
            <a:lvl6pPr marR="0" lvl="5" algn="l" rtl="0">
              <a:spcBef>
                <a:spcPts val="0"/>
              </a:spcBef>
              <a:spcAft>
                <a:spcPts val="0"/>
              </a:spcAft>
              <a:buSzPts val="1400"/>
              <a:buNone/>
              <a:defRPr sz="5000" b="0" i="0" u="none" strike="noStrike" cap="none">
                <a:solidFill>
                  <a:srgbClr val="FFFFFF"/>
                </a:solidFill>
                <a:latin typeface="Arial"/>
                <a:ea typeface="Arial"/>
                <a:cs typeface="Arial"/>
                <a:sym typeface="Arial"/>
              </a:defRPr>
            </a:lvl6pPr>
            <a:lvl7pPr marR="0" lvl="6" algn="l" rtl="0">
              <a:spcBef>
                <a:spcPts val="0"/>
              </a:spcBef>
              <a:spcAft>
                <a:spcPts val="0"/>
              </a:spcAft>
              <a:buSzPts val="1400"/>
              <a:buNone/>
              <a:defRPr sz="5000" b="0" i="0" u="none" strike="noStrike" cap="none">
                <a:solidFill>
                  <a:srgbClr val="FFFFFF"/>
                </a:solidFill>
                <a:latin typeface="Arial"/>
                <a:ea typeface="Arial"/>
                <a:cs typeface="Arial"/>
                <a:sym typeface="Arial"/>
              </a:defRPr>
            </a:lvl7pPr>
            <a:lvl8pPr marR="0" lvl="7" algn="l" rtl="0">
              <a:spcBef>
                <a:spcPts val="0"/>
              </a:spcBef>
              <a:spcAft>
                <a:spcPts val="0"/>
              </a:spcAft>
              <a:buSzPts val="1400"/>
              <a:buNone/>
              <a:defRPr sz="5000" b="0" i="0" u="none" strike="noStrike" cap="none">
                <a:solidFill>
                  <a:srgbClr val="FFFFFF"/>
                </a:solidFill>
                <a:latin typeface="Arial"/>
                <a:ea typeface="Arial"/>
                <a:cs typeface="Arial"/>
                <a:sym typeface="Arial"/>
              </a:defRPr>
            </a:lvl8pPr>
            <a:lvl9pPr marR="0" lvl="8" algn="l" rtl="0">
              <a:spcBef>
                <a:spcPts val="0"/>
              </a:spcBef>
              <a:spcAft>
                <a:spcPts val="0"/>
              </a:spcAft>
              <a:buSzPts val="1400"/>
              <a:buNone/>
              <a:defRPr sz="5000" b="0" i="0" u="none" strike="noStrike" cap="none">
                <a:solidFill>
                  <a:srgbClr val="FFFFFF"/>
                </a:solidFill>
                <a:latin typeface="Arial"/>
                <a:ea typeface="Arial"/>
                <a:cs typeface="Arial"/>
                <a:sym typeface="Arial"/>
              </a:defRPr>
            </a:lvl9pPr>
          </a:lstStyle>
          <a:p>
            <a:endParaRPr/>
          </a:p>
        </p:txBody>
      </p:sp>
      <p:sp>
        <p:nvSpPr>
          <p:cNvPr id="204" name="Google Shape;204;p28"/>
          <p:cNvSpPr/>
          <p:nvPr/>
        </p:nvSpPr>
        <p:spPr>
          <a:xfrm>
            <a:off x="2971800" y="4267200"/>
            <a:ext cx="6016625" cy="1749425"/>
          </a:xfrm>
          <a:prstGeom prst="rect">
            <a:avLst/>
          </a:prstGeom>
          <a:noFill/>
          <a:ln>
            <a:noFill/>
          </a:ln>
        </p:spPr>
        <p:txBody>
          <a:bodyPr spcFirstLastPara="1" wrap="square" lIns="90000" tIns="46800" rIns="90000" bIns="46800" anchor="t" anchorCtr="0">
            <a:noAutofit/>
          </a:bodyPr>
          <a:lstStyle/>
          <a:p>
            <a:pPr marL="0" marR="0" lvl="0" indent="0" algn="l" rtl="0">
              <a:spcBef>
                <a:spcPts val="0"/>
              </a:spcBef>
              <a:spcAft>
                <a:spcPts val="0"/>
              </a:spcAft>
              <a:buNone/>
            </a:pPr>
            <a:r>
              <a:rPr lang="en-US" sz="3400">
                <a:solidFill>
                  <a:srgbClr val="000000"/>
                </a:solidFill>
                <a:latin typeface="Arial"/>
                <a:ea typeface="Arial"/>
                <a:cs typeface="Arial"/>
                <a:sym typeface="Arial"/>
              </a:rPr>
              <a:t>Click to add Text</a:t>
            </a:r>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en.wikipedia.org/wiki/Ukrainian_SSR" TargetMode="External"/><Relationship Id="rId13" Type="http://schemas.openxmlformats.org/officeDocument/2006/relationships/hyperlink" Target="http://en.wikipedia.org/wiki/Russian_SFSR" TargetMode="External"/><Relationship Id="rId3" Type="http://schemas.openxmlformats.org/officeDocument/2006/relationships/hyperlink" Target="http://en.wikipedia.org/wiki/Baltic_countries" TargetMode="External"/><Relationship Id="rId7" Type="http://schemas.openxmlformats.org/officeDocument/2006/relationships/hyperlink" Target="http://en.wikipedia.org/wiki/Byelorussian_SSR" TargetMode="External"/><Relationship Id="rId12" Type="http://schemas.openxmlformats.org/officeDocument/2006/relationships/hyperlink" Target="http://en.wikipedia.org/wiki/Luxembourg"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hyperlink" Target="http://en.wikipedia.org/wiki/Slovakia" TargetMode="External"/><Relationship Id="rId11" Type="http://schemas.openxmlformats.org/officeDocument/2006/relationships/hyperlink" Target="http://en.wikipedia.org/wiki/Bulgaria" TargetMode="External"/><Relationship Id="rId5" Type="http://schemas.openxmlformats.org/officeDocument/2006/relationships/hyperlink" Target="http://en.wikipedia.org/wiki/Moravia" TargetMode="External"/><Relationship Id="rId10" Type="http://schemas.openxmlformats.org/officeDocument/2006/relationships/hyperlink" Target="http://en.wikipedia.org/wiki/Romania" TargetMode="External"/><Relationship Id="rId4" Type="http://schemas.openxmlformats.org/officeDocument/2006/relationships/hyperlink" Target="http://en.wikipedia.org/wiki/Bohemia" TargetMode="External"/><Relationship Id="rId9" Type="http://schemas.openxmlformats.org/officeDocument/2006/relationships/hyperlink" Target="http://en.wikipedia.org/wiki/Yugoslavi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 y="1370445"/>
            <a:ext cx="4710545" cy="1470025"/>
          </a:xfrm>
        </p:spPr>
        <p:txBody>
          <a:bodyPr/>
          <a:lstStyle/>
          <a:p>
            <a:r>
              <a:rPr lang="en-US" dirty="0" smtClean="0"/>
              <a:t>WWII Part II</a:t>
            </a:r>
            <a:endParaRPr lang="en-US" dirty="0"/>
          </a:p>
        </p:txBody>
      </p:sp>
      <p:sp>
        <p:nvSpPr>
          <p:cNvPr id="5" name="Subtitle 4"/>
          <p:cNvSpPr>
            <a:spLocks noGrp="1"/>
          </p:cNvSpPr>
          <p:nvPr>
            <p:ph type="subTitle" idx="1"/>
          </p:nvPr>
        </p:nvSpPr>
        <p:spPr>
          <a:xfrm>
            <a:off x="464126" y="4828309"/>
            <a:ext cx="3782292" cy="1752600"/>
          </a:xfrm>
        </p:spPr>
        <p:txBody>
          <a:bodyPr/>
          <a:lstStyle/>
          <a:p>
            <a:r>
              <a:rPr lang="en-US" dirty="0" smtClean="0"/>
              <a:t>1942-1945</a:t>
            </a:r>
            <a:endParaRPr lang="en-US" dirty="0"/>
          </a:p>
        </p:txBody>
      </p:sp>
      <p:pic>
        <p:nvPicPr>
          <p:cNvPr id="7" name="Google Shape;244;p36"/>
          <p:cNvPicPr preferRelativeResize="0"/>
          <p:nvPr/>
        </p:nvPicPr>
        <p:blipFill rotWithShape="1">
          <a:blip r:embed="rId2">
            <a:alphaModFix/>
          </a:blip>
          <a:srcRect/>
          <a:stretch/>
        </p:blipFill>
        <p:spPr>
          <a:xfrm>
            <a:off x="5292437" y="854075"/>
            <a:ext cx="4586288" cy="5943600"/>
          </a:xfrm>
          <a:prstGeom prst="rect">
            <a:avLst/>
          </a:prstGeom>
          <a:noFill/>
          <a:ln>
            <a:noFill/>
          </a:ln>
        </p:spPr>
      </p:pic>
    </p:spTree>
    <p:extLst>
      <p:ext uri="{BB962C8B-B14F-4D97-AF65-F5344CB8AC3E}">
        <p14:creationId xmlns:p14="http://schemas.microsoft.com/office/powerpoint/2010/main" val="1579956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2"/>
          <p:cNvSpPr txBox="1">
            <a:spLocks noGrp="1"/>
          </p:cNvSpPr>
          <p:nvPr>
            <p:ph type="title" idx="4294967295"/>
          </p:nvPr>
        </p:nvSpPr>
        <p:spPr>
          <a:xfrm>
            <a:off x="457200" y="457200"/>
            <a:ext cx="8229600" cy="13716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Clr>
                <a:srgbClr val="000000"/>
              </a:buClr>
              <a:buSzPts val="4400"/>
              <a:buFont typeface="Arial"/>
              <a:buNone/>
            </a:pPr>
            <a:r>
              <a:rPr lang="en-US"/>
              <a:t>1943</a:t>
            </a:r>
            <a:endParaRPr/>
          </a:p>
        </p:txBody>
      </p:sp>
      <p:sp>
        <p:nvSpPr>
          <p:cNvPr id="365" name="Google Shape;365;p52"/>
          <p:cNvSpPr txBox="1">
            <a:spLocks noGrp="1"/>
          </p:cNvSpPr>
          <p:nvPr>
            <p:ph type="body" idx="4294967295"/>
          </p:nvPr>
        </p:nvSpPr>
        <p:spPr>
          <a:xfrm>
            <a:off x="457200" y="1524000"/>
            <a:ext cx="8229600" cy="4800600"/>
          </a:xfrm>
          <a:prstGeom prst="rect">
            <a:avLst/>
          </a:prstGeom>
          <a:noFill/>
          <a:ln>
            <a:noFill/>
          </a:ln>
        </p:spPr>
        <p:txBody>
          <a:bodyPr spcFirstLastPara="1" wrap="square" lIns="90000" tIns="46800" rIns="90000" bIns="46800" anchor="t" anchorCtr="0">
            <a:noAutofit/>
          </a:bodyPr>
          <a:lstStyle/>
          <a:p>
            <a:pPr marL="339725" lvl="0" indent="-339725" algn="l" rtl="0">
              <a:lnSpc>
                <a:spcPct val="90000"/>
              </a:lnSpc>
              <a:spcBef>
                <a:spcPts val="0"/>
              </a:spcBef>
              <a:spcAft>
                <a:spcPts val="0"/>
              </a:spcAft>
              <a:buClr>
                <a:srgbClr val="00007D"/>
              </a:buClr>
              <a:buSzPts val="1800"/>
              <a:buFont typeface="Noto Sans Symbols"/>
              <a:buChar char="■"/>
            </a:pPr>
            <a:r>
              <a:rPr lang="en-US" sz="2400" dirty="0"/>
              <a:t>In 1943 the Allies will invade and defeat Italy </a:t>
            </a:r>
            <a:r>
              <a:rPr lang="en-US" sz="2400" dirty="0" smtClean="0"/>
              <a:t>but were unable to advance into the Alps. </a:t>
            </a:r>
          </a:p>
          <a:p>
            <a:pPr marL="339725" lvl="0" indent="-339725" algn="l" rtl="0">
              <a:lnSpc>
                <a:spcPct val="90000"/>
              </a:lnSpc>
              <a:spcBef>
                <a:spcPts val="0"/>
              </a:spcBef>
              <a:spcAft>
                <a:spcPts val="0"/>
              </a:spcAft>
              <a:buClr>
                <a:srgbClr val="00007D"/>
              </a:buClr>
              <a:buSzPts val="1800"/>
              <a:buFont typeface="Noto Sans Symbols"/>
              <a:buChar char="■"/>
            </a:pPr>
            <a:r>
              <a:rPr lang="en-US" sz="2400" dirty="0" smtClean="0"/>
              <a:t>Mussolini is arrested, will escape, but be murdered by his own people.</a:t>
            </a:r>
            <a:endParaRPr dirty="0"/>
          </a:p>
          <a:p>
            <a:pPr marL="339725" lvl="0" indent="-339725" algn="l" rtl="0">
              <a:lnSpc>
                <a:spcPct val="90000"/>
              </a:lnSpc>
              <a:spcBef>
                <a:spcPts val="700"/>
              </a:spcBef>
              <a:spcAft>
                <a:spcPts val="0"/>
              </a:spcAft>
              <a:buClr>
                <a:srgbClr val="00007D"/>
              </a:buClr>
              <a:buSzPts val="1800"/>
              <a:buFont typeface="Noto Sans Symbols"/>
              <a:buChar char="■"/>
            </a:pPr>
            <a:r>
              <a:rPr lang="en-US" sz="2400" dirty="0"/>
              <a:t>The U.S. will begin to retake </a:t>
            </a:r>
            <a:r>
              <a:rPr lang="en-US" sz="2400" dirty="0" smtClean="0"/>
              <a:t>islands in the </a:t>
            </a:r>
            <a:r>
              <a:rPr lang="en-US" sz="2400" dirty="0"/>
              <a:t>Pacific </a:t>
            </a:r>
            <a:r>
              <a:rPr lang="en-US" sz="2400" dirty="0" smtClean="0"/>
              <a:t>Ocean </a:t>
            </a:r>
            <a:r>
              <a:rPr lang="en-US" sz="2400" dirty="0"/>
              <a:t>using a plan known as </a:t>
            </a:r>
            <a:r>
              <a:rPr lang="en-US" sz="2400" i="1" u="sng" dirty="0"/>
              <a:t>Island Hopping</a:t>
            </a:r>
            <a:r>
              <a:rPr lang="en-US" sz="2400" dirty="0"/>
              <a:t> where they skip islands </a:t>
            </a:r>
            <a:r>
              <a:rPr lang="en-US" sz="2400" dirty="0" smtClean="0"/>
              <a:t>that are </a:t>
            </a:r>
            <a:r>
              <a:rPr lang="en-US" sz="2400" dirty="0"/>
              <a:t>not as </a:t>
            </a:r>
            <a:r>
              <a:rPr lang="en-US" sz="2400" dirty="0" smtClean="0"/>
              <a:t>important and take larger, more important islands like Guadalcanal</a:t>
            </a:r>
            <a:r>
              <a:rPr lang="en-US" sz="2400" dirty="0" smtClean="0"/>
              <a:t>.</a:t>
            </a:r>
            <a:endParaRPr dirty="0"/>
          </a:p>
          <a:p>
            <a:pPr marL="339725" lvl="0" indent="-339725" algn="l" rtl="0">
              <a:lnSpc>
                <a:spcPct val="90000"/>
              </a:lnSpc>
              <a:spcBef>
                <a:spcPts val="700"/>
              </a:spcBef>
              <a:spcAft>
                <a:spcPts val="0"/>
              </a:spcAft>
              <a:buClr>
                <a:srgbClr val="00007D"/>
              </a:buClr>
              <a:buSzPts val="1800"/>
              <a:buFont typeface="Noto Sans Symbols"/>
              <a:buChar char="■"/>
            </a:pPr>
            <a:r>
              <a:rPr lang="en-US" sz="2400" dirty="0" smtClean="0"/>
              <a:t>The </a:t>
            </a:r>
            <a:r>
              <a:rPr lang="en-US" sz="2400" dirty="0"/>
              <a:t>allies will decide at the Casablanca Conference that Germany and Japan will have to surrender </a:t>
            </a:r>
            <a:r>
              <a:rPr lang="en-US" sz="2400" i="1" u="sng" dirty="0"/>
              <a:t>unconditionally</a:t>
            </a:r>
            <a:r>
              <a:rPr lang="en-US" sz="2400" dirty="0"/>
              <a:t> </a:t>
            </a:r>
            <a:endParaRPr sz="2400" dirty="0"/>
          </a:p>
          <a:p>
            <a:pPr marL="339725" lvl="0" indent="-339725" algn="l" rtl="0">
              <a:lnSpc>
                <a:spcPct val="90000"/>
              </a:lnSpc>
              <a:spcBef>
                <a:spcPts val="700"/>
              </a:spcBef>
              <a:spcAft>
                <a:spcPts val="0"/>
              </a:spcAft>
              <a:buClr>
                <a:srgbClr val="00007D"/>
              </a:buClr>
              <a:buSzPts val="1800"/>
              <a:buFont typeface="Noto Sans Symbols"/>
              <a:buChar char="■"/>
            </a:pPr>
            <a:r>
              <a:rPr lang="en-US" sz="2400" dirty="0"/>
              <a:t>The Allies met later that year at the Tehran conference and agreed to open a western front in Europe in 1944, this will be known as operation Overlord</a:t>
            </a:r>
            <a:endParaRPr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xEl>
                                              <p:pRg st="0" end="0"/>
                                            </p:txEl>
                                          </p:spTgt>
                                        </p:tgtEl>
                                        <p:attrNameLst>
                                          <p:attrName>style.visibility</p:attrName>
                                        </p:attrNameLst>
                                      </p:cBhvr>
                                      <p:to>
                                        <p:strVal val="visible"/>
                                      </p:to>
                                    </p:set>
                                    <p:animEffect transition="in" filter="fade">
                                      <p:cBhvr>
                                        <p:cTn id="7" dur="500"/>
                                        <p:tgtEl>
                                          <p:spTgt spid="3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5">
                                            <p:txEl>
                                              <p:pRg st="1" end="1"/>
                                            </p:txEl>
                                          </p:spTgt>
                                        </p:tgtEl>
                                        <p:attrNameLst>
                                          <p:attrName>style.visibility</p:attrName>
                                        </p:attrNameLst>
                                      </p:cBhvr>
                                      <p:to>
                                        <p:strVal val="visible"/>
                                      </p:to>
                                    </p:set>
                                    <p:animEffect transition="in" filter="fade">
                                      <p:cBhvr>
                                        <p:cTn id="12" dur="500"/>
                                        <p:tgtEl>
                                          <p:spTgt spid="3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5">
                                            <p:txEl>
                                              <p:pRg st="2" end="2"/>
                                            </p:txEl>
                                          </p:spTgt>
                                        </p:tgtEl>
                                        <p:attrNameLst>
                                          <p:attrName>style.visibility</p:attrName>
                                        </p:attrNameLst>
                                      </p:cBhvr>
                                      <p:to>
                                        <p:strVal val="visible"/>
                                      </p:to>
                                    </p:set>
                                    <p:animEffect transition="in" filter="fade">
                                      <p:cBhvr>
                                        <p:cTn id="17" dur="500"/>
                                        <p:tgtEl>
                                          <p:spTgt spid="3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5">
                                            <p:txEl>
                                              <p:pRg st="3" end="3"/>
                                            </p:txEl>
                                          </p:spTgt>
                                        </p:tgtEl>
                                        <p:attrNameLst>
                                          <p:attrName>style.visibility</p:attrName>
                                        </p:attrNameLst>
                                      </p:cBhvr>
                                      <p:to>
                                        <p:strVal val="visible"/>
                                      </p:to>
                                    </p:set>
                                    <p:animEffect transition="in" filter="fade">
                                      <p:cBhvr>
                                        <p:cTn id="22" dur="500"/>
                                        <p:tgtEl>
                                          <p:spTgt spid="3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5">
                                            <p:txEl>
                                              <p:pRg st="4" end="4"/>
                                            </p:txEl>
                                          </p:spTgt>
                                        </p:tgtEl>
                                        <p:attrNameLst>
                                          <p:attrName>style.visibility</p:attrName>
                                        </p:attrNameLst>
                                      </p:cBhvr>
                                      <p:to>
                                        <p:strVal val="visible"/>
                                      </p:to>
                                    </p:set>
                                    <p:animEffect transition="in" filter="fade">
                                      <p:cBhvr>
                                        <p:cTn id="27" dur="500"/>
                                        <p:tgtEl>
                                          <p:spTgt spid="3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3"/>
          <p:cNvSpPr txBox="1"/>
          <p:nvPr/>
        </p:nvSpPr>
        <p:spPr>
          <a:xfrm>
            <a:off x="1295400" y="152400"/>
            <a:ext cx="7467600" cy="1252538"/>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D80000"/>
              </a:buClr>
              <a:buSzPts val="3800"/>
              <a:buFont typeface="Times New Roman"/>
              <a:buNone/>
            </a:pPr>
            <a:r>
              <a:rPr lang="en-US" sz="3800" b="1">
                <a:solidFill>
                  <a:srgbClr val="D80000"/>
                </a:solidFill>
                <a:latin typeface="Comic Sans MS"/>
                <a:ea typeface="Comic Sans MS"/>
                <a:cs typeface="Comic Sans MS"/>
                <a:sym typeface="Comic Sans MS"/>
              </a:rPr>
              <a:t>“</a:t>
            </a:r>
            <a:r>
              <a:rPr lang="en-US" sz="3800" b="1">
                <a:solidFill>
                  <a:srgbClr val="333399"/>
                </a:solidFill>
                <a:latin typeface="Comic Sans MS"/>
                <a:ea typeface="Comic Sans MS"/>
                <a:cs typeface="Comic Sans MS"/>
                <a:sym typeface="Comic Sans MS"/>
              </a:rPr>
              <a:t>Island-Hopping</a:t>
            </a:r>
            <a:r>
              <a:rPr lang="en-US" sz="3800" b="1">
                <a:solidFill>
                  <a:srgbClr val="D80000"/>
                </a:solidFill>
                <a:latin typeface="Comic Sans MS"/>
                <a:ea typeface="Comic Sans MS"/>
                <a:cs typeface="Comic Sans MS"/>
                <a:sym typeface="Comic Sans MS"/>
              </a:rPr>
              <a:t>”:  US Troops on Kwajalien Island</a:t>
            </a:r>
            <a:endParaRPr/>
          </a:p>
        </p:txBody>
      </p:sp>
      <p:pic>
        <p:nvPicPr>
          <p:cNvPr id="372" name="Google Shape;372;p53"/>
          <p:cNvPicPr preferRelativeResize="0"/>
          <p:nvPr/>
        </p:nvPicPr>
        <p:blipFill rotWithShape="1">
          <a:blip r:embed="rId3">
            <a:alphaModFix/>
          </a:blip>
          <a:srcRect/>
          <a:stretch/>
        </p:blipFill>
        <p:spPr>
          <a:xfrm>
            <a:off x="1905000" y="1524000"/>
            <a:ext cx="6248400" cy="5054600"/>
          </a:xfrm>
          <a:prstGeom prst="rect">
            <a:avLst/>
          </a:prstGeom>
          <a:noFill/>
          <a:ln>
            <a:noFill/>
          </a:ln>
        </p:spPr>
      </p:pic>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Time Conferences</a:t>
            </a:r>
            <a:endParaRPr lang="en-US" dirty="0"/>
          </a:p>
        </p:txBody>
      </p:sp>
      <p:sp>
        <p:nvSpPr>
          <p:cNvPr id="3" name="Text Placeholder 2"/>
          <p:cNvSpPr>
            <a:spLocks noGrp="1"/>
          </p:cNvSpPr>
          <p:nvPr>
            <p:ph type="body" idx="1"/>
          </p:nvPr>
        </p:nvSpPr>
        <p:spPr/>
        <p:txBody>
          <a:bodyPr/>
          <a:lstStyle/>
          <a:p>
            <a:pPr marL="339725" lvl="0" indent="-339725">
              <a:lnSpc>
                <a:spcPct val="90000"/>
              </a:lnSpc>
              <a:spcBef>
                <a:spcPts val="700"/>
              </a:spcBef>
              <a:buClr>
                <a:srgbClr val="00007D"/>
              </a:buClr>
              <a:buSzPts val="1800"/>
              <a:buFont typeface="Noto Sans Symbols"/>
              <a:buChar char="■"/>
            </a:pPr>
            <a:r>
              <a:rPr lang="en-US" dirty="0"/>
              <a:t>The allies will decide at the Casablanca Conference that Germany and Japan will have to surrender </a:t>
            </a:r>
            <a:r>
              <a:rPr lang="en-US" i="1" u="sng" dirty="0"/>
              <a:t>unconditionally</a:t>
            </a:r>
            <a:r>
              <a:rPr lang="en-US" dirty="0"/>
              <a:t> </a:t>
            </a:r>
          </a:p>
          <a:p>
            <a:pPr marL="339725" lvl="0" indent="-339725">
              <a:lnSpc>
                <a:spcPct val="90000"/>
              </a:lnSpc>
              <a:spcBef>
                <a:spcPts val="700"/>
              </a:spcBef>
              <a:buClr>
                <a:srgbClr val="00007D"/>
              </a:buClr>
              <a:buSzPts val="1800"/>
              <a:buFont typeface="Noto Sans Symbols"/>
              <a:buChar char="■"/>
            </a:pPr>
            <a:r>
              <a:rPr lang="en-US" dirty="0"/>
              <a:t>The Allies met later that year at the Tehran conference and agreed to open a western front in Europe in 1944, this will be known as operation </a:t>
            </a:r>
            <a:r>
              <a:rPr lang="en-US" dirty="0" smtClean="0"/>
              <a:t>Overlord.</a:t>
            </a:r>
            <a:endParaRPr lang="en-US" dirty="0"/>
          </a:p>
          <a:p>
            <a:endParaRPr lang="en-US" dirty="0"/>
          </a:p>
        </p:txBody>
      </p:sp>
    </p:spTree>
    <p:extLst>
      <p:ext uri="{BB962C8B-B14F-4D97-AF65-F5344CB8AC3E}">
        <p14:creationId xmlns:p14="http://schemas.microsoft.com/office/powerpoint/2010/main" val="248788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5"/>
          <p:cNvSpPr txBox="1">
            <a:spLocks noGrp="1"/>
          </p:cNvSpPr>
          <p:nvPr>
            <p:ph type="title" idx="4294967295"/>
          </p:nvPr>
        </p:nvSpPr>
        <p:spPr>
          <a:xfrm>
            <a:off x="457200" y="457200"/>
            <a:ext cx="8229600" cy="13716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Clr>
                <a:srgbClr val="000000"/>
              </a:buClr>
              <a:buSzPts val="4400"/>
              <a:buFont typeface="Arial"/>
              <a:buNone/>
            </a:pPr>
            <a:r>
              <a:rPr lang="en-US"/>
              <a:t>Operation Overlord</a:t>
            </a:r>
            <a:endParaRPr/>
          </a:p>
        </p:txBody>
      </p:sp>
      <p:sp>
        <p:nvSpPr>
          <p:cNvPr id="387" name="Google Shape;387;p55"/>
          <p:cNvSpPr txBox="1">
            <a:spLocks noGrp="1"/>
          </p:cNvSpPr>
          <p:nvPr>
            <p:ph type="body" idx="4294967295"/>
          </p:nvPr>
        </p:nvSpPr>
        <p:spPr>
          <a:xfrm>
            <a:off x="457200" y="1981200"/>
            <a:ext cx="8229600" cy="3886200"/>
          </a:xfrm>
          <a:prstGeom prst="rect">
            <a:avLst/>
          </a:prstGeom>
          <a:noFill/>
          <a:ln>
            <a:noFill/>
          </a:ln>
        </p:spPr>
        <p:txBody>
          <a:bodyPr spcFirstLastPara="1" wrap="square" lIns="90000" tIns="46800" rIns="90000" bIns="46800" anchor="t" anchorCtr="0">
            <a:noAutofit/>
          </a:bodyPr>
          <a:lstStyle/>
          <a:p>
            <a:pPr marL="339725" lvl="0" indent="-339725" algn="l" rtl="0">
              <a:lnSpc>
                <a:spcPct val="90000"/>
              </a:lnSpc>
              <a:spcBef>
                <a:spcPts val="0"/>
              </a:spcBef>
              <a:spcAft>
                <a:spcPts val="0"/>
              </a:spcAft>
              <a:buClr>
                <a:srgbClr val="00007D"/>
              </a:buClr>
              <a:buSzPts val="1800"/>
              <a:buFont typeface="Noto Sans Symbols"/>
              <a:buChar char="■"/>
            </a:pPr>
            <a:r>
              <a:rPr lang="en-US" sz="2400" dirty="0"/>
              <a:t>On June 6 1944 the U.S., British, and Canadians will invade </a:t>
            </a:r>
            <a:r>
              <a:rPr lang="en-US" sz="2400" i="1" u="sng" dirty="0"/>
              <a:t>Normandy</a:t>
            </a:r>
            <a:r>
              <a:rPr lang="en-US" sz="2400" dirty="0"/>
              <a:t> France </a:t>
            </a:r>
            <a:r>
              <a:rPr lang="en-US" sz="2400" dirty="0" smtClean="0"/>
              <a:t>.</a:t>
            </a:r>
            <a:endParaRPr dirty="0"/>
          </a:p>
          <a:p>
            <a:pPr marL="339725" lvl="0" indent="-339725" algn="l" rtl="0">
              <a:lnSpc>
                <a:spcPct val="90000"/>
              </a:lnSpc>
              <a:spcBef>
                <a:spcPts val="600"/>
              </a:spcBef>
              <a:spcAft>
                <a:spcPts val="0"/>
              </a:spcAft>
              <a:buClr>
                <a:srgbClr val="00007D"/>
              </a:buClr>
              <a:buSzPts val="1800"/>
              <a:buFont typeface="Noto Sans Symbols"/>
              <a:buChar char="■"/>
            </a:pPr>
            <a:r>
              <a:rPr lang="en-US" sz="2400" dirty="0"/>
              <a:t>This will be known as </a:t>
            </a:r>
            <a:r>
              <a:rPr lang="en-US" sz="2400" i="1" u="sng" dirty="0"/>
              <a:t>Operation Overlord</a:t>
            </a:r>
            <a:r>
              <a:rPr lang="en-US" sz="2400" dirty="0"/>
              <a:t> or </a:t>
            </a:r>
            <a:r>
              <a:rPr lang="en-US" sz="2400" i="1" u="sng" dirty="0" smtClean="0"/>
              <a:t>D-Day.</a:t>
            </a:r>
            <a:r>
              <a:rPr lang="en-US" sz="2400" dirty="0" smtClean="0"/>
              <a:t> </a:t>
            </a:r>
            <a:endParaRPr dirty="0"/>
          </a:p>
          <a:p>
            <a:pPr marL="339725" lvl="0" indent="-339725" algn="l" rtl="0">
              <a:lnSpc>
                <a:spcPct val="90000"/>
              </a:lnSpc>
              <a:spcBef>
                <a:spcPts val="600"/>
              </a:spcBef>
              <a:spcAft>
                <a:spcPts val="0"/>
              </a:spcAft>
              <a:buClr>
                <a:srgbClr val="00007D"/>
              </a:buClr>
              <a:buSzPts val="1800"/>
              <a:buFont typeface="Noto Sans Symbols"/>
              <a:buChar char="■"/>
            </a:pPr>
            <a:r>
              <a:rPr lang="en-US" sz="2400" dirty="0"/>
              <a:t>The effort will be led by the supreme commander of the allied forces </a:t>
            </a:r>
            <a:r>
              <a:rPr lang="en-US" sz="2400" i="1" u="sng" dirty="0"/>
              <a:t>Dwight D. </a:t>
            </a:r>
            <a:r>
              <a:rPr lang="en-US" sz="2400" i="1" u="sng" dirty="0" smtClean="0"/>
              <a:t>Eisenhower.</a:t>
            </a:r>
            <a:r>
              <a:rPr lang="en-US" sz="2400" dirty="0" smtClean="0"/>
              <a:t> </a:t>
            </a:r>
            <a:endParaRPr dirty="0"/>
          </a:p>
          <a:p>
            <a:pPr marL="339725" lvl="0" indent="-339725" algn="l" rtl="0">
              <a:lnSpc>
                <a:spcPct val="90000"/>
              </a:lnSpc>
              <a:spcBef>
                <a:spcPts val="600"/>
              </a:spcBef>
              <a:spcAft>
                <a:spcPts val="0"/>
              </a:spcAft>
              <a:buClr>
                <a:srgbClr val="00007D"/>
              </a:buClr>
              <a:buSzPts val="1800"/>
              <a:buFont typeface="Noto Sans Symbols"/>
              <a:buChar char="■"/>
            </a:pPr>
            <a:r>
              <a:rPr lang="en-US" sz="2400" dirty="0"/>
              <a:t>The </a:t>
            </a:r>
            <a:r>
              <a:rPr lang="en-US" sz="2400" dirty="0" smtClean="0"/>
              <a:t>invasion will force Germany to fight on two fronts and </a:t>
            </a:r>
            <a:r>
              <a:rPr lang="en-US" sz="2400" dirty="0"/>
              <a:t>will be a complete </a:t>
            </a:r>
            <a:r>
              <a:rPr lang="en-US" sz="2400" dirty="0" smtClean="0"/>
              <a:t>success.</a:t>
            </a:r>
            <a:endParaRPr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xEl>
                                              <p:pRg st="0" end="0"/>
                                            </p:txEl>
                                          </p:spTgt>
                                        </p:tgtEl>
                                        <p:attrNameLst>
                                          <p:attrName>style.visibility</p:attrName>
                                        </p:attrNameLst>
                                      </p:cBhvr>
                                      <p:to>
                                        <p:strVal val="visible"/>
                                      </p:to>
                                    </p:set>
                                    <p:animEffect transition="in" filter="fade">
                                      <p:cBhvr>
                                        <p:cTn id="7" dur="500"/>
                                        <p:tgtEl>
                                          <p:spTgt spid="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7">
                                            <p:txEl>
                                              <p:pRg st="1" end="1"/>
                                            </p:txEl>
                                          </p:spTgt>
                                        </p:tgtEl>
                                        <p:attrNameLst>
                                          <p:attrName>style.visibility</p:attrName>
                                        </p:attrNameLst>
                                      </p:cBhvr>
                                      <p:to>
                                        <p:strVal val="visible"/>
                                      </p:to>
                                    </p:set>
                                    <p:animEffect transition="in" filter="fade">
                                      <p:cBhvr>
                                        <p:cTn id="12" dur="500"/>
                                        <p:tgtEl>
                                          <p:spTgt spid="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7">
                                            <p:txEl>
                                              <p:pRg st="2" end="2"/>
                                            </p:txEl>
                                          </p:spTgt>
                                        </p:tgtEl>
                                        <p:attrNameLst>
                                          <p:attrName>style.visibility</p:attrName>
                                        </p:attrNameLst>
                                      </p:cBhvr>
                                      <p:to>
                                        <p:strVal val="visible"/>
                                      </p:to>
                                    </p:set>
                                    <p:animEffect transition="in" filter="fade">
                                      <p:cBhvr>
                                        <p:cTn id="17" dur="500"/>
                                        <p:tgtEl>
                                          <p:spTgt spid="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7">
                                            <p:txEl>
                                              <p:pRg st="3" end="3"/>
                                            </p:txEl>
                                          </p:spTgt>
                                        </p:tgtEl>
                                        <p:attrNameLst>
                                          <p:attrName>style.visibility</p:attrName>
                                        </p:attrNameLst>
                                      </p:cBhvr>
                                      <p:to>
                                        <p:strVal val="visible"/>
                                      </p:to>
                                    </p:set>
                                    <p:animEffect transition="in" filter="fade">
                                      <p:cBhvr>
                                        <p:cTn id="22" dur="500"/>
                                        <p:tgtEl>
                                          <p:spTgt spid="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8"/>
          <p:cNvSpPr txBox="1">
            <a:spLocks noGrp="1"/>
          </p:cNvSpPr>
          <p:nvPr>
            <p:ph type="title" idx="4294967295"/>
          </p:nvPr>
        </p:nvSpPr>
        <p:spPr>
          <a:xfrm>
            <a:off x="457200" y="457200"/>
            <a:ext cx="8229600" cy="13716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Clr>
                <a:srgbClr val="000000"/>
              </a:buClr>
              <a:buSzPts val="4400"/>
              <a:buFont typeface="Arial"/>
              <a:buNone/>
            </a:pPr>
            <a:r>
              <a:rPr lang="en-US"/>
              <a:t>Battle of the Bulge</a:t>
            </a:r>
            <a:endParaRPr/>
          </a:p>
        </p:txBody>
      </p:sp>
      <p:sp>
        <p:nvSpPr>
          <p:cNvPr id="408" name="Google Shape;408;p58"/>
          <p:cNvSpPr txBox="1">
            <a:spLocks noGrp="1"/>
          </p:cNvSpPr>
          <p:nvPr>
            <p:ph type="body" idx="4294967295"/>
          </p:nvPr>
        </p:nvSpPr>
        <p:spPr>
          <a:xfrm>
            <a:off x="457200" y="1981200"/>
            <a:ext cx="8229600" cy="4343400"/>
          </a:xfrm>
          <a:prstGeom prst="rect">
            <a:avLst/>
          </a:prstGeom>
          <a:noFill/>
          <a:ln>
            <a:noFill/>
          </a:ln>
        </p:spPr>
        <p:txBody>
          <a:bodyPr spcFirstLastPara="1" wrap="square" lIns="90000" tIns="46800" rIns="90000" bIns="46800" anchor="t" anchorCtr="0">
            <a:noAutofit/>
          </a:bodyPr>
          <a:lstStyle/>
          <a:p>
            <a:pPr marL="339725" lvl="0" indent="-339725" algn="l" rtl="0">
              <a:lnSpc>
                <a:spcPct val="90000"/>
              </a:lnSpc>
              <a:spcBef>
                <a:spcPts val="0"/>
              </a:spcBef>
              <a:spcAft>
                <a:spcPts val="0"/>
              </a:spcAft>
              <a:buClr>
                <a:srgbClr val="00007D"/>
              </a:buClr>
              <a:buSzPts val="1800"/>
              <a:buFont typeface="Noto Sans Symbols"/>
              <a:buChar char="■"/>
            </a:pPr>
            <a:r>
              <a:rPr lang="en-US" sz="2400" dirty="0"/>
              <a:t>After Normandy the Allies quickly took France and were preparing to invade </a:t>
            </a:r>
            <a:r>
              <a:rPr lang="en-US" sz="2400" dirty="0" smtClean="0"/>
              <a:t>Germany.</a:t>
            </a:r>
            <a:endParaRPr dirty="0"/>
          </a:p>
          <a:p>
            <a:pPr marL="339725" lvl="0" indent="-339725" algn="l" rtl="0">
              <a:lnSpc>
                <a:spcPct val="90000"/>
              </a:lnSpc>
              <a:spcBef>
                <a:spcPts val="600"/>
              </a:spcBef>
              <a:spcAft>
                <a:spcPts val="0"/>
              </a:spcAft>
              <a:buClr>
                <a:srgbClr val="00007D"/>
              </a:buClr>
              <a:buSzPts val="1800"/>
              <a:buFont typeface="Noto Sans Symbols"/>
              <a:buChar char="■"/>
            </a:pPr>
            <a:r>
              <a:rPr lang="en-US" sz="2400" dirty="0" smtClean="0"/>
              <a:t>To prevent this, Hitler decided to launch </a:t>
            </a:r>
            <a:r>
              <a:rPr lang="en-US" sz="2400" dirty="0"/>
              <a:t>a surprise assault against the Allies to retake </a:t>
            </a:r>
            <a:r>
              <a:rPr lang="en-US" sz="2400" dirty="0" smtClean="0"/>
              <a:t>France.</a:t>
            </a:r>
          </a:p>
          <a:p>
            <a:pPr marL="339725" lvl="0" indent="-339725" algn="l" rtl="0">
              <a:lnSpc>
                <a:spcPct val="90000"/>
              </a:lnSpc>
              <a:spcBef>
                <a:spcPts val="600"/>
              </a:spcBef>
              <a:spcAft>
                <a:spcPts val="0"/>
              </a:spcAft>
              <a:buClr>
                <a:srgbClr val="00007D"/>
              </a:buClr>
              <a:buSzPts val="1800"/>
              <a:buFont typeface="Noto Sans Symbols"/>
              <a:buChar char="■"/>
            </a:pPr>
            <a:r>
              <a:rPr lang="en-US" sz="2400" dirty="0" smtClean="0"/>
              <a:t>This attack will be halted creating a “bulge” in the front lines.</a:t>
            </a:r>
            <a:endParaRPr dirty="0"/>
          </a:p>
          <a:p>
            <a:pPr marL="339725" lvl="0" indent="-339725" algn="l" rtl="0">
              <a:lnSpc>
                <a:spcPct val="90000"/>
              </a:lnSpc>
              <a:spcBef>
                <a:spcPts val="600"/>
              </a:spcBef>
              <a:spcAft>
                <a:spcPts val="0"/>
              </a:spcAft>
              <a:buClr>
                <a:srgbClr val="00007D"/>
              </a:buClr>
              <a:buSzPts val="1800"/>
              <a:buFont typeface="Noto Sans Symbols"/>
              <a:buChar char="■"/>
            </a:pPr>
            <a:r>
              <a:rPr lang="en-US" sz="2400" i="1" u="sng" dirty="0" smtClean="0"/>
              <a:t>General </a:t>
            </a:r>
            <a:r>
              <a:rPr lang="en-US" sz="2400" i="1" u="sng" dirty="0"/>
              <a:t>George S. Patton</a:t>
            </a:r>
            <a:r>
              <a:rPr lang="en-US" sz="2400" dirty="0"/>
              <a:t> pushed the Germans back </a:t>
            </a:r>
            <a:r>
              <a:rPr lang="en-US" sz="2400" dirty="0" smtClean="0"/>
              <a:t>to close the bulge.</a:t>
            </a:r>
            <a:endParaRPr dirty="0"/>
          </a:p>
          <a:p>
            <a:pPr marL="339725" lvl="0" indent="-339725" algn="l" rtl="0">
              <a:lnSpc>
                <a:spcPct val="90000"/>
              </a:lnSpc>
              <a:spcBef>
                <a:spcPts val="600"/>
              </a:spcBef>
              <a:spcAft>
                <a:spcPts val="0"/>
              </a:spcAft>
              <a:buClr>
                <a:srgbClr val="00007D"/>
              </a:buClr>
              <a:buSzPts val="1800"/>
              <a:buFont typeface="Noto Sans Symbols"/>
              <a:buChar char="■"/>
            </a:pPr>
            <a:r>
              <a:rPr lang="en-US" sz="2400" dirty="0"/>
              <a:t>It was the longest battle of the war, </a:t>
            </a:r>
            <a:r>
              <a:rPr lang="en-US" sz="2400" dirty="0" smtClean="0"/>
              <a:t>but it will hasten </a:t>
            </a:r>
            <a:r>
              <a:rPr lang="en-US" sz="2400" dirty="0"/>
              <a:t>the end of Hitler’s </a:t>
            </a:r>
            <a:r>
              <a:rPr lang="en-US" sz="2400" dirty="0" smtClean="0"/>
              <a:t>Germany.</a:t>
            </a:r>
            <a:endParaRPr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8">
                                            <p:txEl>
                                              <p:pRg st="0" end="0"/>
                                            </p:txEl>
                                          </p:spTgt>
                                        </p:tgtEl>
                                        <p:attrNameLst>
                                          <p:attrName>style.visibility</p:attrName>
                                        </p:attrNameLst>
                                      </p:cBhvr>
                                      <p:to>
                                        <p:strVal val="visible"/>
                                      </p:to>
                                    </p:set>
                                    <p:animEffect transition="in" filter="fade">
                                      <p:cBhvr>
                                        <p:cTn id="7" dur="500"/>
                                        <p:tgtEl>
                                          <p:spTgt spid="4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
                                            <p:txEl>
                                              <p:pRg st="1" end="1"/>
                                            </p:txEl>
                                          </p:spTgt>
                                        </p:tgtEl>
                                        <p:attrNameLst>
                                          <p:attrName>style.visibility</p:attrName>
                                        </p:attrNameLst>
                                      </p:cBhvr>
                                      <p:to>
                                        <p:strVal val="visible"/>
                                      </p:to>
                                    </p:set>
                                    <p:animEffect transition="in" filter="fade">
                                      <p:cBhvr>
                                        <p:cTn id="12" dur="500"/>
                                        <p:tgtEl>
                                          <p:spTgt spid="4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8">
                                            <p:txEl>
                                              <p:pRg st="2" end="2"/>
                                            </p:txEl>
                                          </p:spTgt>
                                        </p:tgtEl>
                                        <p:attrNameLst>
                                          <p:attrName>style.visibility</p:attrName>
                                        </p:attrNameLst>
                                      </p:cBhvr>
                                      <p:to>
                                        <p:strVal val="visible"/>
                                      </p:to>
                                    </p:set>
                                    <p:animEffect transition="in" filter="fade">
                                      <p:cBhvr>
                                        <p:cTn id="17" dur="500"/>
                                        <p:tgtEl>
                                          <p:spTgt spid="4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8">
                                            <p:txEl>
                                              <p:pRg st="3" end="3"/>
                                            </p:txEl>
                                          </p:spTgt>
                                        </p:tgtEl>
                                        <p:attrNameLst>
                                          <p:attrName>style.visibility</p:attrName>
                                        </p:attrNameLst>
                                      </p:cBhvr>
                                      <p:to>
                                        <p:strVal val="visible"/>
                                      </p:to>
                                    </p:set>
                                    <p:animEffect transition="in" filter="fade">
                                      <p:cBhvr>
                                        <p:cTn id="22" dur="500"/>
                                        <p:tgtEl>
                                          <p:spTgt spid="4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8">
                                            <p:txEl>
                                              <p:pRg st="4" end="4"/>
                                            </p:txEl>
                                          </p:spTgt>
                                        </p:tgtEl>
                                        <p:attrNameLst>
                                          <p:attrName>style.visibility</p:attrName>
                                        </p:attrNameLst>
                                      </p:cBhvr>
                                      <p:to>
                                        <p:strVal val="visible"/>
                                      </p:to>
                                    </p:set>
                                    <p:animEffect transition="in" filter="fade">
                                      <p:cBhvr>
                                        <p:cTn id="27" dur="500"/>
                                        <p:tgtEl>
                                          <p:spTgt spid="4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1"/>
          <p:cNvSpPr/>
          <p:nvPr/>
        </p:nvSpPr>
        <p:spPr>
          <a:xfrm>
            <a:off x="381000" y="381000"/>
            <a:ext cx="8534400" cy="914400"/>
          </a:xfrm>
          <a:prstGeom prst="rect">
            <a:avLst/>
          </a:prstGeom>
        </p:spPr>
        <p:txBody>
          <a:bodyPr>
            <a:prstTxWarp prst="textPlain">
              <a:avLst/>
            </a:prstTxWarp>
          </a:bodyPr>
          <a:lstStyle/>
          <a:p>
            <a:pPr lvl="0" algn="ctr"/>
            <a:r>
              <a:rPr b="0" i="1">
                <a:ln w="9525" cap="sq" cmpd="sng">
                  <a:solidFill>
                    <a:srgbClr val="000000"/>
                  </a:solidFill>
                  <a:prstDash val="solid"/>
                  <a:miter lim="800000"/>
                  <a:headEnd type="none" w="sm" len="sm"/>
                  <a:tailEnd type="none" w="sm" len="sm"/>
                </a:ln>
                <a:solidFill>
                  <a:srgbClr val="FFFFFF"/>
                </a:solidFill>
                <a:latin typeface="Arial Black"/>
              </a:rPr>
              <a:t>Yalta Conference- Feb. 1945</a:t>
            </a:r>
          </a:p>
        </p:txBody>
      </p:sp>
      <p:pic>
        <p:nvPicPr>
          <p:cNvPr id="429" name="Google Shape;429;p61"/>
          <p:cNvPicPr preferRelativeResize="0"/>
          <p:nvPr/>
        </p:nvPicPr>
        <p:blipFill rotWithShape="1">
          <a:blip r:embed="rId3">
            <a:alphaModFix/>
          </a:blip>
          <a:srcRect/>
          <a:stretch/>
        </p:blipFill>
        <p:spPr>
          <a:xfrm>
            <a:off x="1447800" y="2133600"/>
            <a:ext cx="1063625" cy="457200"/>
          </a:xfrm>
          <a:prstGeom prst="rect">
            <a:avLst/>
          </a:prstGeom>
          <a:noFill/>
          <a:ln>
            <a:noFill/>
          </a:ln>
        </p:spPr>
      </p:pic>
      <p:pic>
        <p:nvPicPr>
          <p:cNvPr id="430" name="Google Shape;430;p61"/>
          <p:cNvPicPr preferRelativeResize="0"/>
          <p:nvPr/>
        </p:nvPicPr>
        <p:blipFill rotWithShape="1">
          <a:blip r:embed="rId4">
            <a:alphaModFix/>
          </a:blip>
          <a:srcRect/>
          <a:stretch/>
        </p:blipFill>
        <p:spPr>
          <a:xfrm>
            <a:off x="1676400" y="3352800"/>
            <a:ext cx="1219200" cy="1063625"/>
          </a:xfrm>
          <a:prstGeom prst="rect">
            <a:avLst/>
          </a:prstGeom>
          <a:noFill/>
          <a:ln>
            <a:noFill/>
          </a:ln>
        </p:spPr>
      </p:pic>
      <p:pic>
        <p:nvPicPr>
          <p:cNvPr id="431" name="Google Shape;431;p61"/>
          <p:cNvPicPr preferRelativeResize="0"/>
          <p:nvPr/>
        </p:nvPicPr>
        <p:blipFill rotWithShape="1">
          <a:blip r:embed="rId5">
            <a:alphaModFix/>
          </a:blip>
          <a:srcRect/>
          <a:stretch/>
        </p:blipFill>
        <p:spPr>
          <a:xfrm rot="-2877520">
            <a:off x="5321590" y="2515526"/>
            <a:ext cx="847962" cy="690321"/>
          </a:xfrm>
          <a:prstGeom prst="rect">
            <a:avLst/>
          </a:prstGeom>
          <a:noFill/>
          <a:ln>
            <a:noFill/>
          </a:ln>
        </p:spPr>
      </p:pic>
      <p:sp>
        <p:nvSpPr>
          <p:cNvPr id="432" name="Google Shape;432;p61"/>
          <p:cNvSpPr txBox="1"/>
          <p:nvPr/>
        </p:nvSpPr>
        <p:spPr>
          <a:xfrm>
            <a:off x="304800" y="1600200"/>
            <a:ext cx="1143000" cy="2654300"/>
          </a:xfrm>
          <a:prstGeom prst="rect">
            <a:avLst/>
          </a:prstGeom>
          <a:noFill/>
          <a:ln>
            <a:noFill/>
          </a:ln>
        </p:spPr>
        <p:txBody>
          <a:bodyPr spcFirstLastPara="1" wrap="square" lIns="90000" tIns="46800" rIns="90000" bIns="46800" anchor="t" anchorCtr="0">
            <a:noAutofit/>
          </a:bodyPr>
          <a:lstStyle/>
          <a:p>
            <a:pPr marL="0" marR="0" lvl="0" indent="0" algn="l" rtl="0">
              <a:spcBef>
                <a:spcPts val="0"/>
              </a:spcBef>
              <a:spcAft>
                <a:spcPts val="0"/>
              </a:spcAft>
              <a:buClr>
                <a:srgbClr val="000000"/>
              </a:buClr>
              <a:buSzPts val="2400"/>
              <a:buFont typeface="Times New Roman"/>
              <a:buNone/>
            </a:pPr>
            <a:r>
              <a:rPr lang="en-US" sz="2400">
                <a:solidFill>
                  <a:srgbClr val="000000"/>
                </a:solidFill>
                <a:latin typeface="Times New Roman"/>
                <a:ea typeface="Times New Roman"/>
                <a:cs typeface="Times New Roman"/>
                <a:sym typeface="Times New Roman"/>
              </a:rPr>
              <a:t>Plans made for post-war United Nations</a:t>
            </a:r>
            <a:endParaRPr/>
          </a:p>
        </p:txBody>
      </p:sp>
      <p:sp>
        <p:nvSpPr>
          <p:cNvPr id="433" name="Google Shape;433;p61"/>
          <p:cNvSpPr txBox="1"/>
          <p:nvPr/>
        </p:nvSpPr>
        <p:spPr>
          <a:xfrm>
            <a:off x="381000" y="4495800"/>
            <a:ext cx="2590800" cy="1557338"/>
          </a:xfrm>
          <a:prstGeom prst="rect">
            <a:avLst/>
          </a:prstGeom>
          <a:noFill/>
          <a:ln>
            <a:noFill/>
          </a:ln>
        </p:spPr>
        <p:txBody>
          <a:bodyPr spcFirstLastPara="1" wrap="square" lIns="90000" tIns="46800" rIns="90000" bIns="46800" anchor="t" anchorCtr="0">
            <a:noAutofit/>
          </a:bodyPr>
          <a:lstStyle/>
          <a:p>
            <a:pPr marL="0" marR="0" lvl="0" indent="0" algn="l" rtl="0">
              <a:spcBef>
                <a:spcPts val="0"/>
              </a:spcBef>
              <a:spcAft>
                <a:spcPts val="0"/>
              </a:spcAft>
              <a:buClr>
                <a:srgbClr val="000000"/>
              </a:buClr>
              <a:buSzPts val="2400"/>
              <a:buFont typeface="Times New Roman"/>
              <a:buNone/>
            </a:pPr>
            <a:r>
              <a:rPr lang="en-US" sz="2400">
                <a:solidFill>
                  <a:srgbClr val="000000"/>
                </a:solidFill>
                <a:latin typeface="Times New Roman"/>
                <a:ea typeface="Times New Roman"/>
                <a:cs typeface="Times New Roman"/>
                <a:sym typeface="Times New Roman"/>
              </a:rPr>
              <a:t>Stalin promises to attack Japan- after Germany is defeated</a:t>
            </a:r>
            <a:endParaRPr/>
          </a:p>
        </p:txBody>
      </p:sp>
      <p:sp>
        <p:nvSpPr>
          <p:cNvPr id="434" name="Google Shape;434;p61"/>
          <p:cNvSpPr txBox="1"/>
          <p:nvPr/>
        </p:nvSpPr>
        <p:spPr>
          <a:xfrm>
            <a:off x="6248400" y="1295400"/>
            <a:ext cx="2971800" cy="2289175"/>
          </a:xfrm>
          <a:prstGeom prst="rect">
            <a:avLst/>
          </a:prstGeom>
          <a:noFill/>
          <a:ln>
            <a:noFill/>
          </a:ln>
        </p:spPr>
        <p:txBody>
          <a:bodyPr spcFirstLastPara="1" wrap="square" lIns="90000" tIns="46800" rIns="90000" bIns="46800" anchor="t" anchorCtr="0">
            <a:noAutofit/>
          </a:bodyPr>
          <a:lstStyle/>
          <a:p>
            <a:pPr marL="0" marR="0" lvl="0" indent="0" algn="l" rtl="0">
              <a:spcBef>
                <a:spcPts val="0"/>
              </a:spcBef>
              <a:spcAft>
                <a:spcPts val="0"/>
              </a:spcAft>
              <a:buClr>
                <a:srgbClr val="000000"/>
              </a:buClr>
              <a:buSzPts val="2400"/>
              <a:buFont typeface="Times New Roman"/>
              <a:buNone/>
            </a:pPr>
            <a:r>
              <a:rPr lang="en-US" sz="2400">
                <a:solidFill>
                  <a:srgbClr val="000000"/>
                </a:solidFill>
                <a:latin typeface="Times New Roman"/>
                <a:ea typeface="Times New Roman"/>
                <a:cs typeface="Times New Roman"/>
                <a:sym typeface="Times New Roman"/>
              </a:rPr>
              <a:t>Stalin promises that Poland (with a new boundary that favored the USSR), Romania, and Bulgaria will have free elections </a:t>
            </a:r>
            <a:endParaRPr/>
          </a:p>
        </p:txBody>
      </p:sp>
      <p:pic>
        <p:nvPicPr>
          <p:cNvPr id="435" name="Google Shape;435;p61"/>
          <p:cNvPicPr preferRelativeResize="0"/>
          <p:nvPr/>
        </p:nvPicPr>
        <p:blipFill rotWithShape="1">
          <a:blip r:embed="rId6">
            <a:alphaModFix/>
          </a:blip>
          <a:srcRect/>
          <a:stretch/>
        </p:blipFill>
        <p:spPr>
          <a:xfrm>
            <a:off x="2511425" y="1265564"/>
            <a:ext cx="3124200" cy="2133600"/>
          </a:xfrm>
          <a:prstGeom prst="rect">
            <a:avLst/>
          </a:prstGeom>
          <a:noFill/>
          <a:ln>
            <a:noFill/>
          </a:ln>
        </p:spPr>
      </p:pic>
      <p:sp>
        <p:nvSpPr>
          <p:cNvPr id="436" name="Google Shape;436;p61"/>
          <p:cNvSpPr txBox="1"/>
          <p:nvPr/>
        </p:nvSpPr>
        <p:spPr>
          <a:xfrm>
            <a:off x="3143511" y="4724400"/>
            <a:ext cx="6000489" cy="203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chemeClr val="dk1"/>
                </a:solidFill>
                <a:latin typeface="Arial"/>
                <a:ea typeface="Arial"/>
                <a:cs typeface="Arial"/>
                <a:sym typeface="Arial"/>
              </a:rPr>
              <a:t>Yalta was the first moment where it became clear that </a:t>
            </a:r>
            <a:endParaRPr/>
          </a:p>
          <a:p>
            <a:pPr marL="0" marR="0" lvl="0" indent="0" algn="l" rtl="0">
              <a:spcBef>
                <a:spcPts val="0"/>
              </a:spcBef>
              <a:spcAft>
                <a:spcPts val="0"/>
              </a:spcAft>
              <a:buNone/>
            </a:pPr>
            <a:r>
              <a:rPr lang="en-US" sz="1800" b="1" u="sng">
                <a:solidFill>
                  <a:schemeClr val="dk1"/>
                </a:solidFill>
                <a:latin typeface="Arial"/>
                <a:ea typeface="Arial"/>
                <a:cs typeface="Arial"/>
                <a:sym typeface="Arial"/>
              </a:rPr>
              <a:t>the US and USSR had drastically different post-wartime goals, and were going to be drastically different peacetime powers.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500"/>
                                        <p:tgtEl>
                                          <p:spTgt spid="42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35"/>
                                        </p:tgtEl>
                                        <p:attrNameLst>
                                          <p:attrName>style.visibility</p:attrName>
                                        </p:attrNameLst>
                                      </p:cBhvr>
                                      <p:to>
                                        <p:strVal val="visible"/>
                                      </p:to>
                                    </p:set>
                                    <p:anim calcmode="lin" valueType="num">
                                      <p:cBhvr additive="base">
                                        <p:cTn id="11" dur="500"/>
                                        <p:tgtEl>
                                          <p:spTgt spid="435"/>
                                        </p:tgtEl>
                                        <p:attrNameLst>
                                          <p:attrName>ppt_w</p:attrName>
                                        </p:attrNameLst>
                                      </p:cBhvr>
                                      <p:tavLst>
                                        <p:tav tm="0">
                                          <p:val>
                                            <p:strVal val="0"/>
                                          </p:val>
                                        </p:tav>
                                        <p:tav tm="100000">
                                          <p:val>
                                            <p:strVal val="#ppt_w"/>
                                          </p:val>
                                        </p:tav>
                                      </p:tavLst>
                                    </p:anim>
                                    <p:anim calcmode="lin" valueType="num">
                                      <p:cBhvr additive="base">
                                        <p:cTn id="12" dur="500"/>
                                        <p:tgtEl>
                                          <p:spTgt spid="435"/>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9"/>
                                        </p:tgtEl>
                                        <p:attrNameLst>
                                          <p:attrName>style.visibility</p:attrName>
                                        </p:attrNameLst>
                                      </p:cBhvr>
                                      <p:to>
                                        <p:strVal val="visible"/>
                                      </p:to>
                                    </p:set>
                                    <p:animEffect transition="in" filter="fade">
                                      <p:cBhvr>
                                        <p:cTn id="17" dur="500"/>
                                        <p:tgtEl>
                                          <p:spTgt spid="429"/>
                                        </p:tgtEl>
                                      </p:cBhvr>
                                    </p:animEffect>
                                  </p:childTnLst>
                                </p:cTn>
                              </p:par>
                            </p:childTnLst>
                          </p:cTn>
                        </p:par>
                        <p:par>
                          <p:cTn id="18" fill="hold">
                            <p:stCondLst>
                              <p:cond delay="500"/>
                            </p:stCondLst>
                            <p:childTnLst>
                              <p:par>
                                <p:cTn id="19" presetID="2" presetClass="entr" presetSubtype="8" fill="hold" nodeType="afterEffect">
                                  <p:stCondLst>
                                    <p:cond delay="0"/>
                                  </p:stCondLst>
                                  <p:childTnLst>
                                    <p:set>
                                      <p:cBhvr>
                                        <p:cTn id="20" dur="1" fill="hold">
                                          <p:stCondLst>
                                            <p:cond delay="0"/>
                                          </p:stCondLst>
                                        </p:cTn>
                                        <p:tgtEl>
                                          <p:spTgt spid="432"/>
                                        </p:tgtEl>
                                        <p:attrNameLst>
                                          <p:attrName>style.visibility</p:attrName>
                                        </p:attrNameLst>
                                      </p:cBhvr>
                                      <p:to>
                                        <p:strVal val="visible"/>
                                      </p:to>
                                    </p:set>
                                    <p:anim calcmode="lin" valueType="num">
                                      <p:cBhvr additive="base">
                                        <p:cTn id="21" dur="500"/>
                                        <p:tgtEl>
                                          <p:spTgt spid="432"/>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30"/>
                                        </p:tgtEl>
                                        <p:attrNameLst>
                                          <p:attrName>style.visibility</p:attrName>
                                        </p:attrNameLst>
                                      </p:cBhvr>
                                      <p:to>
                                        <p:strVal val="visible"/>
                                      </p:to>
                                    </p:set>
                                    <p:animEffect transition="in" filter="fade">
                                      <p:cBhvr>
                                        <p:cTn id="26" dur="500"/>
                                        <p:tgtEl>
                                          <p:spTgt spid="430"/>
                                        </p:tgtEl>
                                      </p:cBhvr>
                                    </p:animEffect>
                                  </p:childTnLst>
                                </p:cTn>
                              </p:par>
                            </p:childTnLst>
                          </p:cTn>
                        </p:par>
                        <p:par>
                          <p:cTn id="27" fill="hold">
                            <p:stCondLst>
                              <p:cond delay="500"/>
                            </p:stCondLst>
                            <p:childTnLst>
                              <p:par>
                                <p:cTn id="28" presetID="2" presetClass="entr" presetSubtype="8" fill="hold" nodeType="afterEffect">
                                  <p:stCondLst>
                                    <p:cond delay="0"/>
                                  </p:stCondLst>
                                  <p:childTnLst>
                                    <p:set>
                                      <p:cBhvr>
                                        <p:cTn id="29" dur="1" fill="hold">
                                          <p:stCondLst>
                                            <p:cond delay="0"/>
                                          </p:stCondLst>
                                        </p:cTn>
                                        <p:tgtEl>
                                          <p:spTgt spid="433"/>
                                        </p:tgtEl>
                                        <p:attrNameLst>
                                          <p:attrName>style.visibility</p:attrName>
                                        </p:attrNameLst>
                                      </p:cBhvr>
                                      <p:to>
                                        <p:strVal val="visible"/>
                                      </p:to>
                                    </p:set>
                                    <p:anim calcmode="lin" valueType="num">
                                      <p:cBhvr additive="base">
                                        <p:cTn id="30" dur="500"/>
                                        <p:tgtEl>
                                          <p:spTgt spid="433"/>
                                        </p:tgtEl>
                                        <p:attrNameLst>
                                          <p:attrName>ppt_x</p:attrName>
                                        </p:attrNameLst>
                                      </p:cBhvr>
                                      <p:tavLst>
                                        <p:tav tm="0">
                                          <p:val>
                                            <p:strVal val="#ppt_x-1"/>
                                          </p:val>
                                        </p:tav>
                                        <p:tav tm="100000">
                                          <p:val>
                                            <p:strVal val="#ppt_x"/>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31"/>
                                        </p:tgtEl>
                                        <p:attrNameLst>
                                          <p:attrName>style.visibility</p:attrName>
                                        </p:attrNameLst>
                                      </p:cBhvr>
                                      <p:to>
                                        <p:strVal val="visible"/>
                                      </p:to>
                                    </p:set>
                                    <p:animEffect transition="in" filter="fade">
                                      <p:cBhvr>
                                        <p:cTn id="35" dur="500"/>
                                        <p:tgtEl>
                                          <p:spTgt spid="431"/>
                                        </p:tgtEl>
                                      </p:cBhvr>
                                    </p:animEffect>
                                  </p:childTnLst>
                                </p:cTn>
                              </p:par>
                            </p:childTnLst>
                          </p:cTn>
                        </p:par>
                        <p:par>
                          <p:cTn id="36" fill="hold">
                            <p:stCondLst>
                              <p:cond delay="500"/>
                            </p:stCondLst>
                            <p:childTnLst>
                              <p:par>
                                <p:cTn id="37" presetID="2" presetClass="entr" presetSubtype="8" fill="hold" nodeType="afterEffect">
                                  <p:stCondLst>
                                    <p:cond delay="0"/>
                                  </p:stCondLst>
                                  <p:childTnLst>
                                    <p:set>
                                      <p:cBhvr>
                                        <p:cTn id="38" dur="1" fill="hold">
                                          <p:stCondLst>
                                            <p:cond delay="0"/>
                                          </p:stCondLst>
                                        </p:cTn>
                                        <p:tgtEl>
                                          <p:spTgt spid="434"/>
                                        </p:tgtEl>
                                        <p:attrNameLst>
                                          <p:attrName>style.visibility</p:attrName>
                                        </p:attrNameLst>
                                      </p:cBhvr>
                                      <p:to>
                                        <p:strVal val="visible"/>
                                      </p:to>
                                    </p:set>
                                    <p:anim calcmode="lin" valueType="num">
                                      <p:cBhvr additive="base">
                                        <p:cTn id="39" dur="500"/>
                                        <p:tgtEl>
                                          <p:spTgt spid="4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2"/>
          <p:cNvSpPr txBox="1">
            <a:spLocks noGrp="1"/>
          </p:cNvSpPr>
          <p:nvPr>
            <p:ph type="title" idx="4294967295"/>
          </p:nvPr>
        </p:nvSpPr>
        <p:spPr>
          <a:xfrm>
            <a:off x="457200" y="457200"/>
            <a:ext cx="8229600" cy="13716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Clr>
                <a:srgbClr val="000000"/>
              </a:buClr>
              <a:buSzPts val="4400"/>
              <a:buFont typeface="Arial"/>
              <a:buNone/>
            </a:pPr>
            <a:r>
              <a:rPr lang="en-US"/>
              <a:t>Potsdam Conference</a:t>
            </a:r>
            <a:endParaRPr/>
          </a:p>
        </p:txBody>
      </p:sp>
      <p:sp>
        <p:nvSpPr>
          <p:cNvPr id="443" name="Google Shape;443;p62"/>
          <p:cNvSpPr txBox="1">
            <a:spLocks noGrp="1"/>
          </p:cNvSpPr>
          <p:nvPr>
            <p:ph type="body" idx="4294967295"/>
          </p:nvPr>
        </p:nvSpPr>
        <p:spPr>
          <a:xfrm>
            <a:off x="4648200" y="1524000"/>
            <a:ext cx="4038600" cy="4876800"/>
          </a:xfrm>
          <a:prstGeom prst="rect">
            <a:avLst/>
          </a:prstGeom>
          <a:noFill/>
          <a:ln>
            <a:noFill/>
          </a:ln>
        </p:spPr>
        <p:txBody>
          <a:bodyPr spcFirstLastPara="1" wrap="square" lIns="90000" tIns="46800" rIns="90000" bIns="46800" anchor="t" anchorCtr="0">
            <a:noAutofit/>
          </a:bodyPr>
          <a:lstStyle/>
          <a:p>
            <a:pPr marL="339725" lvl="0" indent="-339725" algn="l" rtl="0">
              <a:lnSpc>
                <a:spcPct val="80000"/>
              </a:lnSpc>
              <a:spcBef>
                <a:spcPts val="0"/>
              </a:spcBef>
              <a:spcAft>
                <a:spcPts val="0"/>
              </a:spcAft>
              <a:buClr>
                <a:srgbClr val="00007D"/>
              </a:buClr>
              <a:buSzPts val="1350"/>
              <a:buFont typeface="Noto Sans Symbols"/>
              <a:buChar char="■"/>
            </a:pPr>
            <a:r>
              <a:rPr lang="en-US" sz="2000" dirty="0"/>
              <a:t>Last conference of the war, Roosevelt had died so Truman represented America in the big </a:t>
            </a:r>
            <a:r>
              <a:rPr lang="en-US" sz="2000" dirty="0" smtClean="0"/>
              <a:t>3.</a:t>
            </a:r>
            <a:endParaRPr sz="2000" dirty="0"/>
          </a:p>
          <a:p>
            <a:pPr marL="339725" lvl="0" indent="-339725" algn="l" rtl="0">
              <a:lnSpc>
                <a:spcPct val="80000"/>
              </a:lnSpc>
              <a:spcBef>
                <a:spcPts val="450"/>
              </a:spcBef>
              <a:spcAft>
                <a:spcPts val="0"/>
              </a:spcAft>
              <a:buClr>
                <a:srgbClr val="00007D"/>
              </a:buClr>
              <a:buSzPts val="1350"/>
              <a:buFont typeface="Noto Sans Symbols"/>
              <a:buChar char="■"/>
            </a:pPr>
            <a:r>
              <a:rPr lang="en-US" sz="2000" dirty="0"/>
              <a:t>During the conference he is informed of the success of the </a:t>
            </a:r>
            <a:r>
              <a:rPr lang="en-US" sz="2000" i="1" dirty="0"/>
              <a:t>Manhattan </a:t>
            </a:r>
            <a:r>
              <a:rPr lang="en-US" sz="2000" i="1" dirty="0" smtClean="0"/>
              <a:t>Project.</a:t>
            </a:r>
            <a:endParaRPr sz="2000" dirty="0"/>
          </a:p>
          <a:p>
            <a:pPr marL="339725" lvl="0" indent="-339725" algn="l" rtl="0">
              <a:lnSpc>
                <a:spcPct val="80000"/>
              </a:lnSpc>
              <a:spcBef>
                <a:spcPts val="450"/>
              </a:spcBef>
              <a:spcAft>
                <a:spcPts val="0"/>
              </a:spcAft>
              <a:buClr>
                <a:srgbClr val="00007D"/>
              </a:buClr>
              <a:buSzPts val="1350"/>
              <a:buFont typeface="Noto Sans Symbols"/>
              <a:buChar char="■"/>
            </a:pPr>
            <a:r>
              <a:rPr lang="en-US" sz="2000" dirty="0"/>
              <a:t>Truman tells Churchill, but not Stalin, this will create tension </a:t>
            </a:r>
            <a:r>
              <a:rPr lang="en-US" sz="2000" dirty="0" smtClean="0"/>
              <a:t>later.</a:t>
            </a:r>
            <a:endParaRPr sz="2000" dirty="0"/>
          </a:p>
          <a:p>
            <a:pPr marL="339725" lvl="0" indent="-339725" algn="l" rtl="0">
              <a:lnSpc>
                <a:spcPct val="80000"/>
              </a:lnSpc>
              <a:spcBef>
                <a:spcPts val="450"/>
              </a:spcBef>
              <a:spcAft>
                <a:spcPts val="0"/>
              </a:spcAft>
              <a:buClr>
                <a:srgbClr val="00007D"/>
              </a:buClr>
              <a:buSzPts val="1350"/>
              <a:buFont typeface="Noto Sans Symbols"/>
              <a:buChar char="■"/>
            </a:pPr>
            <a:r>
              <a:rPr lang="en-US" sz="2000" dirty="0"/>
              <a:t>An ultimatum is issued to Japan for unconditional </a:t>
            </a:r>
            <a:r>
              <a:rPr lang="en-US" sz="2000" dirty="0" smtClean="0"/>
              <a:t>surrender.</a:t>
            </a:r>
            <a:endParaRPr sz="2000" dirty="0"/>
          </a:p>
          <a:p>
            <a:pPr marL="339725" lvl="0" indent="-339725" algn="l" rtl="0">
              <a:lnSpc>
                <a:spcPct val="80000"/>
              </a:lnSpc>
              <a:spcBef>
                <a:spcPts val="450"/>
              </a:spcBef>
              <a:spcAft>
                <a:spcPts val="0"/>
              </a:spcAft>
              <a:buClr>
                <a:srgbClr val="00007D"/>
              </a:buClr>
              <a:buSzPts val="1350"/>
              <a:buFont typeface="Noto Sans Symbols"/>
              <a:buChar char="■"/>
            </a:pPr>
            <a:r>
              <a:rPr lang="en-US" sz="2000" dirty="0"/>
              <a:t>The powers agreed to divide Germany after the war into four </a:t>
            </a:r>
            <a:r>
              <a:rPr lang="en-US" sz="2000" dirty="0" smtClean="0"/>
              <a:t>zones.</a:t>
            </a:r>
            <a:endParaRPr sz="2000" dirty="0"/>
          </a:p>
        </p:txBody>
      </p:sp>
      <p:pic>
        <p:nvPicPr>
          <p:cNvPr id="444" name="Google Shape;444;p62"/>
          <p:cNvPicPr preferRelativeResize="0"/>
          <p:nvPr/>
        </p:nvPicPr>
        <p:blipFill rotWithShape="1">
          <a:blip r:embed="rId3">
            <a:alphaModFix/>
          </a:blip>
          <a:srcRect/>
          <a:stretch/>
        </p:blipFill>
        <p:spPr>
          <a:xfrm>
            <a:off x="152400" y="1447800"/>
            <a:ext cx="4495800" cy="4411663"/>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xEl>
                                              <p:pRg st="0" end="0"/>
                                            </p:txEl>
                                          </p:spTgt>
                                        </p:tgtEl>
                                        <p:attrNameLst>
                                          <p:attrName>style.visibility</p:attrName>
                                        </p:attrNameLst>
                                      </p:cBhvr>
                                      <p:to>
                                        <p:strVal val="visible"/>
                                      </p:to>
                                    </p:set>
                                    <p:animEffect transition="in" filter="fade">
                                      <p:cBhvr>
                                        <p:cTn id="7" dur="500"/>
                                        <p:tgtEl>
                                          <p:spTgt spid="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3">
                                            <p:txEl>
                                              <p:pRg st="1" end="1"/>
                                            </p:txEl>
                                          </p:spTgt>
                                        </p:tgtEl>
                                        <p:attrNameLst>
                                          <p:attrName>style.visibility</p:attrName>
                                        </p:attrNameLst>
                                      </p:cBhvr>
                                      <p:to>
                                        <p:strVal val="visible"/>
                                      </p:to>
                                    </p:set>
                                    <p:animEffect transition="in" filter="fade">
                                      <p:cBhvr>
                                        <p:cTn id="12" dur="500"/>
                                        <p:tgtEl>
                                          <p:spTgt spid="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3">
                                            <p:txEl>
                                              <p:pRg st="2" end="2"/>
                                            </p:txEl>
                                          </p:spTgt>
                                        </p:tgtEl>
                                        <p:attrNameLst>
                                          <p:attrName>style.visibility</p:attrName>
                                        </p:attrNameLst>
                                      </p:cBhvr>
                                      <p:to>
                                        <p:strVal val="visible"/>
                                      </p:to>
                                    </p:set>
                                    <p:animEffect transition="in" filter="fade">
                                      <p:cBhvr>
                                        <p:cTn id="17" dur="500"/>
                                        <p:tgtEl>
                                          <p:spTgt spid="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3">
                                            <p:txEl>
                                              <p:pRg st="3" end="3"/>
                                            </p:txEl>
                                          </p:spTgt>
                                        </p:tgtEl>
                                        <p:attrNameLst>
                                          <p:attrName>style.visibility</p:attrName>
                                        </p:attrNameLst>
                                      </p:cBhvr>
                                      <p:to>
                                        <p:strVal val="visible"/>
                                      </p:to>
                                    </p:set>
                                    <p:animEffect transition="in" filter="fade">
                                      <p:cBhvr>
                                        <p:cTn id="22" dur="500"/>
                                        <p:tgtEl>
                                          <p:spTgt spid="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3">
                                            <p:txEl>
                                              <p:pRg st="4" end="4"/>
                                            </p:txEl>
                                          </p:spTgt>
                                        </p:tgtEl>
                                        <p:attrNameLst>
                                          <p:attrName>style.visibility</p:attrName>
                                        </p:attrNameLst>
                                      </p:cBhvr>
                                      <p:to>
                                        <p:strVal val="visible"/>
                                      </p:to>
                                    </p:set>
                                    <p:animEffect transition="in" filter="fade">
                                      <p:cBhvr>
                                        <p:cTn id="27" dur="500"/>
                                        <p:tgtEl>
                                          <p:spTgt spid="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3"/>
          <p:cNvSpPr txBox="1">
            <a:spLocks noGrp="1"/>
          </p:cNvSpPr>
          <p:nvPr>
            <p:ph type="title" idx="4294967295"/>
          </p:nvPr>
        </p:nvSpPr>
        <p:spPr>
          <a:xfrm>
            <a:off x="457200" y="457200"/>
            <a:ext cx="8229600" cy="13716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Clr>
                <a:srgbClr val="000000"/>
              </a:buClr>
              <a:buSzPts val="4400"/>
              <a:buFont typeface="Arial"/>
              <a:buNone/>
            </a:pPr>
            <a:r>
              <a:rPr lang="en-US"/>
              <a:t>V-E Day</a:t>
            </a:r>
            <a:endParaRPr/>
          </a:p>
        </p:txBody>
      </p:sp>
      <p:sp>
        <p:nvSpPr>
          <p:cNvPr id="451" name="Google Shape;451;p63"/>
          <p:cNvSpPr txBox="1">
            <a:spLocks noGrp="1"/>
          </p:cNvSpPr>
          <p:nvPr>
            <p:ph type="body" idx="4294967295"/>
          </p:nvPr>
        </p:nvSpPr>
        <p:spPr>
          <a:xfrm>
            <a:off x="457200" y="1981200"/>
            <a:ext cx="8229600" cy="4191000"/>
          </a:xfrm>
          <a:prstGeom prst="rect">
            <a:avLst/>
          </a:prstGeom>
          <a:noFill/>
          <a:ln>
            <a:noFill/>
          </a:ln>
        </p:spPr>
        <p:txBody>
          <a:bodyPr spcFirstLastPara="1" wrap="square" lIns="90000" tIns="46800" rIns="90000" bIns="46800" anchor="t" anchorCtr="0">
            <a:noAutofit/>
          </a:bodyPr>
          <a:lstStyle/>
          <a:p>
            <a:pPr marL="339725" lvl="0" indent="-339725" algn="l" rtl="0">
              <a:lnSpc>
                <a:spcPct val="80000"/>
              </a:lnSpc>
              <a:spcBef>
                <a:spcPts val="0"/>
              </a:spcBef>
              <a:spcAft>
                <a:spcPts val="0"/>
              </a:spcAft>
              <a:buClr>
                <a:srgbClr val="00007D"/>
              </a:buClr>
              <a:buSzPts val="2100"/>
              <a:buFont typeface="Noto Sans Symbols"/>
              <a:buChar char="■"/>
            </a:pPr>
            <a:r>
              <a:rPr lang="en-US" sz="2800" dirty="0"/>
              <a:t>The Russians take Berlin</a:t>
            </a:r>
            <a:endParaRPr sz="2800" dirty="0"/>
          </a:p>
          <a:p>
            <a:pPr marL="339725" lvl="0" indent="-339725" algn="l" rtl="0">
              <a:lnSpc>
                <a:spcPct val="80000"/>
              </a:lnSpc>
              <a:spcBef>
                <a:spcPts val="700"/>
              </a:spcBef>
              <a:spcAft>
                <a:spcPts val="0"/>
              </a:spcAft>
              <a:buClr>
                <a:srgbClr val="00007D"/>
              </a:buClr>
              <a:buSzPts val="2100"/>
              <a:buFont typeface="Noto Sans Symbols"/>
              <a:buChar char="■"/>
            </a:pPr>
            <a:r>
              <a:rPr lang="en-US" sz="2800" dirty="0"/>
              <a:t>V-E day (victory in Europe) occurs on May 8</a:t>
            </a:r>
            <a:r>
              <a:rPr lang="en-US" sz="2800" baseline="30000" dirty="0"/>
              <a:t>th</a:t>
            </a:r>
            <a:r>
              <a:rPr lang="en-US" sz="2800" dirty="0"/>
              <a:t>, after Hitler’s </a:t>
            </a:r>
            <a:r>
              <a:rPr lang="en-US" sz="2800" dirty="0" smtClean="0"/>
              <a:t>suicide. </a:t>
            </a:r>
            <a:endParaRPr dirty="0"/>
          </a:p>
          <a:p>
            <a:pPr marL="339725" lvl="0" indent="-339725" algn="l" rtl="0">
              <a:lnSpc>
                <a:spcPct val="80000"/>
              </a:lnSpc>
              <a:spcBef>
                <a:spcPts val="700"/>
              </a:spcBef>
              <a:spcAft>
                <a:spcPts val="0"/>
              </a:spcAft>
              <a:buClr>
                <a:srgbClr val="00007D"/>
              </a:buClr>
              <a:buSzPts val="2100"/>
              <a:buFont typeface="Noto Sans Symbols"/>
              <a:buChar char="■"/>
            </a:pPr>
            <a:r>
              <a:rPr lang="en-US" sz="2800" dirty="0"/>
              <a:t>As promised the Soviet Union attacked Japan after the defeat of Germany taking the northern part of </a:t>
            </a:r>
            <a:r>
              <a:rPr lang="en-US" sz="2800" dirty="0" smtClean="0"/>
              <a:t>Korea.</a:t>
            </a:r>
            <a:endParaRPr sz="2800" dirty="0"/>
          </a:p>
          <a:p>
            <a:pPr marL="339725" lvl="0" indent="-336550" algn="l" rtl="0">
              <a:lnSpc>
                <a:spcPct val="80000"/>
              </a:lnSpc>
              <a:spcBef>
                <a:spcPts val="700"/>
              </a:spcBef>
              <a:spcAft>
                <a:spcPts val="0"/>
              </a:spcAft>
              <a:buClr>
                <a:srgbClr val="000000"/>
              </a:buClr>
              <a:buSzPts val="2100"/>
              <a:buFont typeface="Arial"/>
              <a:buNone/>
            </a:pPr>
            <a:r>
              <a:rPr lang="en-US" sz="2800" dirty="0"/>
              <a:t>  </a:t>
            </a:r>
            <a:endParaRPr sz="2800"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1">
                                            <p:txEl>
                                              <p:pRg st="0" end="0"/>
                                            </p:txEl>
                                          </p:spTgt>
                                        </p:tgtEl>
                                        <p:attrNameLst>
                                          <p:attrName>style.visibility</p:attrName>
                                        </p:attrNameLst>
                                      </p:cBhvr>
                                      <p:to>
                                        <p:strVal val="visible"/>
                                      </p:to>
                                    </p:set>
                                    <p:animEffect transition="in" filter="fade">
                                      <p:cBhvr>
                                        <p:cTn id="7" dur="500"/>
                                        <p:tgtEl>
                                          <p:spTgt spid="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1">
                                            <p:txEl>
                                              <p:pRg st="1" end="1"/>
                                            </p:txEl>
                                          </p:spTgt>
                                        </p:tgtEl>
                                        <p:attrNameLst>
                                          <p:attrName>style.visibility</p:attrName>
                                        </p:attrNameLst>
                                      </p:cBhvr>
                                      <p:to>
                                        <p:strVal val="visible"/>
                                      </p:to>
                                    </p:set>
                                    <p:animEffect transition="in" filter="fade">
                                      <p:cBhvr>
                                        <p:cTn id="12" dur="500"/>
                                        <p:tgtEl>
                                          <p:spTgt spid="4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1">
                                            <p:txEl>
                                              <p:pRg st="2" end="2"/>
                                            </p:txEl>
                                          </p:spTgt>
                                        </p:tgtEl>
                                        <p:attrNameLst>
                                          <p:attrName>style.visibility</p:attrName>
                                        </p:attrNameLst>
                                      </p:cBhvr>
                                      <p:to>
                                        <p:strVal val="visible"/>
                                      </p:to>
                                    </p:set>
                                    <p:animEffect transition="in" filter="fade">
                                      <p:cBhvr>
                                        <p:cTn id="17" dur="500"/>
                                        <p:tgtEl>
                                          <p:spTgt spid="4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1">
                                            <p:txEl>
                                              <p:pRg st="3" end="3"/>
                                            </p:txEl>
                                          </p:spTgt>
                                        </p:tgtEl>
                                        <p:attrNameLst>
                                          <p:attrName>style.visibility</p:attrName>
                                        </p:attrNameLst>
                                      </p:cBhvr>
                                      <p:to>
                                        <p:strVal val="visible"/>
                                      </p:to>
                                    </p:set>
                                    <p:animEffect transition="in" filter="fade">
                                      <p:cBhvr>
                                        <p:cTn id="22" dur="500"/>
                                        <p:tgtEl>
                                          <p:spTgt spid="4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6"/>
          <p:cNvSpPr txBox="1">
            <a:spLocks noGrp="1"/>
          </p:cNvSpPr>
          <p:nvPr>
            <p:ph type="title" idx="4294967295"/>
          </p:nvPr>
        </p:nvSpPr>
        <p:spPr>
          <a:xfrm>
            <a:off x="457200" y="457200"/>
            <a:ext cx="8229600" cy="13716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Clr>
                <a:srgbClr val="000000"/>
              </a:buClr>
              <a:buSzPts val="4400"/>
              <a:buFont typeface="Arial"/>
              <a:buNone/>
            </a:pPr>
            <a:r>
              <a:rPr lang="en-US"/>
              <a:t>V-J Day</a:t>
            </a:r>
            <a:endParaRPr/>
          </a:p>
        </p:txBody>
      </p:sp>
      <p:sp>
        <p:nvSpPr>
          <p:cNvPr id="479" name="Google Shape;479;p66"/>
          <p:cNvSpPr txBox="1">
            <a:spLocks noGrp="1"/>
          </p:cNvSpPr>
          <p:nvPr>
            <p:ph type="body" idx="4294967295"/>
          </p:nvPr>
        </p:nvSpPr>
        <p:spPr>
          <a:xfrm>
            <a:off x="457200" y="1981200"/>
            <a:ext cx="8229600" cy="3886200"/>
          </a:xfrm>
          <a:prstGeom prst="rect">
            <a:avLst/>
          </a:prstGeom>
          <a:noFill/>
          <a:ln>
            <a:noFill/>
          </a:ln>
        </p:spPr>
        <p:txBody>
          <a:bodyPr spcFirstLastPara="1" wrap="square" lIns="90000" tIns="46800" rIns="90000" bIns="46800" anchor="t" anchorCtr="0">
            <a:noAutofit/>
          </a:bodyPr>
          <a:lstStyle/>
          <a:p>
            <a:pPr marL="339725" lvl="0" indent="-339725" algn="l" rtl="0">
              <a:lnSpc>
                <a:spcPct val="80000"/>
              </a:lnSpc>
              <a:spcBef>
                <a:spcPts val="0"/>
              </a:spcBef>
              <a:spcAft>
                <a:spcPts val="0"/>
              </a:spcAft>
              <a:buClr>
                <a:srgbClr val="00007D"/>
              </a:buClr>
              <a:buSzPts val="1500"/>
              <a:buFont typeface="Noto Sans Symbols"/>
              <a:buChar char="■"/>
            </a:pPr>
            <a:r>
              <a:rPr lang="en-US" sz="2000" dirty="0"/>
              <a:t>As the American’s approached Japan, Americans </a:t>
            </a:r>
            <a:r>
              <a:rPr lang="en-US" sz="2000" dirty="0" smtClean="0"/>
              <a:t>will invaded </a:t>
            </a:r>
            <a:r>
              <a:rPr lang="en-US" sz="2000" dirty="0"/>
              <a:t>traditionally Japanese territory; the islands of Iwo Jima and </a:t>
            </a:r>
            <a:r>
              <a:rPr lang="en-US" sz="2000" dirty="0" smtClean="0"/>
              <a:t>Okinawa.</a:t>
            </a:r>
            <a:endParaRPr dirty="0"/>
          </a:p>
          <a:p>
            <a:pPr marL="339725" lvl="0" indent="-339725" algn="l" rtl="0">
              <a:lnSpc>
                <a:spcPct val="80000"/>
              </a:lnSpc>
              <a:spcBef>
                <a:spcPts val="500"/>
              </a:spcBef>
              <a:spcAft>
                <a:spcPts val="0"/>
              </a:spcAft>
              <a:buClr>
                <a:srgbClr val="00007D"/>
              </a:buClr>
              <a:buSzPts val="1500"/>
              <a:buFont typeface="Noto Sans Symbols"/>
              <a:buChar char="■"/>
            </a:pPr>
            <a:r>
              <a:rPr lang="en-US" sz="2000" dirty="0"/>
              <a:t>The Americans suffered enormous casualties over very small territory, this will factor in the decision to drop the atomic </a:t>
            </a:r>
            <a:r>
              <a:rPr lang="en-US" sz="2000" dirty="0" smtClean="0"/>
              <a:t>bomb.</a:t>
            </a:r>
            <a:endParaRPr dirty="0"/>
          </a:p>
          <a:p>
            <a:pPr marL="339725" lvl="0" indent="-339725" algn="l" rtl="0">
              <a:lnSpc>
                <a:spcPct val="80000"/>
              </a:lnSpc>
              <a:spcBef>
                <a:spcPts val="500"/>
              </a:spcBef>
              <a:spcAft>
                <a:spcPts val="0"/>
              </a:spcAft>
              <a:buClr>
                <a:srgbClr val="00007D"/>
              </a:buClr>
              <a:buSzPts val="1500"/>
              <a:buFont typeface="Noto Sans Symbols"/>
              <a:buChar char="■"/>
            </a:pPr>
            <a:r>
              <a:rPr lang="en-US" sz="2000" dirty="0"/>
              <a:t>On August 6 1945, </a:t>
            </a:r>
            <a:r>
              <a:rPr lang="en-US" sz="2000" dirty="0" smtClean="0"/>
              <a:t>the </a:t>
            </a:r>
            <a:r>
              <a:rPr lang="en-US" sz="2000" dirty="0"/>
              <a:t>1</a:t>
            </a:r>
            <a:r>
              <a:rPr lang="en-US" sz="2000" baseline="30000" dirty="0"/>
              <a:t>st</a:t>
            </a:r>
            <a:r>
              <a:rPr lang="en-US" sz="2000" dirty="0"/>
              <a:t> atomic bomb on </a:t>
            </a:r>
            <a:r>
              <a:rPr lang="en-US" sz="2000" dirty="0" smtClean="0"/>
              <a:t>Hiroshima.</a:t>
            </a:r>
            <a:endParaRPr lang="en-US" dirty="0"/>
          </a:p>
          <a:p>
            <a:pPr marL="339725" lvl="0" indent="-339725" algn="l" rtl="0">
              <a:lnSpc>
                <a:spcPct val="80000"/>
              </a:lnSpc>
              <a:spcBef>
                <a:spcPts val="500"/>
              </a:spcBef>
              <a:spcAft>
                <a:spcPts val="0"/>
              </a:spcAft>
              <a:buClr>
                <a:srgbClr val="00007D"/>
              </a:buClr>
              <a:buSzPts val="1500"/>
              <a:buFont typeface="Noto Sans Symbols"/>
              <a:buChar char="■"/>
            </a:pPr>
            <a:r>
              <a:rPr lang="en-US" sz="2000" dirty="0" smtClean="0"/>
              <a:t>On </a:t>
            </a:r>
            <a:r>
              <a:rPr lang="en-US" sz="2000" dirty="0"/>
              <a:t>August 9</a:t>
            </a:r>
            <a:r>
              <a:rPr lang="en-US" sz="2000" baseline="30000" dirty="0"/>
              <a:t>th</a:t>
            </a:r>
            <a:r>
              <a:rPr lang="en-US" sz="2000" dirty="0"/>
              <a:t>, after the Japanese refused to surrender, a second atomic bomb was dropped on Nagasaki </a:t>
            </a:r>
            <a:r>
              <a:rPr lang="en-US" sz="2000" dirty="0" smtClean="0"/>
              <a:t>Japan.</a:t>
            </a:r>
            <a:endParaRPr dirty="0"/>
          </a:p>
          <a:p>
            <a:pPr marL="339725" lvl="0" indent="-339725" algn="l" rtl="0">
              <a:lnSpc>
                <a:spcPct val="80000"/>
              </a:lnSpc>
              <a:spcBef>
                <a:spcPts val="500"/>
              </a:spcBef>
              <a:spcAft>
                <a:spcPts val="0"/>
              </a:spcAft>
              <a:buClr>
                <a:srgbClr val="00007D"/>
              </a:buClr>
              <a:buSzPts val="1500"/>
              <a:buFont typeface="Noto Sans Symbols"/>
              <a:buChar char="■"/>
            </a:pPr>
            <a:r>
              <a:rPr lang="en-US" sz="2000" dirty="0"/>
              <a:t>After the 2</a:t>
            </a:r>
            <a:r>
              <a:rPr lang="en-US" sz="2000" baseline="30000" dirty="0"/>
              <a:t>nd</a:t>
            </a:r>
            <a:r>
              <a:rPr lang="en-US" sz="2000" dirty="0"/>
              <a:t> bomb, on September 2</a:t>
            </a:r>
            <a:r>
              <a:rPr lang="en-US" sz="2000" baseline="30000" dirty="0"/>
              <a:t>nd</a:t>
            </a:r>
            <a:r>
              <a:rPr lang="en-US" sz="2000" dirty="0"/>
              <a:t> the Japanese will surrender, ending </a:t>
            </a:r>
            <a:r>
              <a:rPr lang="en-US" sz="2000" dirty="0" smtClean="0"/>
              <a:t>WWII.</a:t>
            </a:r>
            <a:endParaRPr dirty="0"/>
          </a:p>
          <a:p>
            <a:pPr marL="339725" lvl="0" indent="-336550" algn="l" rtl="0">
              <a:lnSpc>
                <a:spcPct val="80000"/>
              </a:lnSpc>
              <a:spcBef>
                <a:spcPts val="500"/>
              </a:spcBef>
              <a:spcAft>
                <a:spcPts val="0"/>
              </a:spcAft>
              <a:buClr>
                <a:srgbClr val="000000"/>
              </a:buClr>
              <a:buSzPts val="1500"/>
              <a:buFont typeface="Arial"/>
              <a:buNone/>
            </a:pPr>
            <a:endParaRPr sz="2000"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9">
                                            <p:txEl>
                                              <p:pRg st="0" end="0"/>
                                            </p:txEl>
                                          </p:spTgt>
                                        </p:tgtEl>
                                        <p:attrNameLst>
                                          <p:attrName>style.visibility</p:attrName>
                                        </p:attrNameLst>
                                      </p:cBhvr>
                                      <p:to>
                                        <p:strVal val="visible"/>
                                      </p:to>
                                    </p:set>
                                    <p:animEffect transition="in" filter="fade">
                                      <p:cBhvr>
                                        <p:cTn id="7" dur="500"/>
                                        <p:tgtEl>
                                          <p:spTgt spid="4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9">
                                            <p:txEl>
                                              <p:pRg st="1" end="1"/>
                                            </p:txEl>
                                          </p:spTgt>
                                        </p:tgtEl>
                                        <p:attrNameLst>
                                          <p:attrName>style.visibility</p:attrName>
                                        </p:attrNameLst>
                                      </p:cBhvr>
                                      <p:to>
                                        <p:strVal val="visible"/>
                                      </p:to>
                                    </p:set>
                                    <p:animEffect transition="in" filter="fade">
                                      <p:cBhvr>
                                        <p:cTn id="12" dur="500"/>
                                        <p:tgtEl>
                                          <p:spTgt spid="4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9">
                                            <p:txEl>
                                              <p:pRg st="2" end="2"/>
                                            </p:txEl>
                                          </p:spTgt>
                                        </p:tgtEl>
                                        <p:attrNameLst>
                                          <p:attrName>style.visibility</p:attrName>
                                        </p:attrNameLst>
                                      </p:cBhvr>
                                      <p:to>
                                        <p:strVal val="visible"/>
                                      </p:to>
                                    </p:set>
                                    <p:animEffect transition="in" filter="fade">
                                      <p:cBhvr>
                                        <p:cTn id="17" dur="500"/>
                                        <p:tgtEl>
                                          <p:spTgt spid="4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9">
                                            <p:txEl>
                                              <p:pRg st="3" end="3"/>
                                            </p:txEl>
                                          </p:spTgt>
                                        </p:tgtEl>
                                        <p:attrNameLst>
                                          <p:attrName>style.visibility</p:attrName>
                                        </p:attrNameLst>
                                      </p:cBhvr>
                                      <p:to>
                                        <p:strVal val="visible"/>
                                      </p:to>
                                    </p:set>
                                    <p:animEffect transition="in" filter="fade">
                                      <p:cBhvr>
                                        <p:cTn id="22" dur="500"/>
                                        <p:tgtEl>
                                          <p:spTgt spid="4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9">
                                            <p:txEl>
                                              <p:pRg st="4" end="4"/>
                                            </p:txEl>
                                          </p:spTgt>
                                        </p:tgtEl>
                                        <p:attrNameLst>
                                          <p:attrName>style.visibility</p:attrName>
                                        </p:attrNameLst>
                                      </p:cBhvr>
                                      <p:to>
                                        <p:strVal val="visible"/>
                                      </p:to>
                                    </p:set>
                                    <p:animEffect transition="in" filter="fade">
                                      <p:cBhvr>
                                        <p:cTn id="27" dur="500"/>
                                        <p:tgtEl>
                                          <p:spTgt spid="4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7"/>
          <p:cNvSpPr txBox="1"/>
          <p:nvPr/>
        </p:nvSpPr>
        <p:spPr>
          <a:xfrm>
            <a:off x="1371600" y="228600"/>
            <a:ext cx="7315200" cy="1252538"/>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D80000"/>
              </a:buClr>
              <a:buSzPts val="3800"/>
              <a:buFont typeface="Times New Roman"/>
              <a:buNone/>
            </a:pPr>
            <a:r>
              <a:rPr lang="en-US" sz="3800" b="1">
                <a:solidFill>
                  <a:srgbClr val="D80000"/>
                </a:solidFill>
                <a:latin typeface="Comic Sans MS"/>
                <a:ea typeface="Comic Sans MS"/>
                <a:cs typeface="Comic Sans MS"/>
                <a:sym typeface="Comic Sans MS"/>
              </a:rPr>
              <a:t>US Marines on Mt. Surbachi,</a:t>
            </a:r>
            <a:br>
              <a:rPr lang="en-US" sz="3800" b="1">
                <a:solidFill>
                  <a:srgbClr val="D80000"/>
                </a:solidFill>
                <a:latin typeface="Comic Sans MS"/>
                <a:ea typeface="Comic Sans MS"/>
                <a:cs typeface="Comic Sans MS"/>
                <a:sym typeface="Comic Sans MS"/>
              </a:rPr>
            </a:br>
            <a:r>
              <a:rPr lang="en-US" sz="3800" b="1">
                <a:solidFill>
                  <a:srgbClr val="D80000"/>
                </a:solidFill>
                <a:latin typeface="Comic Sans MS"/>
                <a:ea typeface="Comic Sans MS"/>
                <a:cs typeface="Comic Sans MS"/>
                <a:sym typeface="Comic Sans MS"/>
              </a:rPr>
              <a:t>Iwo Jima </a:t>
            </a:r>
            <a:r>
              <a:rPr lang="en-US" sz="2600" b="1">
                <a:solidFill>
                  <a:srgbClr val="D80000"/>
                </a:solidFill>
                <a:latin typeface="Comic Sans MS"/>
                <a:ea typeface="Comic Sans MS"/>
                <a:cs typeface="Comic Sans MS"/>
                <a:sym typeface="Comic Sans MS"/>
              </a:rPr>
              <a:t>[Feb. 19, 1945]</a:t>
            </a:r>
            <a:endParaRPr/>
          </a:p>
        </p:txBody>
      </p:sp>
      <p:pic>
        <p:nvPicPr>
          <p:cNvPr id="486" name="Google Shape;486;p67"/>
          <p:cNvPicPr preferRelativeResize="0"/>
          <p:nvPr/>
        </p:nvPicPr>
        <p:blipFill rotWithShape="1">
          <a:blip r:embed="rId3">
            <a:alphaModFix/>
          </a:blip>
          <a:srcRect/>
          <a:stretch/>
        </p:blipFill>
        <p:spPr>
          <a:xfrm>
            <a:off x="2057400" y="1670050"/>
            <a:ext cx="5943600" cy="4883150"/>
          </a:xfrm>
          <a:prstGeom prst="rect">
            <a:avLst/>
          </a:prstGeom>
          <a:noFill/>
          <a:ln>
            <a:noFill/>
          </a:ln>
        </p:spPr>
      </p:pic>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0"/>
          <p:cNvSpPr txBox="1">
            <a:spLocks noGrp="1"/>
          </p:cNvSpPr>
          <p:nvPr>
            <p:ph type="title" idx="4294967295"/>
          </p:nvPr>
        </p:nvSpPr>
        <p:spPr>
          <a:xfrm>
            <a:off x="457200" y="0"/>
            <a:ext cx="8229600" cy="900545"/>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Clr>
                <a:srgbClr val="000000"/>
              </a:buClr>
              <a:buSzPts val="4400"/>
              <a:buFont typeface="Arial"/>
              <a:buNone/>
            </a:pPr>
            <a:r>
              <a:rPr lang="en-US" dirty="0" smtClean="0"/>
              <a:t>Japan Takes American Islands</a:t>
            </a:r>
            <a:endParaRPr dirty="0"/>
          </a:p>
        </p:txBody>
      </p:sp>
      <p:sp>
        <p:nvSpPr>
          <p:cNvPr id="270" name="Google Shape;270;p40"/>
          <p:cNvSpPr txBox="1">
            <a:spLocks noGrp="1"/>
          </p:cNvSpPr>
          <p:nvPr>
            <p:ph type="body" idx="4294967295"/>
          </p:nvPr>
        </p:nvSpPr>
        <p:spPr>
          <a:xfrm>
            <a:off x="180110" y="1981200"/>
            <a:ext cx="3505200" cy="3886200"/>
          </a:xfrm>
          <a:prstGeom prst="rect">
            <a:avLst/>
          </a:prstGeom>
          <a:noFill/>
          <a:ln>
            <a:noFill/>
          </a:ln>
        </p:spPr>
        <p:txBody>
          <a:bodyPr spcFirstLastPara="1" wrap="square" lIns="90000" tIns="46800" rIns="90000" bIns="46800" anchor="t" anchorCtr="0">
            <a:noAutofit/>
          </a:bodyPr>
          <a:lstStyle/>
          <a:p>
            <a:pPr marL="341313" lvl="0" indent="-341313" algn="l" rtl="0">
              <a:lnSpc>
                <a:spcPct val="80000"/>
              </a:lnSpc>
              <a:spcBef>
                <a:spcPts val="0"/>
              </a:spcBef>
              <a:spcAft>
                <a:spcPts val="0"/>
              </a:spcAft>
              <a:buClr>
                <a:srgbClr val="00007D"/>
              </a:buClr>
              <a:buSzPts val="1800"/>
              <a:buFont typeface="Noto Sans Symbols"/>
              <a:buChar char="■"/>
            </a:pPr>
            <a:r>
              <a:rPr lang="en-US" sz="2400" dirty="0"/>
              <a:t>1942 would start out poorly for the U.S. as Japan took many </a:t>
            </a:r>
            <a:r>
              <a:rPr lang="en-US" sz="2400" dirty="0" smtClean="0"/>
              <a:t>islands including the Philippines, Guam, and Wake Island.</a:t>
            </a:r>
          </a:p>
          <a:p>
            <a:pPr marL="0" lvl="0" indent="0" algn="l" rtl="0">
              <a:lnSpc>
                <a:spcPct val="80000"/>
              </a:lnSpc>
              <a:spcBef>
                <a:spcPts val="0"/>
              </a:spcBef>
              <a:spcAft>
                <a:spcPts val="0"/>
              </a:spcAft>
              <a:buClr>
                <a:srgbClr val="00007D"/>
              </a:buClr>
              <a:buSzPts val="1800"/>
            </a:pPr>
            <a:endParaRPr lang="en-US" sz="2400" dirty="0" smtClean="0"/>
          </a:p>
          <a:p>
            <a:pPr marL="341313" lvl="0" indent="-341313" algn="l" rtl="0">
              <a:lnSpc>
                <a:spcPct val="80000"/>
              </a:lnSpc>
              <a:spcBef>
                <a:spcPts val="0"/>
              </a:spcBef>
              <a:spcAft>
                <a:spcPts val="0"/>
              </a:spcAft>
              <a:buClr>
                <a:srgbClr val="00007D"/>
              </a:buClr>
              <a:buSzPts val="1800"/>
              <a:buFont typeface="Noto Sans Symbols"/>
              <a:buChar char="■"/>
            </a:pPr>
            <a:r>
              <a:rPr lang="en-US" sz="2400" dirty="0" smtClean="0"/>
              <a:t>The defeat in the Philippines was humiliating for the Americans</a:t>
            </a:r>
            <a:r>
              <a:rPr lang="en-US" sz="2400" dirty="0" smtClean="0"/>
              <a:t> </a:t>
            </a:r>
            <a:endParaRPr dirty="0"/>
          </a:p>
        </p:txBody>
      </p:sp>
      <p:pic>
        <p:nvPicPr>
          <p:cNvPr id="4" name="Google Shape;276;p41"/>
          <p:cNvPicPr preferRelativeResize="0"/>
          <p:nvPr/>
        </p:nvPicPr>
        <p:blipFill rotWithShape="1">
          <a:blip r:embed="rId3">
            <a:alphaModFix/>
          </a:blip>
          <a:srcRect/>
          <a:stretch/>
        </p:blipFill>
        <p:spPr>
          <a:xfrm>
            <a:off x="4128654" y="1014340"/>
            <a:ext cx="4717473" cy="4853060"/>
          </a:xfrm>
          <a:prstGeom prst="rect">
            <a:avLst/>
          </a:prstGeom>
          <a:noFill/>
          <a:ln>
            <a:noFill/>
          </a:ln>
        </p:spPr>
      </p:pic>
      <p:sp>
        <p:nvSpPr>
          <p:cNvPr id="5" name="Google Shape;275;p41"/>
          <p:cNvSpPr txBox="1"/>
          <p:nvPr/>
        </p:nvSpPr>
        <p:spPr>
          <a:xfrm>
            <a:off x="4128653" y="6016841"/>
            <a:ext cx="4717473" cy="841159"/>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D80000"/>
              </a:buClr>
              <a:buSzPts val="3600"/>
              <a:buFont typeface="Times New Roman"/>
              <a:buNone/>
            </a:pPr>
            <a:r>
              <a:rPr lang="en-US" sz="1800" b="1" dirty="0">
                <a:solidFill>
                  <a:srgbClr val="D80000"/>
                </a:solidFill>
                <a:latin typeface="Comic Sans MS"/>
                <a:ea typeface="Comic Sans MS"/>
                <a:cs typeface="Comic Sans MS"/>
                <a:sym typeface="Comic Sans MS"/>
              </a:rPr>
              <a:t>U.S. Surrenders at Corregidor,</a:t>
            </a:r>
            <a:br>
              <a:rPr lang="en-US" sz="1800" b="1" dirty="0">
                <a:solidFill>
                  <a:srgbClr val="D80000"/>
                </a:solidFill>
                <a:latin typeface="Comic Sans MS"/>
                <a:ea typeface="Comic Sans MS"/>
                <a:cs typeface="Comic Sans MS"/>
                <a:sym typeface="Comic Sans MS"/>
              </a:rPr>
            </a:br>
            <a:r>
              <a:rPr lang="en-US" sz="1800" b="1" dirty="0">
                <a:solidFill>
                  <a:srgbClr val="D80000"/>
                </a:solidFill>
                <a:latin typeface="Comic Sans MS"/>
                <a:ea typeface="Comic Sans MS"/>
                <a:cs typeface="Comic Sans MS"/>
                <a:sym typeface="Comic Sans MS"/>
              </a:rPr>
              <a:t>the Philippines [March, 1942]</a:t>
            </a:r>
            <a:endParaRPr sz="1800" dirty="0"/>
          </a:p>
        </p:txBody>
      </p:sp>
    </p:spTree>
    <p:extLst>
      <p:ext uri="{BB962C8B-B14F-4D97-AF65-F5344CB8AC3E}">
        <p14:creationId xmlns:p14="http://schemas.microsoft.com/office/powerpoint/2010/main" val="560526648"/>
      </p:ext>
    </p:extLst>
  </p:cSld>
  <p:clrMapOvr>
    <a:masterClrMapping/>
  </p:clrMapOvr>
  <p:transition>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68"/>
          <p:cNvPicPr preferRelativeResize="0"/>
          <p:nvPr/>
        </p:nvPicPr>
        <p:blipFill rotWithShape="1">
          <a:blip r:embed="rId3">
            <a:alphaModFix/>
          </a:blip>
          <a:srcRect/>
          <a:stretch/>
        </p:blipFill>
        <p:spPr>
          <a:xfrm>
            <a:off x="6705600" y="1704975"/>
            <a:ext cx="1666875" cy="2133600"/>
          </a:xfrm>
          <a:prstGeom prst="rect">
            <a:avLst/>
          </a:prstGeom>
          <a:noFill/>
          <a:ln>
            <a:noFill/>
          </a:ln>
        </p:spPr>
      </p:pic>
      <p:sp>
        <p:nvSpPr>
          <p:cNvPr id="493" name="Google Shape;493;p68"/>
          <p:cNvSpPr txBox="1"/>
          <p:nvPr/>
        </p:nvSpPr>
        <p:spPr>
          <a:xfrm>
            <a:off x="1066800" y="152400"/>
            <a:ext cx="7924800" cy="1739900"/>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D80000"/>
              </a:buClr>
              <a:buSzPts val="3600"/>
              <a:buFont typeface="Times New Roman"/>
              <a:buNone/>
            </a:pPr>
            <a:r>
              <a:rPr lang="en-US" sz="3600" b="1">
                <a:solidFill>
                  <a:srgbClr val="D80000"/>
                </a:solidFill>
                <a:latin typeface="Comic Sans MS"/>
                <a:ea typeface="Comic Sans MS"/>
                <a:cs typeface="Comic Sans MS"/>
                <a:sym typeface="Comic Sans MS"/>
              </a:rPr>
              <a:t>The </a:t>
            </a:r>
            <a:r>
              <a:rPr lang="en-US" sz="3600" b="1">
                <a:solidFill>
                  <a:srgbClr val="333399"/>
                </a:solidFill>
                <a:latin typeface="Comic Sans MS"/>
                <a:ea typeface="Comic Sans MS"/>
                <a:cs typeface="Comic Sans MS"/>
                <a:sym typeface="Comic Sans MS"/>
              </a:rPr>
              <a:t>Manhattan Project</a:t>
            </a:r>
            <a:r>
              <a:rPr lang="en-US" sz="3600" b="1">
                <a:solidFill>
                  <a:srgbClr val="D80000"/>
                </a:solidFill>
                <a:latin typeface="Comic Sans MS"/>
                <a:ea typeface="Comic Sans MS"/>
                <a:cs typeface="Comic Sans MS"/>
                <a:sym typeface="Comic Sans MS"/>
              </a:rPr>
              <a:t>:</a:t>
            </a:r>
            <a:br>
              <a:rPr lang="en-US" sz="3600" b="1">
                <a:solidFill>
                  <a:srgbClr val="D80000"/>
                </a:solidFill>
                <a:latin typeface="Comic Sans MS"/>
                <a:ea typeface="Comic Sans MS"/>
                <a:cs typeface="Comic Sans MS"/>
                <a:sym typeface="Comic Sans MS"/>
              </a:rPr>
            </a:br>
            <a:r>
              <a:rPr lang="en-US" sz="3600" b="1">
                <a:solidFill>
                  <a:srgbClr val="D80000"/>
                </a:solidFill>
                <a:latin typeface="Comic Sans MS"/>
                <a:ea typeface="Comic Sans MS"/>
                <a:cs typeface="Comic Sans MS"/>
                <a:sym typeface="Comic Sans MS"/>
              </a:rPr>
              <a:t>Los Alamos, </a:t>
            </a:r>
            <a:br>
              <a:rPr lang="en-US" sz="3600" b="1">
                <a:solidFill>
                  <a:srgbClr val="D80000"/>
                </a:solidFill>
                <a:latin typeface="Comic Sans MS"/>
                <a:ea typeface="Comic Sans MS"/>
                <a:cs typeface="Comic Sans MS"/>
                <a:sym typeface="Comic Sans MS"/>
              </a:rPr>
            </a:br>
            <a:r>
              <a:rPr lang="en-US" sz="3600" b="1">
                <a:solidFill>
                  <a:srgbClr val="D80000"/>
                </a:solidFill>
                <a:latin typeface="Comic Sans MS"/>
                <a:ea typeface="Comic Sans MS"/>
                <a:cs typeface="Comic Sans MS"/>
                <a:sym typeface="Comic Sans MS"/>
              </a:rPr>
              <a:t>NM</a:t>
            </a:r>
            <a:endParaRPr/>
          </a:p>
        </p:txBody>
      </p:sp>
      <p:pic>
        <p:nvPicPr>
          <p:cNvPr id="494" name="Google Shape;494;p68"/>
          <p:cNvPicPr preferRelativeResize="0"/>
          <p:nvPr/>
        </p:nvPicPr>
        <p:blipFill rotWithShape="1">
          <a:blip r:embed="rId4">
            <a:alphaModFix/>
          </a:blip>
          <a:srcRect/>
          <a:stretch/>
        </p:blipFill>
        <p:spPr>
          <a:xfrm>
            <a:off x="3810000" y="2879725"/>
            <a:ext cx="2020888" cy="2552700"/>
          </a:xfrm>
          <a:prstGeom prst="rect">
            <a:avLst/>
          </a:prstGeom>
          <a:noFill/>
          <a:ln>
            <a:noFill/>
          </a:ln>
        </p:spPr>
      </p:pic>
      <p:sp>
        <p:nvSpPr>
          <p:cNvPr id="495" name="Google Shape;495;p68"/>
          <p:cNvSpPr/>
          <p:nvPr/>
        </p:nvSpPr>
        <p:spPr>
          <a:xfrm>
            <a:off x="3581400" y="5470525"/>
            <a:ext cx="2514600" cy="703263"/>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000000"/>
              </a:buClr>
              <a:buSzPts val="2000"/>
              <a:buFont typeface="Times New Roman"/>
              <a:buNone/>
            </a:pPr>
            <a:r>
              <a:rPr lang="en-US" sz="2000" b="1">
                <a:solidFill>
                  <a:srgbClr val="000000"/>
                </a:solidFill>
                <a:latin typeface="Comic Sans MS"/>
                <a:ea typeface="Comic Sans MS"/>
                <a:cs typeface="Comic Sans MS"/>
                <a:sym typeface="Comic Sans MS"/>
              </a:rPr>
              <a:t>Dr. Robert Oppenheimer</a:t>
            </a:r>
            <a:endParaRPr/>
          </a:p>
        </p:txBody>
      </p:sp>
      <p:sp>
        <p:nvSpPr>
          <p:cNvPr id="496" name="Google Shape;496;p68"/>
          <p:cNvSpPr/>
          <p:nvPr/>
        </p:nvSpPr>
        <p:spPr>
          <a:xfrm>
            <a:off x="6172200" y="3838575"/>
            <a:ext cx="2667000" cy="2227263"/>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D82900"/>
              </a:buClr>
              <a:buSzPts val="2800"/>
              <a:buFont typeface="Times New Roman"/>
              <a:buNone/>
            </a:pPr>
            <a:r>
              <a:rPr lang="en-US" sz="2800" b="1" i="1">
                <a:solidFill>
                  <a:srgbClr val="D82900"/>
                </a:solidFill>
                <a:latin typeface="Comic Sans MS"/>
                <a:ea typeface="Comic Sans MS"/>
                <a:cs typeface="Comic Sans MS"/>
                <a:sym typeface="Comic Sans MS"/>
              </a:rPr>
              <a:t>I am become </a:t>
            </a:r>
            <a:br>
              <a:rPr lang="en-US" sz="2800" b="1" i="1">
                <a:solidFill>
                  <a:srgbClr val="D82900"/>
                </a:solidFill>
                <a:latin typeface="Comic Sans MS"/>
                <a:ea typeface="Comic Sans MS"/>
                <a:cs typeface="Comic Sans MS"/>
                <a:sym typeface="Comic Sans MS"/>
              </a:rPr>
            </a:br>
            <a:r>
              <a:rPr lang="en-US" sz="2800" b="1" i="1">
                <a:solidFill>
                  <a:srgbClr val="D82900"/>
                </a:solidFill>
                <a:latin typeface="Comic Sans MS"/>
                <a:ea typeface="Comic Sans MS"/>
                <a:cs typeface="Comic Sans MS"/>
                <a:sym typeface="Comic Sans MS"/>
              </a:rPr>
              <a:t>death, </a:t>
            </a:r>
            <a:br>
              <a:rPr lang="en-US" sz="2800" b="1" i="1">
                <a:solidFill>
                  <a:srgbClr val="D82900"/>
                </a:solidFill>
                <a:latin typeface="Comic Sans MS"/>
                <a:ea typeface="Comic Sans MS"/>
                <a:cs typeface="Comic Sans MS"/>
                <a:sym typeface="Comic Sans MS"/>
              </a:rPr>
            </a:br>
            <a:r>
              <a:rPr lang="en-US" sz="2800" b="1" i="1">
                <a:solidFill>
                  <a:srgbClr val="D82900"/>
                </a:solidFill>
                <a:latin typeface="Comic Sans MS"/>
                <a:ea typeface="Comic Sans MS"/>
                <a:cs typeface="Comic Sans MS"/>
                <a:sym typeface="Comic Sans MS"/>
              </a:rPr>
              <a:t>the shatterer </a:t>
            </a:r>
            <a:br>
              <a:rPr lang="en-US" sz="2800" b="1" i="1">
                <a:solidFill>
                  <a:srgbClr val="D82900"/>
                </a:solidFill>
                <a:latin typeface="Comic Sans MS"/>
                <a:ea typeface="Comic Sans MS"/>
                <a:cs typeface="Comic Sans MS"/>
                <a:sym typeface="Comic Sans MS"/>
              </a:rPr>
            </a:br>
            <a:r>
              <a:rPr lang="en-US" sz="2800" b="1" i="1">
                <a:solidFill>
                  <a:srgbClr val="D82900"/>
                </a:solidFill>
                <a:latin typeface="Comic Sans MS"/>
                <a:ea typeface="Comic Sans MS"/>
                <a:cs typeface="Comic Sans MS"/>
                <a:sym typeface="Comic Sans MS"/>
              </a:rPr>
              <a:t>of worlds!</a:t>
            </a:r>
            <a:endParaRPr/>
          </a:p>
        </p:txBody>
      </p:sp>
      <p:sp>
        <p:nvSpPr>
          <p:cNvPr id="497" name="Google Shape;497;p68"/>
          <p:cNvSpPr/>
          <p:nvPr/>
        </p:nvSpPr>
        <p:spPr>
          <a:xfrm>
            <a:off x="1143000" y="4175125"/>
            <a:ext cx="2514600" cy="703263"/>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000000"/>
              </a:buClr>
              <a:buSzPts val="2000"/>
              <a:buFont typeface="Times New Roman"/>
              <a:buNone/>
            </a:pPr>
            <a:r>
              <a:rPr lang="en-US" sz="2000" b="1">
                <a:solidFill>
                  <a:srgbClr val="000000"/>
                </a:solidFill>
                <a:latin typeface="Comic Sans MS"/>
                <a:ea typeface="Comic Sans MS"/>
                <a:cs typeface="Comic Sans MS"/>
                <a:sym typeface="Comic Sans MS"/>
              </a:rPr>
              <a:t>Major General</a:t>
            </a:r>
            <a:br>
              <a:rPr lang="en-US" sz="2000" b="1">
                <a:solidFill>
                  <a:srgbClr val="000000"/>
                </a:solidFill>
                <a:latin typeface="Comic Sans MS"/>
                <a:ea typeface="Comic Sans MS"/>
                <a:cs typeface="Comic Sans MS"/>
                <a:sym typeface="Comic Sans MS"/>
              </a:rPr>
            </a:br>
            <a:r>
              <a:rPr lang="en-US" sz="2000" b="1">
                <a:solidFill>
                  <a:srgbClr val="000000"/>
                </a:solidFill>
                <a:latin typeface="Comic Sans MS"/>
                <a:ea typeface="Comic Sans MS"/>
                <a:cs typeface="Comic Sans MS"/>
                <a:sym typeface="Comic Sans MS"/>
              </a:rPr>
              <a:t>Lesley R. Groves</a:t>
            </a:r>
            <a:endParaRPr/>
          </a:p>
        </p:txBody>
      </p:sp>
      <p:pic>
        <p:nvPicPr>
          <p:cNvPr id="498" name="Google Shape;498;p68"/>
          <p:cNvPicPr preferRelativeResize="0"/>
          <p:nvPr/>
        </p:nvPicPr>
        <p:blipFill rotWithShape="1">
          <a:blip r:embed="rId5">
            <a:alphaModFix/>
          </a:blip>
          <a:srcRect l="3404" t="3313" r="1276" b="3539"/>
          <a:stretch/>
        </p:blipFill>
        <p:spPr>
          <a:xfrm>
            <a:off x="1371600" y="1524000"/>
            <a:ext cx="2133600" cy="259080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2"/>
                                        </p:tgtEl>
                                        <p:attrNameLst>
                                          <p:attrName>style.visibility</p:attrName>
                                        </p:attrNameLst>
                                      </p:cBhvr>
                                      <p:to>
                                        <p:strVal val="visible"/>
                                      </p:to>
                                    </p:set>
                                    <p:animEffect transition="in" filter="fade">
                                      <p:cBhvr>
                                        <p:cTn id="7" dur="1845"/>
                                        <p:tgtEl>
                                          <p:spTgt spid="492"/>
                                        </p:tgtEl>
                                      </p:cBhvr>
                                    </p:animEffect>
                                  </p:childTnLst>
                                </p:cTn>
                              </p:par>
                            </p:childTnLst>
                          </p:cTn>
                        </p:par>
                        <p:par>
                          <p:cTn id="8" fill="hold">
                            <p:stCondLst>
                              <p:cond delay="1845"/>
                            </p:stCondLst>
                            <p:childTnLst>
                              <p:par>
                                <p:cTn id="9" presetID="10" presetClass="entr" presetSubtype="0" fill="hold" nodeType="afterEffect">
                                  <p:stCondLst>
                                    <p:cond delay="1000"/>
                                  </p:stCondLst>
                                  <p:childTnLst>
                                    <p:set>
                                      <p:cBhvr>
                                        <p:cTn id="10" dur="1" fill="hold">
                                          <p:stCondLst>
                                            <p:cond delay="0"/>
                                          </p:stCondLst>
                                        </p:cTn>
                                        <p:tgtEl>
                                          <p:spTgt spid="496">
                                            <p:txEl>
                                              <p:pRg st="0" end="0"/>
                                            </p:txEl>
                                          </p:spTgt>
                                        </p:tgtEl>
                                        <p:attrNameLst>
                                          <p:attrName>style.visibility</p:attrName>
                                        </p:attrNameLst>
                                      </p:cBhvr>
                                      <p:to>
                                        <p:strVal val="visible"/>
                                      </p:to>
                                    </p:set>
                                    <p:animEffect transition="in" filter="fade">
                                      <p:cBhvr>
                                        <p:cTn id="11" dur="1000"/>
                                        <p:tgtEl>
                                          <p:spTgt spid="4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9"/>
          <p:cNvSpPr txBox="1"/>
          <p:nvPr/>
        </p:nvSpPr>
        <p:spPr>
          <a:xfrm>
            <a:off x="1066800" y="228600"/>
            <a:ext cx="7924800" cy="703263"/>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D80000"/>
              </a:buClr>
              <a:buSzPts val="4000"/>
              <a:buFont typeface="Times New Roman"/>
              <a:buNone/>
            </a:pPr>
            <a:r>
              <a:rPr lang="en-US" sz="4000" b="1">
                <a:solidFill>
                  <a:srgbClr val="D80000"/>
                </a:solidFill>
                <a:latin typeface="Comic Sans MS"/>
                <a:ea typeface="Comic Sans MS"/>
                <a:cs typeface="Comic Sans MS"/>
                <a:sym typeface="Comic Sans MS"/>
              </a:rPr>
              <a:t>Tinian Island, 1945</a:t>
            </a:r>
            <a:endParaRPr/>
          </a:p>
        </p:txBody>
      </p:sp>
      <p:pic>
        <p:nvPicPr>
          <p:cNvPr id="505" name="Google Shape;505;p69"/>
          <p:cNvPicPr preferRelativeResize="0"/>
          <p:nvPr/>
        </p:nvPicPr>
        <p:blipFill rotWithShape="1">
          <a:blip r:embed="rId3">
            <a:alphaModFix/>
          </a:blip>
          <a:srcRect/>
          <a:stretch/>
        </p:blipFill>
        <p:spPr>
          <a:xfrm>
            <a:off x="1295400" y="990600"/>
            <a:ext cx="3962400" cy="2698750"/>
          </a:xfrm>
          <a:prstGeom prst="rect">
            <a:avLst/>
          </a:prstGeom>
          <a:noFill/>
          <a:ln>
            <a:noFill/>
          </a:ln>
        </p:spPr>
      </p:pic>
      <p:sp>
        <p:nvSpPr>
          <p:cNvPr id="506" name="Google Shape;506;p69"/>
          <p:cNvSpPr/>
          <p:nvPr/>
        </p:nvSpPr>
        <p:spPr>
          <a:xfrm>
            <a:off x="1295400" y="3336925"/>
            <a:ext cx="3886200" cy="398463"/>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FFFFFF"/>
              </a:buClr>
              <a:buSzPts val="2000"/>
              <a:buFont typeface="Times New Roman"/>
              <a:buNone/>
            </a:pPr>
            <a:r>
              <a:rPr lang="en-US" sz="2000" b="1">
                <a:solidFill>
                  <a:srgbClr val="FFFFFF"/>
                </a:solidFill>
                <a:latin typeface="Comic Sans MS"/>
                <a:ea typeface="Comic Sans MS"/>
                <a:cs typeface="Comic Sans MS"/>
                <a:sym typeface="Comic Sans MS"/>
              </a:rPr>
              <a:t>Little Boy             Fat Man</a:t>
            </a:r>
            <a:endParaRPr/>
          </a:p>
        </p:txBody>
      </p:sp>
      <p:pic>
        <p:nvPicPr>
          <p:cNvPr id="507" name="Google Shape;507;p69"/>
          <p:cNvPicPr preferRelativeResize="0"/>
          <p:nvPr/>
        </p:nvPicPr>
        <p:blipFill rotWithShape="1">
          <a:blip r:embed="rId4">
            <a:alphaModFix/>
          </a:blip>
          <a:srcRect/>
          <a:stretch/>
        </p:blipFill>
        <p:spPr>
          <a:xfrm>
            <a:off x="5430838" y="1549400"/>
            <a:ext cx="3484562" cy="3860800"/>
          </a:xfrm>
          <a:prstGeom prst="rect">
            <a:avLst/>
          </a:prstGeom>
          <a:noFill/>
          <a:ln>
            <a:noFill/>
          </a:ln>
        </p:spPr>
      </p:pic>
      <p:pic>
        <p:nvPicPr>
          <p:cNvPr id="508" name="Google Shape;508;p69"/>
          <p:cNvPicPr preferRelativeResize="0"/>
          <p:nvPr/>
        </p:nvPicPr>
        <p:blipFill rotWithShape="1">
          <a:blip r:embed="rId5">
            <a:alphaModFix/>
          </a:blip>
          <a:srcRect l="4093" t="5248" r="2045" b="2916"/>
          <a:stretch/>
        </p:blipFill>
        <p:spPr>
          <a:xfrm>
            <a:off x="1524000" y="3962400"/>
            <a:ext cx="3505200" cy="2667000"/>
          </a:xfrm>
          <a:prstGeom prst="rect">
            <a:avLst/>
          </a:prstGeom>
          <a:noFill/>
          <a:ln>
            <a:noFill/>
          </a:ln>
        </p:spPr>
      </p:pic>
      <p:sp>
        <p:nvSpPr>
          <p:cNvPr id="509" name="Google Shape;509;p69"/>
          <p:cNvSpPr/>
          <p:nvPr/>
        </p:nvSpPr>
        <p:spPr>
          <a:xfrm>
            <a:off x="5029200" y="5791200"/>
            <a:ext cx="2514600" cy="460375"/>
          </a:xfrm>
          <a:prstGeom prst="rect">
            <a:avLst/>
          </a:prstGeom>
          <a:noFill/>
          <a:ln>
            <a:noFill/>
          </a:ln>
        </p:spPr>
        <p:txBody>
          <a:bodyPr spcFirstLastPara="1" wrap="square" lIns="90000" tIns="46800" rIns="90000" bIns="46800" anchor="t" anchorCtr="0">
            <a:noAutofit/>
          </a:bodyPr>
          <a:lstStyle/>
          <a:p>
            <a:pPr marL="0" marR="0" lvl="0" indent="0" algn="l" rtl="0">
              <a:spcBef>
                <a:spcPts val="0"/>
              </a:spcBef>
              <a:spcAft>
                <a:spcPts val="0"/>
              </a:spcAft>
              <a:buClr>
                <a:srgbClr val="000000"/>
              </a:buClr>
              <a:buSzPts val="2400"/>
              <a:buFont typeface="Times New Roman"/>
              <a:buNone/>
            </a:pPr>
            <a:r>
              <a:rPr lang="en-US" sz="2400" b="1" i="1">
                <a:solidFill>
                  <a:srgbClr val="000000"/>
                </a:solidFill>
                <a:latin typeface="Comic Sans MS"/>
                <a:ea typeface="Comic Sans MS"/>
                <a:cs typeface="Comic Sans MS"/>
                <a:sym typeface="Comic Sans MS"/>
              </a:rPr>
              <a:t>Enola Gay</a:t>
            </a:r>
            <a:r>
              <a:rPr lang="en-US" sz="2400" b="1">
                <a:solidFill>
                  <a:srgbClr val="000000"/>
                </a:solidFill>
                <a:latin typeface="Comic Sans MS"/>
                <a:ea typeface="Comic Sans MS"/>
                <a:cs typeface="Comic Sans MS"/>
                <a:sym typeface="Comic Sans MS"/>
              </a:rPr>
              <a:t> Crew</a:t>
            </a:r>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8"/>
                                        </p:tgtEl>
                                        <p:attrNameLst>
                                          <p:attrName>style.visibility</p:attrName>
                                        </p:attrNameLst>
                                      </p:cBhvr>
                                      <p:to>
                                        <p:strVal val="visible"/>
                                      </p:to>
                                    </p:set>
                                    <p:animEffect transition="in" filter="fade">
                                      <p:cBhvr>
                                        <p:cTn id="7" dur="1000"/>
                                        <p:tgtEl>
                                          <p:spTgt spid="508"/>
                                        </p:tgtEl>
                                      </p:cBhvr>
                                    </p:animEffect>
                                  </p:childTnLst>
                                </p:cTn>
                              </p:par>
                              <p:par>
                                <p:cTn id="8" presetID="10" presetClass="entr" presetSubtype="0" fill="hold" nodeType="withEffect">
                                  <p:stCondLst>
                                    <p:cond delay="0"/>
                                  </p:stCondLst>
                                  <p:childTnLst>
                                    <p:set>
                                      <p:cBhvr>
                                        <p:cTn id="9" dur="1" fill="hold">
                                          <p:stCondLst>
                                            <p:cond delay="0"/>
                                          </p:stCondLst>
                                        </p:cTn>
                                        <p:tgtEl>
                                          <p:spTgt spid="509"/>
                                        </p:tgtEl>
                                        <p:attrNameLst>
                                          <p:attrName>style.visibility</p:attrName>
                                        </p:attrNameLst>
                                      </p:cBhvr>
                                      <p:to>
                                        <p:strVal val="visible"/>
                                      </p:to>
                                    </p:set>
                                    <p:animEffect transition="in" filter="fade">
                                      <p:cBhvr>
                                        <p:cTn id="10" dur="1000"/>
                                        <p:tgtEl>
                                          <p:spTgt spid="50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07"/>
                                        </p:tgtEl>
                                        <p:attrNameLst>
                                          <p:attrName>style.visibility</p:attrName>
                                        </p:attrNameLst>
                                      </p:cBhvr>
                                      <p:to>
                                        <p:strVal val="visible"/>
                                      </p:to>
                                    </p:set>
                                    <p:animEffect transition="in" filter="fade">
                                      <p:cBhvr>
                                        <p:cTn id="15" dur="1000"/>
                                        <p:tgtEl>
                                          <p:spTgt spid="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0"/>
          <p:cNvSpPr txBox="1"/>
          <p:nvPr/>
        </p:nvSpPr>
        <p:spPr>
          <a:xfrm>
            <a:off x="1219200" y="212725"/>
            <a:ext cx="7620000" cy="703263"/>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D80000"/>
              </a:buClr>
              <a:buSzPts val="4000"/>
              <a:buFont typeface="Times New Roman"/>
              <a:buNone/>
            </a:pPr>
            <a:r>
              <a:rPr lang="en-US" sz="4000" b="1">
                <a:solidFill>
                  <a:srgbClr val="D80000"/>
                </a:solidFill>
                <a:latin typeface="Comic Sans MS"/>
                <a:ea typeface="Comic Sans MS"/>
                <a:cs typeface="Comic Sans MS"/>
                <a:sym typeface="Comic Sans MS"/>
              </a:rPr>
              <a:t>Hiroshima – August 6, 1945</a:t>
            </a:r>
            <a:endParaRPr/>
          </a:p>
        </p:txBody>
      </p:sp>
      <p:pic>
        <p:nvPicPr>
          <p:cNvPr id="516" name="Google Shape;516;p70"/>
          <p:cNvPicPr preferRelativeResize="0"/>
          <p:nvPr/>
        </p:nvPicPr>
        <p:blipFill rotWithShape="1">
          <a:blip r:embed="rId3">
            <a:alphaModFix/>
          </a:blip>
          <a:srcRect/>
          <a:stretch/>
        </p:blipFill>
        <p:spPr>
          <a:xfrm>
            <a:off x="1524000" y="990600"/>
            <a:ext cx="3232150" cy="4419600"/>
          </a:xfrm>
          <a:prstGeom prst="rect">
            <a:avLst/>
          </a:prstGeom>
          <a:noFill/>
          <a:ln>
            <a:noFill/>
          </a:ln>
        </p:spPr>
      </p:pic>
      <p:pic>
        <p:nvPicPr>
          <p:cNvPr id="517" name="Google Shape;517;p70"/>
          <p:cNvPicPr preferRelativeResize="0"/>
          <p:nvPr/>
        </p:nvPicPr>
        <p:blipFill rotWithShape="1">
          <a:blip r:embed="rId4">
            <a:alphaModFix/>
          </a:blip>
          <a:srcRect/>
          <a:stretch/>
        </p:blipFill>
        <p:spPr>
          <a:xfrm>
            <a:off x="4572000" y="4648200"/>
            <a:ext cx="4286250" cy="1857375"/>
          </a:xfrm>
          <a:prstGeom prst="rect">
            <a:avLst/>
          </a:prstGeom>
          <a:noFill/>
          <a:ln>
            <a:noFill/>
          </a:ln>
        </p:spPr>
      </p:pic>
      <p:sp>
        <p:nvSpPr>
          <p:cNvPr id="518" name="Google Shape;518;p70"/>
          <p:cNvSpPr/>
          <p:nvPr/>
        </p:nvSpPr>
        <p:spPr>
          <a:xfrm>
            <a:off x="5105400" y="1600200"/>
            <a:ext cx="3657600" cy="3019425"/>
          </a:xfrm>
          <a:prstGeom prst="rect">
            <a:avLst/>
          </a:prstGeom>
          <a:noFill/>
          <a:ln>
            <a:noFill/>
          </a:ln>
        </p:spPr>
        <p:txBody>
          <a:bodyPr spcFirstLastPara="1" wrap="square" lIns="90000" tIns="46800" rIns="90000" bIns="46800" anchor="t" anchorCtr="0">
            <a:noAutofit/>
          </a:bodyPr>
          <a:lstStyle/>
          <a:p>
            <a:pPr marL="403225" marR="0" lvl="0" indent="-403225" algn="l" rtl="0">
              <a:spcBef>
                <a:spcPts val="0"/>
              </a:spcBef>
              <a:spcAft>
                <a:spcPts val="0"/>
              </a:spcAft>
              <a:buClr>
                <a:srgbClr val="D80000"/>
              </a:buClr>
              <a:buSzPts val="2400"/>
              <a:buFont typeface="Arial"/>
              <a:buChar char="©"/>
            </a:pPr>
            <a:r>
              <a:rPr lang="en-US" sz="2400" b="1">
                <a:solidFill>
                  <a:srgbClr val="000000"/>
                </a:solidFill>
                <a:latin typeface="Comic Sans MS"/>
                <a:ea typeface="Comic Sans MS"/>
                <a:cs typeface="Comic Sans MS"/>
                <a:sym typeface="Comic Sans MS"/>
              </a:rPr>
              <a:t>70,000 killed </a:t>
            </a:r>
            <a:br>
              <a:rPr lang="en-US" sz="2400" b="1">
                <a:solidFill>
                  <a:srgbClr val="000000"/>
                </a:solidFill>
                <a:latin typeface="Comic Sans MS"/>
                <a:ea typeface="Comic Sans MS"/>
                <a:cs typeface="Comic Sans MS"/>
                <a:sym typeface="Comic Sans MS"/>
              </a:rPr>
            </a:br>
            <a:r>
              <a:rPr lang="en-US" sz="2400" b="1">
                <a:solidFill>
                  <a:srgbClr val="000000"/>
                </a:solidFill>
                <a:latin typeface="Comic Sans MS"/>
                <a:ea typeface="Comic Sans MS"/>
                <a:cs typeface="Comic Sans MS"/>
                <a:sym typeface="Comic Sans MS"/>
              </a:rPr>
              <a:t>immediately.</a:t>
            </a:r>
            <a:endParaRPr/>
          </a:p>
          <a:p>
            <a:pPr marL="403225" marR="0" lvl="0" indent="-403225" algn="l" rtl="0">
              <a:spcBef>
                <a:spcPts val="0"/>
              </a:spcBef>
              <a:spcAft>
                <a:spcPts val="0"/>
              </a:spcAft>
              <a:buClr>
                <a:srgbClr val="D80000"/>
              </a:buClr>
              <a:buSzPts val="2400"/>
              <a:buFont typeface="Arial"/>
              <a:buChar char="©"/>
            </a:pPr>
            <a:r>
              <a:rPr lang="en-US" sz="2400" b="1">
                <a:solidFill>
                  <a:srgbClr val="000000"/>
                </a:solidFill>
                <a:latin typeface="Comic Sans MS"/>
                <a:ea typeface="Comic Sans MS"/>
                <a:cs typeface="Comic Sans MS"/>
                <a:sym typeface="Comic Sans MS"/>
              </a:rPr>
              <a:t>48,000 buildings. </a:t>
            </a:r>
            <a:br>
              <a:rPr lang="en-US" sz="2400" b="1">
                <a:solidFill>
                  <a:srgbClr val="000000"/>
                </a:solidFill>
                <a:latin typeface="Comic Sans MS"/>
                <a:ea typeface="Comic Sans MS"/>
                <a:cs typeface="Comic Sans MS"/>
                <a:sym typeface="Comic Sans MS"/>
              </a:rPr>
            </a:br>
            <a:r>
              <a:rPr lang="en-US" sz="2400" b="1">
                <a:solidFill>
                  <a:srgbClr val="000000"/>
                </a:solidFill>
                <a:latin typeface="Comic Sans MS"/>
                <a:ea typeface="Comic Sans MS"/>
                <a:cs typeface="Comic Sans MS"/>
                <a:sym typeface="Comic Sans MS"/>
              </a:rPr>
              <a:t>destroyed.</a:t>
            </a:r>
            <a:endParaRPr/>
          </a:p>
          <a:p>
            <a:pPr marL="403225" marR="0" lvl="0" indent="-403225" algn="l" rtl="0">
              <a:spcBef>
                <a:spcPts val="0"/>
              </a:spcBef>
              <a:spcAft>
                <a:spcPts val="0"/>
              </a:spcAft>
              <a:buClr>
                <a:srgbClr val="D80000"/>
              </a:buClr>
              <a:buSzPts val="2400"/>
              <a:buFont typeface="Arial"/>
              <a:buChar char="©"/>
            </a:pPr>
            <a:r>
              <a:rPr lang="en-US" sz="2400" b="1">
                <a:solidFill>
                  <a:srgbClr val="000000"/>
                </a:solidFill>
                <a:latin typeface="Comic Sans MS"/>
                <a:ea typeface="Comic Sans MS"/>
                <a:cs typeface="Comic Sans MS"/>
                <a:sym typeface="Comic Sans MS"/>
              </a:rPr>
              <a:t>100,000s died of </a:t>
            </a:r>
            <a:br>
              <a:rPr lang="en-US" sz="2400" b="1">
                <a:solidFill>
                  <a:srgbClr val="000000"/>
                </a:solidFill>
                <a:latin typeface="Comic Sans MS"/>
                <a:ea typeface="Comic Sans MS"/>
                <a:cs typeface="Comic Sans MS"/>
                <a:sym typeface="Comic Sans MS"/>
              </a:rPr>
            </a:br>
            <a:r>
              <a:rPr lang="en-US" sz="2400" b="1">
                <a:solidFill>
                  <a:srgbClr val="000000"/>
                </a:solidFill>
                <a:latin typeface="Comic Sans MS"/>
                <a:ea typeface="Comic Sans MS"/>
                <a:cs typeface="Comic Sans MS"/>
                <a:sym typeface="Comic Sans MS"/>
              </a:rPr>
              <a:t>radiation poisoning &amp; </a:t>
            </a:r>
            <a:br>
              <a:rPr lang="en-US" sz="2400" b="1">
                <a:solidFill>
                  <a:srgbClr val="000000"/>
                </a:solidFill>
                <a:latin typeface="Comic Sans MS"/>
                <a:ea typeface="Comic Sans MS"/>
                <a:cs typeface="Comic Sans MS"/>
                <a:sym typeface="Comic Sans MS"/>
              </a:rPr>
            </a:br>
            <a:r>
              <a:rPr lang="en-US" sz="2400" b="1">
                <a:solidFill>
                  <a:srgbClr val="000000"/>
                </a:solidFill>
                <a:latin typeface="Comic Sans MS"/>
                <a:ea typeface="Comic Sans MS"/>
                <a:cs typeface="Comic Sans MS"/>
                <a:sym typeface="Comic Sans MS"/>
              </a:rPr>
              <a:t>cancer later.</a:t>
            </a:r>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xEl>
                                              <p:pRg st="0" end="0"/>
                                            </p:txEl>
                                          </p:spTgt>
                                        </p:tgtEl>
                                        <p:attrNameLst>
                                          <p:attrName>style.visibility</p:attrName>
                                        </p:attrNameLst>
                                      </p:cBhvr>
                                      <p:to>
                                        <p:strVal val="visible"/>
                                      </p:to>
                                    </p:set>
                                    <p:animEffect transition="in" filter="fade">
                                      <p:cBhvr>
                                        <p:cTn id="7" dur="500"/>
                                        <p:tgtEl>
                                          <p:spTgt spid="5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8">
                                            <p:txEl>
                                              <p:pRg st="1" end="1"/>
                                            </p:txEl>
                                          </p:spTgt>
                                        </p:tgtEl>
                                        <p:attrNameLst>
                                          <p:attrName>style.visibility</p:attrName>
                                        </p:attrNameLst>
                                      </p:cBhvr>
                                      <p:to>
                                        <p:strVal val="visible"/>
                                      </p:to>
                                    </p:set>
                                    <p:animEffect transition="in" filter="fade">
                                      <p:cBhvr>
                                        <p:cTn id="12" dur="500"/>
                                        <p:tgtEl>
                                          <p:spTgt spid="5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8">
                                            <p:txEl>
                                              <p:pRg st="2" end="2"/>
                                            </p:txEl>
                                          </p:spTgt>
                                        </p:tgtEl>
                                        <p:attrNameLst>
                                          <p:attrName>style.visibility</p:attrName>
                                        </p:attrNameLst>
                                      </p:cBhvr>
                                      <p:to>
                                        <p:strVal val="visible"/>
                                      </p:to>
                                    </p:set>
                                    <p:animEffect transition="in" filter="fade">
                                      <p:cBhvr>
                                        <p:cTn id="17" dur="500"/>
                                        <p:tgtEl>
                                          <p:spTgt spid="5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1"/>
          <p:cNvSpPr txBox="1"/>
          <p:nvPr/>
        </p:nvSpPr>
        <p:spPr>
          <a:xfrm>
            <a:off x="1066800" y="152400"/>
            <a:ext cx="8077200" cy="703263"/>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D80000"/>
              </a:buClr>
              <a:buSzPts val="4000"/>
              <a:buFont typeface="Times New Roman"/>
              <a:buNone/>
            </a:pPr>
            <a:r>
              <a:rPr lang="en-US" sz="4000" b="1">
                <a:solidFill>
                  <a:srgbClr val="D80000"/>
                </a:solidFill>
                <a:latin typeface="Comic Sans MS"/>
                <a:ea typeface="Comic Sans MS"/>
                <a:cs typeface="Comic Sans MS"/>
                <a:sym typeface="Comic Sans MS"/>
              </a:rPr>
              <a:t>V-J Day (September 2, 1945)</a:t>
            </a:r>
            <a:endParaRPr/>
          </a:p>
        </p:txBody>
      </p:sp>
      <p:pic>
        <p:nvPicPr>
          <p:cNvPr id="525" name="Google Shape;525;p71"/>
          <p:cNvPicPr preferRelativeResize="0"/>
          <p:nvPr/>
        </p:nvPicPr>
        <p:blipFill rotWithShape="1">
          <a:blip r:embed="rId3">
            <a:alphaModFix/>
          </a:blip>
          <a:srcRect/>
          <a:stretch/>
        </p:blipFill>
        <p:spPr>
          <a:xfrm>
            <a:off x="1752600" y="1066800"/>
            <a:ext cx="3200400" cy="2289175"/>
          </a:xfrm>
          <a:prstGeom prst="rect">
            <a:avLst/>
          </a:prstGeom>
          <a:noFill/>
          <a:ln>
            <a:noFill/>
          </a:ln>
        </p:spPr>
      </p:pic>
      <p:pic>
        <p:nvPicPr>
          <p:cNvPr id="526" name="Google Shape;526;p71"/>
          <p:cNvPicPr preferRelativeResize="0"/>
          <p:nvPr/>
        </p:nvPicPr>
        <p:blipFill rotWithShape="1">
          <a:blip r:embed="rId4">
            <a:alphaModFix/>
          </a:blip>
          <a:srcRect l="3108" b="1742"/>
          <a:stretch/>
        </p:blipFill>
        <p:spPr>
          <a:xfrm>
            <a:off x="2743200" y="3505200"/>
            <a:ext cx="4749800" cy="3048000"/>
          </a:xfrm>
          <a:prstGeom prst="rect">
            <a:avLst/>
          </a:prstGeom>
          <a:noFill/>
          <a:ln>
            <a:noFill/>
          </a:ln>
        </p:spPr>
      </p:pic>
      <p:pic>
        <p:nvPicPr>
          <p:cNvPr id="527" name="Google Shape;527;p71"/>
          <p:cNvPicPr preferRelativeResize="0"/>
          <p:nvPr/>
        </p:nvPicPr>
        <p:blipFill rotWithShape="1">
          <a:blip r:embed="rId5">
            <a:alphaModFix/>
          </a:blip>
          <a:srcRect b="3939"/>
          <a:stretch/>
        </p:blipFill>
        <p:spPr>
          <a:xfrm>
            <a:off x="5638800" y="1143000"/>
            <a:ext cx="3048000" cy="2416175"/>
          </a:xfrm>
          <a:prstGeom prst="rect">
            <a:avLst/>
          </a:prstGeom>
          <a:noFill/>
          <a:ln>
            <a:noFill/>
          </a:ln>
        </p:spPr>
      </p:pic>
    </p:spTree>
  </p:cSld>
  <p:clrMapOvr>
    <a:masterClrMapping/>
  </p:clrMapOvr>
  <p:transition>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2"/>
          <p:cNvSpPr txBox="1">
            <a:spLocks noGrp="1"/>
          </p:cNvSpPr>
          <p:nvPr>
            <p:ph type="title" idx="4294967295"/>
          </p:nvPr>
        </p:nvSpPr>
        <p:spPr>
          <a:xfrm>
            <a:off x="457200" y="457200"/>
            <a:ext cx="8229600" cy="13716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Clr>
                <a:srgbClr val="000000"/>
              </a:buClr>
              <a:buSzPts val="4400"/>
              <a:buFont typeface="Arial"/>
              <a:buNone/>
            </a:pPr>
            <a:r>
              <a:rPr lang="en-US"/>
              <a:t>The Holocaust </a:t>
            </a:r>
            <a:endParaRPr/>
          </a:p>
        </p:txBody>
      </p:sp>
      <p:sp>
        <p:nvSpPr>
          <p:cNvPr id="534" name="Google Shape;534;p72"/>
          <p:cNvSpPr txBox="1">
            <a:spLocks noGrp="1"/>
          </p:cNvSpPr>
          <p:nvPr>
            <p:ph type="body" idx="4294967295"/>
          </p:nvPr>
        </p:nvSpPr>
        <p:spPr>
          <a:xfrm>
            <a:off x="457200" y="1676400"/>
            <a:ext cx="8229600" cy="4191000"/>
          </a:xfrm>
          <a:prstGeom prst="rect">
            <a:avLst/>
          </a:prstGeom>
          <a:noFill/>
          <a:ln>
            <a:noFill/>
          </a:ln>
        </p:spPr>
        <p:txBody>
          <a:bodyPr spcFirstLastPara="1" wrap="square" lIns="90000" tIns="46800" rIns="90000" bIns="46800" anchor="t" anchorCtr="0">
            <a:noAutofit/>
          </a:bodyPr>
          <a:lstStyle/>
          <a:p>
            <a:pPr marL="339725" lvl="0" indent="-339725" algn="l" rtl="0">
              <a:lnSpc>
                <a:spcPct val="80000"/>
              </a:lnSpc>
              <a:spcBef>
                <a:spcPts val="0"/>
              </a:spcBef>
              <a:spcAft>
                <a:spcPts val="0"/>
              </a:spcAft>
              <a:buClr>
                <a:srgbClr val="00007D"/>
              </a:buClr>
              <a:buSzPts val="1800"/>
              <a:buFont typeface="Noto Sans Symbols"/>
              <a:buChar char="■"/>
            </a:pPr>
            <a:r>
              <a:rPr lang="en-US" sz="2400" dirty="0"/>
              <a:t>From 1933-1945 Nazi Germany was committed to a policy of genocide toward all Jews, gypsies, homosexuals and anyone else Hitler considered an “</a:t>
            </a:r>
            <a:r>
              <a:rPr lang="en-US" sz="2400" dirty="0" smtClean="0"/>
              <a:t>undesirable.”  </a:t>
            </a:r>
            <a:endParaRPr dirty="0"/>
          </a:p>
          <a:p>
            <a:pPr marL="339725" lvl="0" indent="-339725" algn="l" rtl="0">
              <a:lnSpc>
                <a:spcPct val="80000"/>
              </a:lnSpc>
              <a:spcBef>
                <a:spcPts val="600"/>
              </a:spcBef>
              <a:spcAft>
                <a:spcPts val="0"/>
              </a:spcAft>
              <a:buClr>
                <a:srgbClr val="00007D"/>
              </a:buClr>
              <a:buSzPts val="1800"/>
              <a:buFont typeface="Noto Sans Symbols"/>
              <a:buChar char="■"/>
            </a:pPr>
            <a:r>
              <a:rPr lang="en-US" sz="2400" dirty="0"/>
              <a:t>Millions were rounded up into camps, forced to do slave labor, starved, and murdered either by gas, or being shot.</a:t>
            </a:r>
            <a:endParaRPr dirty="0"/>
          </a:p>
          <a:p>
            <a:pPr marL="339725" lvl="0" indent="-339725" algn="l" rtl="0">
              <a:lnSpc>
                <a:spcPct val="80000"/>
              </a:lnSpc>
              <a:spcBef>
                <a:spcPts val="600"/>
              </a:spcBef>
              <a:spcAft>
                <a:spcPts val="0"/>
              </a:spcAft>
              <a:buClr>
                <a:srgbClr val="00007D"/>
              </a:buClr>
              <a:buSzPts val="1800"/>
              <a:buFont typeface="Noto Sans Symbols"/>
              <a:buChar char="■"/>
            </a:pPr>
            <a:r>
              <a:rPr lang="en-US" sz="2400" dirty="0"/>
              <a:t>In the end around 12 million people were killed, half of them </a:t>
            </a:r>
            <a:r>
              <a:rPr lang="en-US" sz="2400" dirty="0" smtClean="0"/>
              <a:t>Jews.</a:t>
            </a:r>
            <a:endParaRPr dirty="0"/>
          </a:p>
          <a:p>
            <a:pPr marL="339725" lvl="0" indent="-339725" algn="l" rtl="0">
              <a:lnSpc>
                <a:spcPct val="80000"/>
              </a:lnSpc>
              <a:spcBef>
                <a:spcPts val="600"/>
              </a:spcBef>
              <a:spcAft>
                <a:spcPts val="0"/>
              </a:spcAft>
              <a:buClr>
                <a:srgbClr val="00007D"/>
              </a:buClr>
              <a:buSzPts val="1800"/>
              <a:buFont typeface="Noto Sans Symbols"/>
              <a:buChar char="■"/>
            </a:pPr>
            <a:r>
              <a:rPr lang="en-US" sz="2400" dirty="0"/>
              <a:t>As the Americans and Russians find the camps they are sure to take many pictures, and show the horrors of them as often as possible to demonstrate the horror of Nazi Germany</a:t>
            </a:r>
            <a:endParaRPr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4">
                                            <p:txEl>
                                              <p:pRg st="0" end="0"/>
                                            </p:txEl>
                                          </p:spTgt>
                                        </p:tgtEl>
                                        <p:attrNameLst>
                                          <p:attrName>style.visibility</p:attrName>
                                        </p:attrNameLst>
                                      </p:cBhvr>
                                      <p:to>
                                        <p:strVal val="visible"/>
                                      </p:to>
                                    </p:set>
                                    <p:animEffect transition="in" filter="fade">
                                      <p:cBhvr>
                                        <p:cTn id="7" dur="500"/>
                                        <p:tgtEl>
                                          <p:spTgt spid="5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4">
                                            <p:txEl>
                                              <p:pRg st="1" end="1"/>
                                            </p:txEl>
                                          </p:spTgt>
                                        </p:tgtEl>
                                        <p:attrNameLst>
                                          <p:attrName>style.visibility</p:attrName>
                                        </p:attrNameLst>
                                      </p:cBhvr>
                                      <p:to>
                                        <p:strVal val="visible"/>
                                      </p:to>
                                    </p:set>
                                    <p:animEffect transition="in" filter="fade">
                                      <p:cBhvr>
                                        <p:cTn id="12" dur="500"/>
                                        <p:tgtEl>
                                          <p:spTgt spid="5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4">
                                            <p:txEl>
                                              <p:pRg st="2" end="2"/>
                                            </p:txEl>
                                          </p:spTgt>
                                        </p:tgtEl>
                                        <p:attrNameLst>
                                          <p:attrName>style.visibility</p:attrName>
                                        </p:attrNameLst>
                                      </p:cBhvr>
                                      <p:to>
                                        <p:strVal val="visible"/>
                                      </p:to>
                                    </p:set>
                                    <p:animEffect transition="in" filter="fade">
                                      <p:cBhvr>
                                        <p:cTn id="17" dur="500"/>
                                        <p:tgtEl>
                                          <p:spTgt spid="5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4">
                                            <p:txEl>
                                              <p:pRg st="3" end="3"/>
                                            </p:txEl>
                                          </p:spTgt>
                                        </p:tgtEl>
                                        <p:attrNameLst>
                                          <p:attrName>style.visibility</p:attrName>
                                        </p:attrNameLst>
                                      </p:cBhvr>
                                      <p:to>
                                        <p:strVal val="visible"/>
                                      </p:to>
                                    </p:set>
                                    <p:animEffect transition="in" filter="fade">
                                      <p:cBhvr>
                                        <p:cTn id="22" dur="500"/>
                                        <p:tgtEl>
                                          <p:spTgt spid="5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aphicFrame>
        <p:nvGraphicFramePr>
          <p:cNvPr id="540" name="Google Shape;540;p73"/>
          <p:cNvGraphicFramePr/>
          <p:nvPr/>
        </p:nvGraphicFramePr>
        <p:xfrm>
          <a:off x="0" y="0"/>
          <a:ext cx="9145600" cy="6662875"/>
        </p:xfrm>
        <a:graphic>
          <a:graphicData uri="http://schemas.openxmlformats.org/drawingml/2006/table">
            <a:tbl>
              <a:tblPr>
                <a:noFill/>
                <a:tableStyleId>{D0AFA138-01C5-4A0A-BB7B-1DDE95334686}</a:tableStyleId>
              </a:tblPr>
              <a:tblGrid>
                <a:gridCol w="1714500">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190875">
                  <a:extLst>
                    <a:ext uri="{9D8B030D-6E8A-4147-A177-3AD203B41FA5}">
                      <a16:colId xmlns:a16="http://schemas.microsoft.com/office/drawing/2014/main" val="20002"/>
                    </a:ext>
                  </a:extLst>
                </a:gridCol>
                <a:gridCol w="1227150">
                  <a:extLst>
                    <a:ext uri="{9D8B030D-6E8A-4147-A177-3AD203B41FA5}">
                      <a16:colId xmlns:a16="http://schemas.microsoft.com/office/drawing/2014/main" val="20003"/>
                    </a:ext>
                  </a:extLst>
                </a:gridCol>
              </a:tblGrid>
              <a:tr h="288925">
                <a:tc>
                  <a:txBody>
                    <a:bodyPr/>
                    <a:lstStyle/>
                    <a:p>
                      <a:pPr marL="342900" marR="0" lvl="0" indent="-339725" algn="ctr"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Country</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ctr"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Estimated Pre-War Jewish population</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ctr"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Estimated Jewish population annihilated</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ctr"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Percent killed</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90525">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Poland</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3,300,000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3,000,000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90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88925">
                <a:tc>
                  <a:txBody>
                    <a:bodyPr/>
                    <a:lstStyle/>
                    <a:p>
                      <a:pPr marL="342900" marR="0" lvl="0" indent="-339725" algn="l" rtl="0">
                        <a:lnSpc>
                          <a:spcPct val="90000"/>
                        </a:lnSpc>
                        <a:spcBef>
                          <a:spcPts val="0"/>
                        </a:spcBef>
                        <a:spcAft>
                          <a:spcPts val="0"/>
                        </a:spcAft>
                        <a:buClr>
                          <a:srgbClr val="CCCCFF"/>
                        </a:buClr>
                        <a:buSzPts val="1200"/>
                        <a:buFont typeface="Times New Roman"/>
                        <a:buNone/>
                      </a:pPr>
                      <a:r>
                        <a:rPr lang="en-US" sz="1200" b="1" i="0" u="sng" strike="noStrike" cap="none">
                          <a:solidFill>
                            <a:schemeClr val="hlink"/>
                          </a:solidFill>
                          <a:latin typeface="Times New Roman"/>
                          <a:ea typeface="Times New Roman"/>
                          <a:cs typeface="Times New Roman"/>
                          <a:sym typeface="Times New Roman"/>
                          <a:hlinkClick r:id="rId3"/>
                        </a:rPr>
                        <a:t>Baltic countries</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253,000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228,000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90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0525">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Germany &amp; Austria</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240,000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210,000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90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88925">
                <a:tc>
                  <a:txBody>
                    <a:bodyPr/>
                    <a:lstStyle/>
                    <a:p>
                      <a:pPr marL="342900" marR="0" lvl="0" indent="-339725" algn="l" rtl="0">
                        <a:lnSpc>
                          <a:spcPct val="90000"/>
                        </a:lnSpc>
                        <a:spcBef>
                          <a:spcPts val="0"/>
                        </a:spcBef>
                        <a:spcAft>
                          <a:spcPts val="0"/>
                        </a:spcAft>
                        <a:buClr>
                          <a:srgbClr val="CCCCFF"/>
                        </a:buClr>
                        <a:buSzPts val="1200"/>
                        <a:buFont typeface="Times New Roman"/>
                        <a:buNone/>
                      </a:pPr>
                      <a:r>
                        <a:rPr lang="en-US" sz="1200" b="1" i="0" u="sng" strike="noStrike" cap="none">
                          <a:solidFill>
                            <a:schemeClr val="hlink"/>
                          </a:solidFill>
                          <a:latin typeface="Times New Roman"/>
                          <a:ea typeface="Times New Roman"/>
                          <a:cs typeface="Times New Roman"/>
                          <a:sym typeface="Times New Roman"/>
                          <a:hlinkClick r:id="rId4"/>
                        </a:rPr>
                        <a:t>Bohemia</a:t>
                      </a:r>
                      <a:r>
                        <a:rPr lang="en-US" sz="1200" b="1" i="0" u="none" strike="noStrike" cap="none">
                          <a:solidFill>
                            <a:srgbClr val="000000"/>
                          </a:solidFill>
                          <a:latin typeface="Times New Roman"/>
                          <a:ea typeface="Times New Roman"/>
                          <a:cs typeface="Times New Roman"/>
                          <a:sym typeface="Times New Roman"/>
                        </a:rPr>
                        <a:t> &amp; </a:t>
                      </a:r>
                      <a:r>
                        <a:rPr lang="en-US" sz="1200" b="1" i="0" u="sng" strike="noStrike" cap="none">
                          <a:solidFill>
                            <a:schemeClr val="hlink"/>
                          </a:solidFill>
                          <a:latin typeface="Times New Roman"/>
                          <a:ea typeface="Times New Roman"/>
                          <a:cs typeface="Times New Roman"/>
                          <a:sym typeface="Times New Roman"/>
                          <a:hlinkClick r:id="rId5"/>
                        </a:rPr>
                        <a:t>Moravia</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90,000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80,000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89</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90525">
                <a:tc>
                  <a:txBody>
                    <a:bodyPr/>
                    <a:lstStyle/>
                    <a:p>
                      <a:pPr marL="342900" marR="0" lvl="0" indent="-339725" algn="l" rtl="0">
                        <a:lnSpc>
                          <a:spcPct val="90000"/>
                        </a:lnSpc>
                        <a:spcBef>
                          <a:spcPts val="0"/>
                        </a:spcBef>
                        <a:spcAft>
                          <a:spcPts val="0"/>
                        </a:spcAft>
                        <a:buClr>
                          <a:srgbClr val="CCCCFF"/>
                        </a:buClr>
                        <a:buSzPts val="1200"/>
                        <a:buFont typeface="Times New Roman"/>
                        <a:buNone/>
                      </a:pPr>
                      <a:r>
                        <a:rPr lang="en-US" sz="1200" b="1" i="0" u="sng" strike="noStrike" cap="none">
                          <a:solidFill>
                            <a:schemeClr val="hlink"/>
                          </a:solidFill>
                          <a:latin typeface="Times New Roman"/>
                          <a:ea typeface="Times New Roman"/>
                          <a:cs typeface="Times New Roman"/>
                          <a:sym typeface="Times New Roman"/>
                          <a:hlinkClick r:id="rId6"/>
                        </a:rPr>
                        <a:t>Slovakia</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90,000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75,000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83</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88925">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Greece</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70,000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54,000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77</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90525">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Netherlands</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140,000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105,000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75</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88925">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Hungary</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650,000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450,000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70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90525">
                <a:tc>
                  <a:txBody>
                    <a:bodyPr/>
                    <a:lstStyle/>
                    <a:p>
                      <a:pPr marL="342900" marR="0" lvl="0" indent="-339725" algn="l" rtl="0">
                        <a:lnSpc>
                          <a:spcPct val="90000"/>
                        </a:lnSpc>
                        <a:spcBef>
                          <a:spcPts val="0"/>
                        </a:spcBef>
                        <a:spcAft>
                          <a:spcPts val="0"/>
                        </a:spcAft>
                        <a:buClr>
                          <a:srgbClr val="CCCCFF"/>
                        </a:buClr>
                        <a:buSzPts val="1200"/>
                        <a:buFont typeface="Times New Roman"/>
                        <a:buNone/>
                      </a:pPr>
                      <a:r>
                        <a:rPr lang="en-US" sz="1200" b="1" i="0" u="sng" strike="noStrike" cap="none">
                          <a:solidFill>
                            <a:schemeClr val="hlink"/>
                          </a:solidFill>
                          <a:latin typeface="Times New Roman"/>
                          <a:ea typeface="Times New Roman"/>
                          <a:cs typeface="Times New Roman"/>
                          <a:sym typeface="Times New Roman"/>
                          <a:hlinkClick r:id="rId7"/>
                        </a:rPr>
                        <a:t>Byelorussian SSR</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375,000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245,000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65</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88925">
                <a:tc>
                  <a:txBody>
                    <a:bodyPr/>
                    <a:lstStyle/>
                    <a:p>
                      <a:pPr marL="342900" marR="0" lvl="0" indent="-339725" algn="l" rtl="0">
                        <a:lnSpc>
                          <a:spcPct val="90000"/>
                        </a:lnSpc>
                        <a:spcBef>
                          <a:spcPts val="0"/>
                        </a:spcBef>
                        <a:spcAft>
                          <a:spcPts val="0"/>
                        </a:spcAft>
                        <a:buClr>
                          <a:srgbClr val="CCCCFF"/>
                        </a:buClr>
                        <a:buSzPts val="1200"/>
                        <a:buFont typeface="Times New Roman"/>
                        <a:buNone/>
                      </a:pPr>
                      <a:r>
                        <a:rPr lang="en-US" sz="1200" b="1" i="0" u="sng" strike="noStrike" cap="none">
                          <a:solidFill>
                            <a:schemeClr val="hlink"/>
                          </a:solidFill>
                          <a:latin typeface="Times New Roman"/>
                          <a:ea typeface="Times New Roman"/>
                          <a:cs typeface="Times New Roman"/>
                          <a:sym typeface="Times New Roman"/>
                          <a:hlinkClick r:id="rId8"/>
                        </a:rPr>
                        <a:t>Ukrainian SSR</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1,500,000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900,000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60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90525">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Belgium</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65,000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40,000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60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288925">
                <a:tc>
                  <a:txBody>
                    <a:bodyPr/>
                    <a:lstStyle/>
                    <a:p>
                      <a:pPr marL="342900" marR="0" lvl="0" indent="-339725" algn="l" rtl="0">
                        <a:lnSpc>
                          <a:spcPct val="90000"/>
                        </a:lnSpc>
                        <a:spcBef>
                          <a:spcPts val="0"/>
                        </a:spcBef>
                        <a:spcAft>
                          <a:spcPts val="0"/>
                        </a:spcAft>
                        <a:buClr>
                          <a:srgbClr val="CCCCFF"/>
                        </a:buClr>
                        <a:buSzPts val="1200"/>
                        <a:buFont typeface="Times New Roman"/>
                        <a:buNone/>
                      </a:pPr>
                      <a:r>
                        <a:rPr lang="en-US" sz="1200" b="1" i="0" u="sng" strike="noStrike" cap="none">
                          <a:solidFill>
                            <a:schemeClr val="hlink"/>
                          </a:solidFill>
                          <a:latin typeface="Times New Roman"/>
                          <a:ea typeface="Times New Roman"/>
                          <a:cs typeface="Times New Roman"/>
                          <a:sym typeface="Times New Roman"/>
                          <a:hlinkClick r:id="rId9"/>
                        </a:rPr>
                        <a:t>Yugoslavia</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43,000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26,000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60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290525">
                <a:tc>
                  <a:txBody>
                    <a:bodyPr/>
                    <a:lstStyle/>
                    <a:p>
                      <a:pPr marL="342900" marR="0" lvl="0" indent="-339725" algn="l" rtl="0">
                        <a:lnSpc>
                          <a:spcPct val="90000"/>
                        </a:lnSpc>
                        <a:spcBef>
                          <a:spcPts val="0"/>
                        </a:spcBef>
                        <a:spcAft>
                          <a:spcPts val="0"/>
                        </a:spcAft>
                        <a:buClr>
                          <a:srgbClr val="CCCCFF"/>
                        </a:buClr>
                        <a:buSzPts val="1200"/>
                        <a:buFont typeface="Times New Roman"/>
                        <a:buNone/>
                      </a:pPr>
                      <a:r>
                        <a:rPr lang="en-US" sz="1200" b="1" i="0" u="sng" strike="noStrike" cap="none">
                          <a:solidFill>
                            <a:schemeClr val="hlink"/>
                          </a:solidFill>
                          <a:latin typeface="Times New Roman"/>
                          <a:ea typeface="Times New Roman"/>
                          <a:cs typeface="Times New Roman"/>
                          <a:sym typeface="Times New Roman"/>
                          <a:hlinkClick r:id="rId10"/>
                        </a:rPr>
                        <a:t>Romania</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600,000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300,000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50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288925">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Norway</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2,173</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890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41</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r h="290525">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France</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350,000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90,000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26</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5"/>
                  </a:ext>
                </a:extLst>
              </a:tr>
              <a:tr h="288925">
                <a:tc>
                  <a:txBody>
                    <a:bodyPr/>
                    <a:lstStyle/>
                    <a:p>
                      <a:pPr marL="342900" marR="0" lvl="0" indent="-339725" algn="l" rtl="0">
                        <a:lnSpc>
                          <a:spcPct val="90000"/>
                        </a:lnSpc>
                        <a:spcBef>
                          <a:spcPts val="0"/>
                        </a:spcBef>
                        <a:spcAft>
                          <a:spcPts val="0"/>
                        </a:spcAft>
                        <a:buClr>
                          <a:srgbClr val="CCCCFF"/>
                        </a:buClr>
                        <a:buSzPts val="1200"/>
                        <a:buFont typeface="Times New Roman"/>
                        <a:buNone/>
                      </a:pPr>
                      <a:r>
                        <a:rPr lang="en-US" sz="1200" b="1" i="0" u="sng" strike="noStrike" cap="none">
                          <a:solidFill>
                            <a:schemeClr val="hlink"/>
                          </a:solidFill>
                          <a:latin typeface="Times New Roman"/>
                          <a:ea typeface="Times New Roman"/>
                          <a:cs typeface="Times New Roman"/>
                          <a:sym typeface="Times New Roman"/>
                          <a:hlinkClick r:id="rId11"/>
                        </a:rPr>
                        <a:t>Bulgaria</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64,000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14,000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22</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6"/>
                  </a:ext>
                </a:extLst>
              </a:tr>
              <a:tr h="290525">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Italy</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40,000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8,000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20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7"/>
                  </a:ext>
                </a:extLst>
              </a:tr>
              <a:tr h="288925">
                <a:tc>
                  <a:txBody>
                    <a:bodyPr/>
                    <a:lstStyle/>
                    <a:p>
                      <a:pPr marL="342900" marR="0" lvl="0" indent="-339725" algn="l" rtl="0">
                        <a:lnSpc>
                          <a:spcPct val="90000"/>
                        </a:lnSpc>
                        <a:spcBef>
                          <a:spcPts val="0"/>
                        </a:spcBef>
                        <a:spcAft>
                          <a:spcPts val="0"/>
                        </a:spcAft>
                        <a:buClr>
                          <a:srgbClr val="CCCCFF"/>
                        </a:buClr>
                        <a:buSzPts val="1200"/>
                        <a:buFont typeface="Times New Roman"/>
                        <a:buNone/>
                      </a:pPr>
                      <a:r>
                        <a:rPr lang="en-US" sz="1200" b="1" i="0" u="sng" strike="noStrike" cap="none">
                          <a:solidFill>
                            <a:schemeClr val="hlink"/>
                          </a:solidFill>
                          <a:latin typeface="Times New Roman"/>
                          <a:ea typeface="Times New Roman"/>
                          <a:cs typeface="Times New Roman"/>
                          <a:sym typeface="Times New Roman"/>
                          <a:hlinkClick r:id="rId12"/>
                        </a:rPr>
                        <a:t>Luxembourg</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5,000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1,000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20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8"/>
                  </a:ext>
                </a:extLst>
              </a:tr>
              <a:tr h="288925">
                <a:tc>
                  <a:txBody>
                    <a:bodyPr/>
                    <a:lstStyle/>
                    <a:p>
                      <a:pPr marL="342900" marR="0" lvl="0" indent="-339725" algn="l" rtl="0">
                        <a:lnSpc>
                          <a:spcPct val="90000"/>
                        </a:lnSpc>
                        <a:spcBef>
                          <a:spcPts val="0"/>
                        </a:spcBef>
                        <a:spcAft>
                          <a:spcPts val="0"/>
                        </a:spcAft>
                        <a:buClr>
                          <a:srgbClr val="CCCCFF"/>
                        </a:buClr>
                        <a:buSzPts val="1200"/>
                        <a:buFont typeface="Times New Roman"/>
                        <a:buNone/>
                      </a:pPr>
                      <a:r>
                        <a:rPr lang="en-US" sz="1200" b="1" i="0" u="sng" strike="noStrike" cap="none">
                          <a:solidFill>
                            <a:schemeClr val="hlink"/>
                          </a:solidFill>
                          <a:latin typeface="Times New Roman"/>
                          <a:ea typeface="Times New Roman"/>
                          <a:cs typeface="Times New Roman"/>
                          <a:sym typeface="Times New Roman"/>
                          <a:hlinkClick r:id="rId13"/>
                        </a:rPr>
                        <a:t>Russian SFSR</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975,000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107,000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11</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9"/>
                  </a:ext>
                </a:extLst>
              </a:tr>
              <a:tr h="290525">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Finland</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2,000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22</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1</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0"/>
                  </a:ext>
                </a:extLst>
              </a:tr>
              <a:tr h="288925">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Denmark</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8,000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52</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l"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&lt;1</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1"/>
                  </a:ext>
                </a:extLst>
              </a:tr>
              <a:tr h="290525">
                <a:tc>
                  <a:txBody>
                    <a:bodyPr/>
                    <a:lstStyle/>
                    <a:p>
                      <a:pPr marL="342900" marR="0" lvl="0" indent="-339725" algn="ctr"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Total</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ctr"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8,861,800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ctr"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5,933,900</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9725" algn="ctr" rtl="0">
                        <a:lnSpc>
                          <a:spcPct val="9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67</a:t>
                      </a:r>
                      <a:endParaRPr/>
                    </a:p>
                  </a:txBody>
                  <a:tcPr marL="90000" marR="90000" marT="69600" marB="46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2"/>
                  </a:ext>
                </a:extLst>
              </a:tr>
            </a:tbl>
          </a:graphicData>
        </a:graphic>
      </p:graphicFrame>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pic>
        <p:nvPicPr>
          <p:cNvPr id="546" name="Google Shape;546;p74"/>
          <p:cNvPicPr preferRelativeResize="0"/>
          <p:nvPr/>
        </p:nvPicPr>
        <p:blipFill rotWithShape="1">
          <a:blip r:embed="rId3">
            <a:alphaModFix/>
          </a:blip>
          <a:srcRect/>
          <a:stretch/>
        </p:blipFill>
        <p:spPr>
          <a:xfrm>
            <a:off x="2514600" y="939800"/>
            <a:ext cx="5168900" cy="5689600"/>
          </a:xfrm>
          <a:prstGeom prst="rect">
            <a:avLst/>
          </a:prstGeom>
          <a:noFill/>
          <a:ln>
            <a:noFill/>
          </a:ln>
        </p:spPr>
      </p:pic>
      <p:sp>
        <p:nvSpPr>
          <p:cNvPr id="547" name="Google Shape;547;p74"/>
          <p:cNvSpPr txBox="1"/>
          <p:nvPr/>
        </p:nvSpPr>
        <p:spPr>
          <a:xfrm>
            <a:off x="1066800" y="152400"/>
            <a:ext cx="8001000" cy="749300"/>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D80000"/>
              </a:buClr>
              <a:buSzPts val="4300"/>
              <a:buFont typeface="Times New Roman"/>
              <a:buNone/>
            </a:pPr>
            <a:r>
              <a:rPr lang="en-US" sz="4300" b="1" i="1">
                <a:solidFill>
                  <a:srgbClr val="D80000"/>
                </a:solidFill>
                <a:latin typeface="Arial"/>
                <a:ea typeface="Arial"/>
                <a:cs typeface="Arial"/>
                <a:sym typeface="Arial"/>
              </a:rPr>
              <a:t>Horrors</a:t>
            </a:r>
            <a:r>
              <a:rPr lang="en-US" sz="3500" b="1">
                <a:solidFill>
                  <a:srgbClr val="D80000"/>
                </a:solidFill>
                <a:latin typeface="Comic Sans MS"/>
                <a:ea typeface="Comic Sans MS"/>
                <a:cs typeface="Comic Sans MS"/>
                <a:sym typeface="Comic Sans MS"/>
              </a:rPr>
              <a:t> of the Holocaust Exposed</a:t>
            </a:r>
            <a:endParaRPr/>
          </a:p>
        </p:txBody>
      </p:sp>
    </p:spTree>
  </p:cSld>
  <p:clrMapOvr>
    <a:masterClrMapping/>
  </p:clrMapOvr>
  <p:transition>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75"/>
          <p:cNvPicPr preferRelativeResize="0"/>
          <p:nvPr/>
        </p:nvPicPr>
        <p:blipFill rotWithShape="1">
          <a:blip r:embed="rId3">
            <a:alphaModFix/>
          </a:blip>
          <a:srcRect/>
          <a:stretch/>
        </p:blipFill>
        <p:spPr>
          <a:xfrm>
            <a:off x="1295400" y="1047750"/>
            <a:ext cx="4340225" cy="3170238"/>
          </a:xfrm>
          <a:prstGeom prst="rect">
            <a:avLst/>
          </a:prstGeom>
          <a:noFill/>
          <a:ln>
            <a:noFill/>
          </a:ln>
        </p:spPr>
      </p:pic>
      <p:sp>
        <p:nvSpPr>
          <p:cNvPr id="554" name="Google Shape;554;p75"/>
          <p:cNvSpPr txBox="1"/>
          <p:nvPr/>
        </p:nvSpPr>
        <p:spPr>
          <a:xfrm>
            <a:off x="1295400" y="4267200"/>
            <a:ext cx="1981200" cy="1190625"/>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000000"/>
              </a:buClr>
              <a:buSzPts val="2400"/>
              <a:buFont typeface="Times New Roman"/>
              <a:buNone/>
            </a:pPr>
            <a:r>
              <a:rPr lang="en-US" sz="2400" b="1">
                <a:solidFill>
                  <a:srgbClr val="000000"/>
                </a:solidFill>
                <a:latin typeface="Comic Sans MS"/>
                <a:ea typeface="Comic Sans MS"/>
                <a:cs typeface="Comic Sans MS"/>
                <a:sym typeface="Comic Sans MS"/>
              </a:rPr>
              <a:t>Crematoria at Majdanek</a:t>
            </a:r>
            <a:endParaRPr/>
          </a:p>
        </p:txBody>
      </p:sp>
      <p:pic>
        <p:nvPicPr>
          <p:cNvPr id="555" name="Google Shape;555;p75"/>
          <p:cNvPicPr preferRelativeResize="0"/>
          <p:nvPr/>
        </p:nvPicPr>
        <p:blipFill rotWithShape="1">
          <a:blip r:embed="rId4">
            <a:alphaModFix/>
          </a:blip>
          <a:srcRect/>
          <a:stretch/>
        </p:blipFill>
        <p:spPr>
          <a:xfrm>
            <a:off x="4191000" y="3638550"/>
            <a:ext cx="4627563" cy="2914650"/>
          </a:xfrm>
          <a:prstGeom prst="rect">
            <a:avLst/>
          </a:prstGeom>
          <a:noFill/>
          <a:ln>
            <a:noFill/>
          </a:ln>
        </p:spPr>
      </p:pic>
      <p:sp>
        <p:nvSpPr>
          <p:cNvPr id="556" name="Google Shape;556;p75"/>
          <p:cNvSpPr txBox="1"/>
          <p:nvPr/>
        </p:nvSpPr>
        <p:spPr>
          <a:xfrm>
            <a:off x="5943600" y="2133600"/>
            <a:ext cx="2895600" cy="1557338"/>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000000"/>
              </a:buClr>
              <a:buSzPts val="2400"/>
              <a:buFont typeface="Times New Roman"/>
              <a:buNone/>
            </a:pPr>
            <a:r>
              <a:rPr lang="en-US" sz="2400" b="1">
                <a:solidFill>
                  <a:srgbClr val="000000"/>
                </a:solidFill>
                <a:latin typeface="Comic Sans MS"/>
                <a:ea typeface="Comic Sans MS"/>
                <a:cs typeface="Comic Sans MS"/>
                <a:sym typeface="Comic Sans MS"/>
              </a:rPr>
              <a:t>Entrance to Auschwitz:</a:t>
            </a:r>
            <a:br>
              <a:rPr lang="en-US" sz="2400" b="1">
                <a:solidFill>
                  <a:srgbClr val="000000"/>
                </a:solidFill>
                <a:latin typeface="Comic Sans MS"/>
                <a:ea typeface="Comic Sans MS"/>
                <a:cs typeface="Comic Sans MS"/>
                <a:sym typeface="Comic Sans MS"/>
              </a:rPr>
            </a:br>
            <a:r>
              <a:rPr lang="en-US" sz="2400" b="1" i="1">
                <a:solidFill>
                  <a:srgbClr val="000000"/>
                </a:solidFill>
                <a:latin typeface="Comic Sans MS"/>
                <a:ea typeface="Comic Sans MS"/>
                <a:cs typeface="Comic Sans MS"/>
                <a:sym typeface="Comic Sans MS"/>
              </a:rPr>
              <a:t>Work Makes You Free</a:t>
            </a:r>
            <a:endParaRPr/>
          </a:p>
        </p:txBody>
      </p:sp>
      <p:sp>
        <p:nvSpPr>
          <p:cNvPr id="557" name="Google Shape;557;p75"/>
          <p:cNvSpPr txBox="1"/>
          <p:nvPr/>
        </p:nvSpPr>
        <p:spPr>
          <a:xfrm>
            <a:off x="1066800" y="152400"/>
            <a:ext cx="8001000" cy="749300"/>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D80000"/>
              </a:buClr>
              <a:buSzPts val="4300"/>
              <a:buFont typeface="Times New Roman"/>
              <a:buNone/>
            </a:pPr>
            <a:r>
              <a:rPr lang="en-US" sz="4300" b="1" i="1">
                <a:solidFill>
                  <a:srgbClr val="D80000"/>
                </a:solidFill>
                <a:latin typeface="Arial"/>
                <a:ea typeface="Arial"/>
                <a:cs typeface="Arial"/>
                <a:sym typeface="Arial"/>
              </a:rPr>
              <a:t>Horrors</a:t>
            </a:r>
            <a:r>
              <a:rPr lang="en-US" sz="3500" b="1">
                <a:solidFill>
                  <a:srgbClr val="D80000"/>
                </a:solidFill>
                <a:latin typeface="Comic Sans MS"/>
                <a:ea typeface="Comic Sans MS"/>
                <a:cs typeface="Comic Sans MS"/>
                <a:sym typeface="Comic Sans MS"/>
              </a:rPr>
              <a:t> of the Holocaust Exposed</a:t>
            </a:r>
            <a:endParaRPr/>
          </a:p>
        </p:txBody>
      </p:sp>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6"/>
          <p:cNvSpPr txBox="1"/>
          <p:nvPr/>
        </p:nvSpPr>
        <p:spPr>
          <a:xfrm>
            <a:off x="1066800" y="288925"/>
            <a:ext cx="8001000" cy="749300"/>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D80000"/>
              </a:buClr>
              <a:buSzPts val="4300"/>
              <a:buFont typeface="Times New Roman"/>
              <a:buNone/>
            </a:pPr>
            <a:r>
              <a:rPr lang="en-US" sz="4300" b="1" i="1">
                <a:solidFill>
                  <a:srgbClr val="D80000"/>
                </a:solidFill>
                <a:latin typeface="Arial"/>
                <a:ea typeface="Arial"/>
                <a:cs typeface="Arial"/>
                <a:sym typeface="Arial"/>
              </a:rPr>
              <a:t>Horrors</a:t>
            </a:r>
            <a:r>
              <a:rPr lang="en-US" sz="3500" b="1">
                <a:solidFill>
                  <a:srgbClr val="D80000"/>
                </a:solidFill>
                <a:latin typeface="Comic Sans MS"/>
                <a:ea typeface="Comic Sans MS"/>
                <a:cs typeface="Comic Sans MS"/>
                <a:sym typeface="Comic Sans MS"/>
              </a:rPr>
              <a:t> of the Holocaust Exposed</a:t>
            </a:r>
            <a:endParaRPr/>
          </a:p>
        </p:txBody>
      </p:sp>
      <p:sp>
        <p:nvSpPr>
          <p:cNvPr id="564" name="Google Shape;564;p76"/>
          <p:cNvSpPr txBox="1"/>
          <p:nvPr/>
        </p:nvSpPr>
        <p:spPr>
          <a:xfrm>
            <a:off x="1905000" y="6096000"/>
            <a:ext cx="6248400" cy="520700"/>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000000"/>
              </a:buClr>
              <a:buSzPts val="2800"/>
              <a:buFont typeface="Times New Roman"/>
              <a:buNone/>
            </a:pPr>
            <a:r>
              <a:rPr lang="en-US" sz="2800" b="1">
                <a:solidFill>
                  <a:srgbClr val="000000"/>
                </a:solidFill>
                <a:latin typeface="Comic Sans MS"/>
                <a:ea typeface="Comic Sans MS"/>
                <a:cs typeface="Comic Sans MS"/>
                <a:sym typeface="Comic Sans MS"/>
              </a:rPr>
              <a:t>Slave Labor at Buchenwald</a:t>
            </a:r>
            <a:endParaRPr/>
          </a:p>
        </p:txBody>
      </p:sp>
      <p:pic>
        <p:nvPicPr>
          <p:cNvPr id="565" name="Google Shape;565;p76"/>
          <p:cNvPicPr preferRelativeResize="0"/>
          <p:nvPr/>
        </p:nvPicPr>
        <p:blipFill rotWithShape="1">
          <a:blip r:embed="rId3">
            <a:alphaModFix/>
          </a:blip>
          <a:srcRect/>
          <a:stretch/>
        </p:blipFill>
        <p:spPr>
          <a:xfrm>
            <a:off x="1981200" y="1143000"/>
            <a:ext cx="5791200" cy="4641850"/>
          </a:xfrm>
          <a:prstGeom prst="rect">
            <a:avLst/>
          </a:prstGeom>
          <a:noFill/>
          <a:ln>
            <a:noFill/>
          </a:ln>
        </p:spPr>
      </p:pic>
      <p:sp>
        <p:nvSpPr>
          <p:cNvPr id="566" name="Google Shape;566;p76"/>
          <p:cNvSpPr/>
          <p:nvPr/>
        </p:nvSpPr>
        <p:spPr>
          <a:xfrm>
            <a:off x="5334000" y="3276600"/>
            <a:ext cx="457200" cy="457200"/>
          </a:xfrm>
          <a:prstGeom prst="ellipse">
            <a:avLst/>
          </a:prstGeom>
          <a:noFill/>
          <a:ln w="28425" cap="sq" cmpd="sng">
            <a:solidFill>
              <a:srgbClr val="FFFFFF"/>
            </a:solidFill>
            <a:prstDash val="solid"/>
            <a:miter lim="800000"/>
            <a:headEnd type="none" w="sm" len="sm"/>
            <a:tailEnd type="none" w="sm" len="sm"/>
          </a:ln>
          <a:effectLst>
            <a:outerShdw dist="153753" dir="2700000" algn="ctr" rotWithShape="0">
              <a:srgbClr val="989898"/>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cxnSp>
        <p:nvCxnSpPr>
          <p:cNvPr id="567" name="Google Shape;567;p76"/>
          <p:cNvCxnSpPr/>
          <p:nvPr/>
        </p:nvCxnSpPr>
        <p:spPr>
          <a:xfrm flipH="1">
            <a:off x="5559425" y="1522413"/>
            <a:ext cx="1073150" cy="1752600"/>
          </a:xfrm>
          <a:prstGeom prst="straightConnector1">
            <a:avLst/>
          </a:prstGeom>
          <a:noFill/>
          <a:ln w="12600" cap="sq" cmpd="sng">
            <a:solidFill>
              <a:srgbClr val="FFFFFF"/>
            </a:solidFill>
            <a:prstDash val="solid"/>
            <a:miter lim="800000"/>
            <a:headEnd type="none" w="med" len="med"/>
            <a:tailEnd type="triangle" w="sm" len="sm"/>
          </a:ln>
          <a:effectLst>
            <a:outerShdw dist="153753" dir="2700000" algn="ctr" rotWithShape="0">
              <a:srgbClr val="989898"/>
            </a:outerShdw>
          </a:effectLst>
        </p:spPr>
      </p:cxnSp>
      <p:sp>
        <p:nvSpPr>
          <p:cNvPr id="568" name="Google Shape;568;p76"/>
          <p:cNvSpPr txBox="1"/>
          <p:nvPr/>
        </p:nvSpPr>
        <p:spPr>
          <a:xfrm>
            <a:off x="5257800" y="1143000"/>
            <a:ext cx="3276600" cy="460375"/>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FFFFFF"/>
              </a:buClr>
              <a:buSzPts val="2400"/>
              <a:buFont typeface="Times New Roman"/>
              <a:buNone/>
            </a:pPr>
            <a:r>
              <a:rPr lang="en-US" sz="2400" b="1">
                <a:solidFill>
                  <a:srgbClr val="FFFFFF"/>
                </a:solidFill>
                <a:latin typeface="Comic Sans MS"/>
                <a:ea typeface="Comic Sans MS"/>
                <a:cs typeface="Comic Sans MS"/>
                <a:sym typeface="Comic Sans MS"/>
              </a:rPr>
              <a:t>Eli Wiesel</a:t>
            </a:r>
            <a:endParaRPr/>
          </a:p>
        </p:txBody>
      </p:sp>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7"/>
          <p:cNvSpPr txBox="1"/>
          <p:nvPr/>
        </p:nvSpPr>
        <p:spPr>
          <a:xfrm>
            <a:off x="1143000" y="212725"/>
            <a:ext cx="8001000" cy="627063"/>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D80000"/>
              </a:buClr>
              <a:buSzPts val="3500"/>
              <a:buFont typeface="Times New Roman"/>
              <a:buNone/>
            </a:pPr>
            <a:r>
              <a:rPr lang="en-US" sz="3500" b="1">
                <a:solidFill>
                  <a:srgbClr val="D80000"/>
                </a:solidFill>
                <a:latin typeface="Comic Sans MS"/>
                <a:ea typeface="Comic Sans MS"/>
                <a:cs typeface="Comic Sans MS"/>
                <a:sym typeface="Comic Sans MS"/>
              </a:rPr>
              <a:t>Horrors of the Holocaust Exposed</a:t>
            </a:r>
            <a:endParaRPr/>
          </a:p>
        </p:txBody>
      </p:sp>
      <p:sp>
        <p:nvSpPr>
          <p:cNvPr id="575" name="Google Shape;575;p77"/>
          <p:cNvSpPr txBox="1"/>
          <p:nvPr/>
        </p:nvSpPr>
        <p:spPr>
          <a:xfrm>
            <a:off x="1905000" y="6019800"/>
            <a:ext cx="6019800" cy="520700"/>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000000"/>
              </a:buClr>
              <a:buSzPts val="2800"/>
              <a:buFont typeface="Times New Roman"/>
              <a:buNone/>
            </a:pPr>
            <a:r>
              <a:rPr lang="en-US" sz="2800" b="1">
                <a:solidFill>
                  <a:srgbClr val="000000"/>
                </a:solidFill>
                <a:latin typeface="Comic Sans MS"/>
                <a:ea typeface="Comic Sans MS"/>
                <a:cs typeface="Comic Sans MS"/>
                <a:sym typeface="Comic Sans MS"/>
              </a:rPr>
              <a:t>Mass Graves at Bergen-Belsen</a:t>
            </a:r>
            <a:endParaRPr/>
          </a:p>
        </p:txBody>
      </p:sp>
      <p:pic>
        <p:nvPicPr>
          <p:cNvPr id="576" name="Google Shape;576;p77"/>
          <p:cNvPicPr preferRelativeResize="0"/>
          <p:nvPr/>
        </p:nvPicPr>
        <p:blipFill rotWithShape="1">
          <a:blip r:embed="rId3">
            <a:alphaModFix/>
          </a:blip>
          <a:srcRect/>
          <a:stretch/>
        </p:blipFill>
        <p:spPr>
          <a:xfrm>
            <a:off x="2438400" y="1066800"/>
            <a:ext cx="5181600" cy="4846638"/>
          </a:xfrm>
          <a:prstGeom prst="rect">
            <a:avLst/>
          </a:prstGeom>
          <a:noFill/>
          <a:ln>
            <a:noFill/>
          </a:ln>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2"/>
          <p:cNvSpPr txBox="1"/>
          <p:nvPr/>
        </p:nvSpPr>
        <p:spPr>
          <a:xfrm>
            <a:off x="1219200" y="152400"/>
            <a:ext cx="7620000" cy="642938"/>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D80000"/>
              </a:buClr>
              <a:buSzPts val="3600"/>
              <a:buFont typeface="Times New Roman"/>
              <a:buNone/>
            </a:pPr>
            <a:r>
              <a:rPr lang="en-US" sz="3600" b="1">
                <a:solidFill>
                  <a:srgbClr val="D80000"/>
                </a:solidFill>
                <a:latin typeface="Comic Sans MS"/>
                <a:ea typeface="Comic Sans MS"/>
                <a:cs typeface="Comic Sans MS"/>
                <a:sym typeface="Comic Sans MS"/>
              </a:rPr>
              <a:t>Bataan Death March</a:t>
            </a:r>
            <a:r>
              <a:rPr lang="en-US" sz="3200" b="1">
                <a:solidFill>
                  <a:srgbClr val="D80000"/>
                </a:solidFill>
                <a:latin typeface="Comic Sans MS"/>
                <a:ea typeface="Comic Sans MS"/>
                <a:cs typeface="Comic Sans MS"/>
                <a:sym typeface="Comic Sans MS"/>
              </a:rPr>
              <a:t>: April, 1942</a:t>
            </a:r>
            <a:endParaRPr/>
          </a:p>
        </p:txBody>
      </p:sp>
      <p:pic>
        <p:nvPicPr>
          <p:cNvPr id="282" name="Google Shape;282;p42"/>
          <p:cNvPicPr preferRelativeResize="0"/>
          <p:nvPr/>
        </p:nvPicPr>
        <p:blipFill rotWithShape="1">
          <a:blip r:embed="rId3">
            <a:alphaModFix/>
          </a:blip>
          <a:srcRect/>
          <a:stretch/>
        </p:blipFill>
        <p:spPr>
          <a:xfrm>
            <a:off x="1828800" y="914400"/>
            <a:ext cx="6477000" cy="4554538"/>
          </a:xfrm>
          <a:prstGeom prst="rect">
            <a:avLst/>
          </a:prstGeom>
          <a:noFill/>
          <a:ln>
            <a:noFill/>
          </a:ln>
        </p:spPr>
      </p:pic>
      <p:sp>
        <p:nvSpPr>
          <p:cNvPr id="283" name="Google Shape;283;p42"/>
          <p:cNvSpPr/>
          <p:nvPr/>
        </p:nvSpPr>
        <p:spPr>
          <a:xfrm>
            <a:off x="1828800" y="5532438"/>
            <a:ext cx="6553200" cy="1100137"/>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000000"/>
              </a:buClr>
              <a:buSzPts val="2200"/>
              <a:buFont typeface="Times New Roman"/>
              <a:buNone/>
            </a:pPr>
            <a:r>
              <a:rPr lang="en-US" sz="2200" b="1">
                <a:solidFill>
                  <a:srgbClr val="000000"/>
                </a:solidFill>
                <a:latin typeface="Comic Sans MS"/>
                <a:ea typeface="Comic Sans MS"/>
                <a:cs typeface="Comic Sans MS"/>
                <a:sym typeface="Comic Sans MS"/>
              </a:rPr>
              <a:t>76,000 prisoners [12,000 Americans] Marched 60 miles in the blazing heat to POW camps in the Philippines.</a:t>
            </a:r>
            <a:endParaRPr/>
          </a:p>
        </p:txBody>
      </p:sp>
    </p:spTree>
    <p:extLst>
      <p:ext uri="{BB962C8B-B14F-4D97-AF65-F5344CB8AC3E}">
        <p14:creationId xmlns:p14="http://schemas.microsoft.com/office/powerpoint/2010/main" val="2620541463"/>
      </p:ext>
    </p:extLst>
  </p:cSld>
  <p:clrMapOvr>
    <a:masterClrMapping/>
  </p:clrMapOvr>
  <p:transition>
    <p:push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8"/>
          <p:cNvSpPr txBox="1">
            <a:spLocks noGrp="1"/>
          </p:cNvSpPr>
          <p:nvPr>
            <p:ph type="title" idx="4294967295"/>
          </p:nvPr>
        </p:nvSpPr>
        <p:spPr>
          <a:xfrm>
            <a:off x="2971800" y="1828800"/>
            <a:ext cx="6019800" cy="22098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Clr>
                <a:srgbClr val="FFFFFF"/>
              </a:buClr>
              <a:buSzPts val="5000"/>
              <a:buFont typeface="Arial"/>
              <a:buNone/>
            </a:pPr>
            <a:r>
              <a:rPr lang="en-US"/>
              <a:t>The Aftermath of the War</a:t>
            </a:r>
            <a:endParaRPr/>
          </a:p>
        </p:txBody>
      </p:sp>
      <p:sp>
        <p:nvSpPr>
          <p:cNvPr id="583" name="Google Shape;583;p78"/>
          <p:cNvSpPr txBox="1">
            <a:spLocks noGrp="1"/>
          </p:cNvSpPr>
          <p:nvPr>
            <p:ph type="subTitle" idx="1"/>
          </p:nvPr>
        </p:nvSpPr>
        <p:spPr>
          <a:xfrm>
            <a:off x="2971800" y="4267200"/>
            <a:ext cx="6019800" cy="1752600"/>
          </a:xfrm>
          <a:prstGeom prst="rect">
            <a:avLst/>
          </a:prstGeom>
          <a:noFill/>
          <a:ln>
            <a:noFill/>
          </a:ln>
        </p:spPr>
        <p:txBody>
          <a:bodyPr spcFirstLastPara="1" wrap="square" lIns="90000" tIns="46800" rIns="90000" bIns="46800" anchor="t" anchorCtr="0">
            <a:noAutofit/>
          </a:bodyPr>
          <a:lstStyle/>
          <a:p>
            <a:pPr marL="342900" marR="0" lvl="0" indent="-342900" algn="l" rtl="0">
              <a:spcBef>
                <a:spcPts val="0"/>
              </a:spcBef>
              <a:spcAft>
                <a:spcPts val="0"/>
              </a:spcAft>
              <a:buNone/>
            </a:pPr>
            <a:endParaRPr sz="3400">
              <a:solidFill>
                <a:srgbClr val="000000"/>
              </a:solidFill>
              <a:latin typeface="Arial"/>
              <a:ea typeface="Arial"/>
              <a:cs typeface="Arial"/>
              <a:sym typeface="Arial"/>
            </a:endParaRPr>
          </a:p>
        </p:txBody>
      </p:sp>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79"/>
          <p:cNvSpPr txBox="1"/>
          <p:nvPr/>
        </p:nvSpPr>
        <p:spPr>
          <a:xfrm>
            <a:off x="1295400" y="152400"/>
            <a:ext cx="7543800" cy="1646238"/>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D80000"/>
              </a:buClr>
              <a:buSzPts val="3400"/>
              <a:buFont typeface="Times New Roman"/>
              <a:buNone/>
            </a:pPr>
            <a:r>
              <a:rPr lang="en-US" sz="3400" b="1">
                <a:solidFill>
                  <a:srgbClr val="D80000"/>
                </a:solidFill>
                <a:latin typeface="Comic Sans MS"/>
                <a:ea typeface="Comic Sans MS"/>
                <a:cs typeface="Comic Sans MS"/>
                <a:sym typeface="Comic Sans MS"/>
              </a:rPr>
              <a:t>The U.S. &amp; the U.S.S.R. Emerged as the Two Superpowers of the later 20</a:t>
            </a:r>
            <a:r>
              <a:rPr lang="en-US" sz="3400" b="1" baseline="30000">
                <a:solidFill>
                  <a:srgbClr val="D80000"/>
                </a:solidFill>
                <a:latin typeface="Comic Sans MS"/>
                <a:ea typeface="Comic Sans MS"/>
                <a:cs typeface="Comic Sans MS"/>
                <a:sym typeface="Comic Sans MS"/>
              </a:rPr>
              <a:t>c</a:t>
            </a:r>
            <a:endParaRPr/>
          </a:p>
        </p:txBody>
      </p:sp>
      <p:pic>
        <p:nvPicPr>
          <p:cNvPr id="590" name="Google Shape;590;p79"/>
          <p:cNvPicPr preferRelativeResize="0"/>
          <p:nvPr/>
        </p:nvPicPr>
        <p:blipFill rotWithShape="1">
          <a:blip r:embed="rId3">
            <a:alphaModFix/>
          </a:blip>
          <a:srcRect b="6761"/>
          <a:stretch/>
        </p:blipFill>
        <p:spPr>
          <a:xfrm>
            <a:off x="4876800" y="4419600"/>
            <a:ext cx="3733800" cy="2209800"/>
          </a:xfrm>
          <a:prstGeom prst="rect">
            <a:avLst/>
          </a:prstGeom>
          <a:noFill/>
          <a:ln>
            <a:noFill/>
          </a:ln>
        </p:spPr>
      </p:pic>
      <p:pic>
        <p:nvPicPr>
          <p:cNvPr id="591" name="Google Shape;591;p79"/>
          <p:cNvPicPr preferRelativeResize="0"/>
          <p:nvPr/>
        </p:nvPicPr>
        <p:blipFill rotWithShape="1">
          <a:blip r:embed="rId4">
            <a:alphaModFix/>
          </a:blip>
          <a:srcRect/>
          <a:stretch/>
        </p:blipFill>
        <p:spPr>
          <a:xfrm>
            <a:off x="1600200" y="2057400"/>
            <a:ext cx="3733800" cy="2176463"/>
          </a:xfrm>
          <a:prstGeom prst="rect">
            <a:avLst/>
          </a:prstGeom>
          <a:noFill/>
          <a:ln>
            <a:noFill/>
          </a:ln>
        </p:spPr>
      </p:pic>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80"/>
          <p:cNvSpPr txBox="1"/>
          <p:nvPr/>
        </p:nvSpPr>
        <p:spPr>
          <a:xfrm>
            <a:off x="5867400" y="304800"/>
            <a:ext cx="2971800" cy="1374775"/>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D80000"/>
              </a:buClr>
              <a:buSzPts val="4200"/>
              <a:buFont typeface="Times New Roman"/>
              <a:buNone/>
            </a:pPr>
            <a:r>
              <a:rPr lang="en-US" sz="4200" b="1">
                <a:solidFill>
                  <a:srgbClr val="D80000"/>
                </a:solidFill>
                <a:latin typeface="Comic Sans MS"/>
                <a:ea typeface="Comic Sans MS"/>
                <a:cs typeface="Comic Sans MS"/>
                <a:sym typeface="Comic Sans MS"/>
              </a:rPr>
              <a:t>WW II Casualties</a:t>
            </a:r>
            <a:endParaRPr/>
          </a:p>
        </p:txBody>
      </p:sp>
      <p:sp>
        <p:nvSpPr>
          <p:cNvPr id="598" name="Google Shape;598;p80"/>
          <p:cNvSpPr/>
          <p:nvPr/>
        </p:nvSpPr>
        <p:spPr>
          <a:xfrm>
            <a:off x="0" y="-485775"/>
            <a:ext cx="1588" cy="595313"/>
          </a:xfrm>
          <a:prstGeom prst="rect">
            <a:avLst/>
          </a:prstGeom>
          <a:noFill/>
          <a:ln>
            <a:noFill/>
          </a:ln>
        </p:spPr>
        <p:txBody>
          <a:bodyPr spcFirstLastPara="1" wrap="square" lIns="0" tIns="54000" rIns="0" bIns="54000" anchor="ctr" anchorCtr="0">
            <a:noAutofit/>
          </a:bodyPr>
          <a:lstStyle/>
          <a:p>
            <a:pPr marL="0" marR="0" lvl="0" indent="0" algn="l" rtl="0">
              <a:spcBef>
                <a:spcPts val="0"/>
              </a:spcBef>
              <a:spcAft>
                <a:spcPts val="0"/>
              </a:spcAft>
              <a:buClr>
                <a:schemeClr val="lt1"/>
              </a:buClr>
              <a:buSzPts val="1600"/>
              <a:buFont typeface="Times New Roman"/>
              <a:buNone/>
            </a:pPr>
            <a:endParaRPr sz="1600" b="1">
              <a:solidFill>
                <a:srgbClr val="000000"/>
              </a:solidFill>
              <a:latin typeface="Arial"/>
              <a:ea typeface="Arial"/>
              <a:cs typeface="Arial"/>
              <a:sym typeface="Arial"/>
            </a:endParaRPr>
          </a:p>
          <a:p>
            <a:pPr marL="0" marR="0" lvl="0" indent="0" algn="l" rtl="0">
              <a:spcBef>
                <a:spcPts val="0"/>
              </a:spcBef>
              <a:spcAft>
                <a:spcPts val="0"/>
              </a:spcAft>
              <a:buClr>
                <a:schemeClr val="lt1"/>
              </a:buClr>
              <a:buSzPts val="1600"/>
              <a:buFont typeface="Times New Roman"/>
              <a:buNone/>
            </a:pPr>
            <a:endParaRPr sz="1600" b="1">
              <a:solidFill>
                <a:srgbClr val="000000"/>
              </a:solidFill>
              <a:latin typeface="Arial"/>
              <a:ea typeface="Arial"/>
              <a:cs typeface="Arial"/>
              <a:sym typeface="Arial"/>
            </a:endParaRPr>
          </a:p>
        </p:txBody>
      </p:sp>
      <p:graphicFrame>
        <p:nvGraphicFramePr>
          <p:cNvPr id="599" name="Google Shape;599;p80"/>
          <p:cNvGraphicFramePr/>
          <p:nvPr/>
        </p:nvGraphicFramePr>
        <p:xfrm>
          <a:off x="1371600" y="76200"/>
          <a:ext cx="3000000" cy="3000000"/>
        </p:xfrm>
        <a:graphic>
          <a:graphicData uri="http://schemas.openxmlformats.org/drawingml/2006/table">
            <a:tbl>
              <a:tblPr>
                <a:noFill/>
                <a:tableStyleId>{D0AFA138-01C5-4A0A-BB7B-1DDE95334686}</a:tableStyleId>
              </a:tblPr>
              <a:tblGrid>
                <a:gridCol w="1143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8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246075">
                <a:tc>
                  <a:txBody>
                    <a:bodyPr/>
                    <a:lstStyle/>
                    <a:p>
                      <a:pPr marL="0" marR="0" lvl="0" indent="0" algn="l" rtl="0">
                        <a:lnSpc>
                          <a:spcPct val="137000"/>
                        </a:lnSpc>
                        <a:spcBef>
                          <a:spcPts val="0"/>
                        </a:spcBef>
                        <a:spcAft>
                          <a:spcPts val="0"/>
                        </a:spcAft>
                        <a:buClr>
                          <a:srgbClr val="D82900"/>
                        </a:buClr>
                        <a:buSzPts val="750"/>
                        <a:buFont typeface="Comic Sans MS"/>
                        <a:buNone/>
                      </a:pPr>
                      <a:r>
                        <a:rPr lang="en-US" sz="1000" b="1" i="0" u="none" strike="noStrike" cap="none">
                          <a:solidFill>
                            <a:srgbClr val="D82900"/>
                          </a:solidFill>
                          <a:latin typeface="Comic Sans MS"/>
                          <a:ea typeface="Comic Sans MS"/>
                          <a:cs typeface="Comic Sans MS"/>
                          <a:sym typeface="Comic Sans MS"/>
                        </a:rPr>
                        <a:t>Country </a:t>
                      </a:r>
                      <a:endParaRPr/>
                    </a:p>
                  </a:txBody>
                  <a:tcPr marL="90000" marR="90000" marT="46800" marB="468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D82900"/>
                        </a:buClr>
                        <a:buSzPts val="750"/>
                        <a:buFont typeface="Comic Sans MS"/>
                        <a:buNone/>
                      </a:pPr>
                      <a:r>
                        <a:rPr lang="en-US" sz="1000" b="1" i="0" u="none" strike="noStrike" cap="none">
                          <a:solidFill>
                            <a:srgbClr val="D82900"/>
                          </a:solidFill>
                          <a:latin typeface="Comic Sans MS"/>
                          <a:ea typeface="Comic Sans MS"/>
                          <a:cs typeface="Comic Sans MS"/>
                          <a:sym typeface="Comic Sans MS"/>
                        </a:rPr>
                        <a:t>Men in war </a:t>
                      </a:r>
                      <a:endParaRPr/>
                    </a:p>
                  </a:txBody>
                  <a:tcPr marL="90000" marR="90000" marT="46800" marB="468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D82900"/>
                        </a:buClr>
                        <a:buSzPts val="750"/>
                        <a:buFont typeface="Comic Sans MS"/>
                        <a:buNone/>
                      </a:pPr>
                      <a:r>
                        <a:rPr lang="en-US" sz="1000" b="1" i="0" u="none" strike="noStrike" cap="none">
                          <a:solidFill>
                            <a:srgbClr val="D82900"/>
                          </a:solidFill>
                          <a:latin typeface="Comic Sans MS"/>
                          <a:ea typeface="Comic Sans MS"/>
                          <a:cs typeface="Comic Sans MS"/>
                          <a:sym typeface="Comic Sans MS"/>
                        </a:rPr>
                        <a:t>Battle deaths </a:t>
                      </a:r>
                      <a:endParaRPr/>
                    </a:p>
                  </a:txBody>
                  <a:tcPr marL="90000" marR="90000" marT="46800" marB="468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D82900"/>
                        </a:buClr>
                        <a:buSzPts val="750"/>
                        <a:buFont typeface="Comic Sans MS"/>
                        <a:buNone/>
                      </a:pPr>
                      <a:r>
                        <a:rPr lang="en-US" sz="1000" b="1" i="0" u="none" strike="noStrike" cap="none">
                          <a:solidFill>
                            <a:srgbClr val="D82900"/>
                          </a:solidFill>
                          <a:latin typeface="Comic Sans MS"/>
                          <a:ea typeface="Comic Sans MS"/>
                          <a:cs typeface="Comic Sans MS"/>
                          <a:sym typeface="Comic Sans MS"/>
                        </a:rPr>
                        <a:t>Total Killed</a:t>
                      </a:r>
                      <a:endParaRPr/>
                    </a:p>
                  </a:txBody>
                  <a:tcPr marL="90000" marR="90000" marT="46800" marB="468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Australia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1,000,000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26,976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40,500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Austria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800,000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180,000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120,000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Belgium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625,000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8,460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88,000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Brazil</a:t>
                      </a:r>
                      <a:r>
                        <a:rPr lang="en-US" sz="1000" b="1" i="0" u="none" strike="noStrike" cap="none" baseline="30000">
                          <a:solidFill>
                            <a:srgbClr val="000000"/>
                          </a:solidFill>
                          <a:latin typeface="Comic Sans MS"/>
                          <a:ea typeface="Comic Sans MS"/>
                          <a:cs typeface="Comic Sans MS"/>
                          <a:sym typeface="Comic Sans MS"/>
                        </a:rPr>
                        <a:t>2</a:t>
                      </a:r>
                      <a:r>
                        <a:rPr lang="en-US" sz="1000" b="1" i="0" u="none" strike="noStrike" cap="none">
                          <a:solidFill>
                            <a:srgbClr val="000000"/>
                          </a:solidFill>
                          <a:latin typeface="Comic Sans MS"/>
                          <a:ea typeface="Comic Sans MS"/>
                          <a:cs typeface="Comic Sans MS"/>
                          <a:sym typeface="Comic Sans MS"/>
                        </a:rPr>
                        <a:t>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40,334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943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2,000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Bulgaria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339,760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6,671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25,000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Canada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1,086,343</a:t>
                      </a:r>
                      <a:r>
                        <a:rPr lang="en-US" sz="1000" b="1" i="0" u="none" strike="noStrike" cap="none" baseline="30000">
                          <a:solidFill>
                            <a:srgbClr val="000000"/>
                          </a:solidFill>
                          <a:latin typeface="Comic Sans MS"/>
                          <a:ea typeface="Comic Sans MS"/>
                          <a:cs typeface="Comic Sans MS"/>
                          <a:sym typeface="Comic Sans MS"/>
                        </a:rPr>
                        <a:t>7</a:t>
                      </a:r>
                      <a:r>
                        <a:rPr lang="en-US" sz="1000" b="1" i="0" u="none" strike="noStrike" cap="none">
                          <a:solidFill>
                            <a:srgbClr val="000000"/>
                          </a:solidFill>
                          <a:latin typeface="Comic Sans MS"/>
                          <a:ea typeface="Comic Sans MS"/>
                          <a:cs typeface="Comic Sans MS"/>
                          <a:sym typeface="Comic Sans MS"/>
                        </a:rPr>
                        <a:t>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42,042</a:t>
                      </a:r>
                      <a:r>
                        <a:rPr lang="en-US" sz="1000" b="1" i="0" u="none" strike="noStrike" cap="none" baseline="30000">
                          <a:solidFill>
                            <a:srgbClr val="000000"/>
                          </a:solidFill>
                          <a:latin typeface="Comic Sans MS"/>
                          <a:ea typeface="Comic Sans MS"/>
                          <a:cs typeface="Comic Sans MS"/>
                          <a:sym typeface="Comic Sans MS"/>
                        </a:rPr>
                        <a:t>7</a:t>
                      </a:r>
                      <a:r>
                        <a:rPr lang="en-US" sz="1000" b="1" i="0" u="none" strike="noStrike" cap="none">
                          <a:solidFill>
                            <a:srgbClr val="000000"/>
                          </a:solidFill>
                          <a:latin typeface="Comic Sans MS"/>
                          <a:ea typeface="Comic Sans MS"/>
                          <a:cs typeface="Comic Sans MS"/>
                          <a:sym typeface="Comic Sans MS"/>
                        </a:rPr>
                        <a:t>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45,400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China</a:t>
                      </a:r>
                      <a:r>
                        <a:rPr lang="en-US" sz="1000" b="1" i="0" u="none" strike="noStrike" cap="none" baseline="30000">
                          <a:solidFill>
                            <a:srgbClr val="000000"/>
                          </a:solidFill>
                          <a:latin typeface="Comic Sans MS"/>
                          <a:ea typeface="Comic Sans MS"/>
                          <a:cs typeface="Comic Sans MS"/>
                          <a:sym typeface="Comic Sans MS"/>
                        </a:rPr>
                        <a:t>3</a:t>
                      </a:r>
                      <a:r>
                        <a:rPr lang="en-US" sz="1000" b="1" i="0" u="none" strike="noStrike" cap="none">
                          <a:solidFill>
                            <a:srgbClr val="000000"/>
                          </a:solidFill>
                          <a:latin typeface="Comic Sans MS"/>
                          <a:ea typeface="Comic Sans MS"/>
                          <a:cs typeface="Comic Sans MS"/>
                          <a:sym typeface="Comic Sans MS"/>
                        </a:rPr>
                        <a:t>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17,250,521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3-4,000,000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10-20,000,000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Czechoslovakia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6,683</a:t>
                      </a:r>
                      <a:r>
                        <a:rPr lang="en-US" sz="1000" b="1" i="0" u="none" strike="noStrike" cap="none" baseline="30000">
                          <a:solidFill>
                            <a:srgbClr val="000000"/>
                          </a:solidFill>
                          <a:latin typeface="Comic Sans MS"/>
                          <a:ea typeface="Comic Sans MS"/>
                          <a:cs typeface="Comic Sans MS"/>
                          <a:sym typeface="Comic Sans MS"/>
                        </a:rPr>
                        <a:t>4</a:t>
                      </a:r>
                      <a:r>
                        <a:rPr lang="en-US" sz="1000" b="1" i="0" u="none" strike="noStrike" cap="none">
                          <a:solidFill>
                            <a:srgbClr val="000000"/>
                          </a:solidFill>
                          <a:latin typeface="Comic Sans MS"/>
                          <a:ea typeface="Comic Sans MS"/>
                          <a:cs typeface="Comic Sans MS"/>
                          <a:sym typeface="Comic Sans MS"/>
                        </a:rPr>
                        <a:t>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325,000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Finland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500,000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79,047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97,000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France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217,568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576,600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Germany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20,000,000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3,250,000</a:t>
                      </a:r>
                      <a:r>
                        <a:rPr lang="en-US" sz="1000" b="1" i="0" u="none" strike="noStrike" cap="none" baseline="30000">
                          <a:solidFill>
                            <a:srgbClr val="000000"/>
                          </a:solidFill>
                          <a:latin typeface="Comic Sans MS"/>
                          <a:ea typeface="Comic Sans MS"/>
                          <a:cs typeface="Comic Sans MS"/>
                          <a:sym typeface="Comic Sans MS"/>
                        </a:rPr>
                        <a:t>4</a:t>
                      </a:r>
                      <a:r>
                        <a:rPr lang="en-US" sz="1000" b="1" i="0" u="none" strike="noStrike" cap="none">
                          <a:solidFill>
                            <a:srgbClr val="000000"/>
                          </a:solidFill>
                          <a:latin typeface="Comic Sans MS"/>
                          <a:ea typeface="Comic Sans MS"/>
                          <a:cs typeface="Comic Sans MS"/>
                          <a:sym typeface="Comic Sans MS"/>
                        </a:rPr>
                        <a:t>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8,680,000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Greece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35,024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805,290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Hungary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300,000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580,000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India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2,393,891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87,000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1.5-2.5,000,000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Italy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3,100,000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301,400</a:t>
                      </a:r>
                      <a:r>
                        <a:rPr lang="en-US" sz="1000" b="1" i="0" u="none" strike="noStrike" cap="none" baseline="30000">
                          <a:solidFill>
                            <a:srgbClr val="000000"/>
                          </a:solidFill>
                          <a:latin typeface="Comic Sans MS"/>
                          <a:ea typeface="Comic Sans MS"/>
                          <a:cs typeface="Comic Sans MS"/>
                          <a:sym typeface="Comic Sans MS"/>
                        </a:rPr>
                        <a:t>4</a:t>
                      </a:r>
                      <a:r>
                        <a:rPr lang="en-US" sz="1000" b="1" i="0" u="none" strike="noStrike" cap="none">
                          <a:solidFill>
                            <a:srgbClr val="000000"/>
                          </a:solidFill>
                          <a:latin typeface="Comic Sans MS"/>
                          <a:ea typeface="Comic Sans MS"/>
                          <a:cs typeface="Comic Sans MS"/>
                          <a:sym typeface="Comic Sans MS"/>
                        </a:rPr>
                        <a:t>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457,000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Japan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9,700,000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2,120,000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3,120,000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Netherlands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280,000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17,500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301,160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New Zealand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194,000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11,625</a:t>
                      </a:r>
                      <a:r>
                        <a:rPr lang="en-US" sz="1000" b="1" i="0" u="none" strike="noStrike" cap="none" baseline="30000">
                          <a:solidFill>
                            <a:srgbClr val="000000"/>
                          </a:solidFill>
                          <a:latin typeface="Comic Sans MS"/>
                          <a:ea typeface="Comic Sans MS"/>
                          <a:cs typeface="Comic Sans MS"/>
                          <a:sym typeface="Comic Sans MS"/>
                        </a:rPr>
                        <a:t>4</a:t>
                      </a:r>
                      <a:r>
                        <a:rPr lang="en-US" sz="1000" b="1" i="0" u="none" strike="noStrike" cap="none">
                          <a:solidFill>
                            <a:srgbClr val="000000"/>
                          </a:solidFill>
                          <a:latin typeface="Comic Sans MS"/>
                          <a:ea typeface="Comic Sans MS"/>
                          <a:cs typeface="Comic Sans MS"/>
                          <a:sym typeface="Comic Sans MS"/>
                        </a:rPr>
                        <a:t>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11,625</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Norway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75,000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3,000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9,500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Poland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664,000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5,820,000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Romania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650,000</a:t>
                      </a:r>
                      <a:r>
                        <a:rPr lang="en-US" sz="1000" b="1" i="0" u="none" strike="noStrike" cap="none" baseline="30000">
                          <a:solidFill>
                            <a:srgbClr val="000000"/>
                          </a:solidFill>
                          <a:latin typeface="Comic Sans MS"/>
                          <a:ea typeface="Comic Sans MS"/>
                          <a:cs typeface="Comic Sans MS"/>
                          <a:sym typeface="Comic Sans MS"/>
                        </a:rPr>
                        <a:t>5</a:t>
                      </a:r>
                      <a:r>
                        <a:rPr lang="en-US" sz="1000" b="1" i="0" u="none" strike="noStrike" cap="none">
                          <a:solidFill>
                            <a:srgbClr val="000000"/>
                          </a:solidFill>
                          <a:latin typeface="Comic Sans MS"/>
                          <a:ea typeface="Comic Sans MS"/>
                          <a:cs typeface="Comic Sans MS"/>
                          <a:sym typeface="Comic Sans MS"/>
                        </a:rPr>
                        <a:t>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350,000</a:t>
                      </a:r>
                      <a:r>
                        <a:rPr lang="en-US" sz="1000" b="1" i="0" u="none" strike="noStrike" cap="none" baseline="30000">
                          <a:solidFill>
                            <a:srgbClr val="000000"/>
                          </a:solidFill>
                          <a:latin typeface="Comic Sans MS"/>
                          <a:ea typeface="Comic Sans MS"/>
                          <a:cs typeface="Comic Sans MS"/>
                          <a:sym typeface="Comic Sans MS"/>
                        </a:rPr>
                        <a:t>6</a:t>
                      </a:r>
                      <a:r>
                        <a:rPr lang="en-US" sz="1000" b="1" i="0" u="none" strike="noStrike" cap="none">
                          <a:solidFill>
                            <a:srgbClr val="000000"/>
                          </a:solidFill>
                          <a:latin typeface="Comic Sans MS"/>
                          <a:ea typeface="Comic Sans MS"/>
                          <a:cs typeface="Comic Sans MS"/>
                          <a:sym typeface="Comic Sans MS"/>
                        </a:rPr>
                        <a:t>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800,000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U.S.S.R.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10,700,000</a:t>
                      </a:r>
                      <a:r>
                        <a:rPr lang="en-US" sz="1000" b="1" i="0" u="none" strike="noStrike" cap="none" baseline="30000">
                          <a:solidFill>
                            <a:srgbClr val="000000"/>
                          </a:solidFill>
                          <a:latin typeface="Comic Sans MS"/>
                          <a:ea typeface="Comic Sans MS"/>
                          <a:cs typeface="Comic Sans MS"/>
                          <a:sym typeface="Comic Sans MS"/>
                        </a:rPr>
                        <a:t>4</a:t>
                      </a:r>
                      <a:r>
                        <a:rPr lang="en-US" sz="1000" b="1" i="0" u="none" strike="noStrike" cap="none">
                          <a:solidFill>
                            <a:srgbClr val="000000"/>
                          </a:solidFill>
                          <a:latin typeface="Comic Sans MS"/>
                          <a:ea typeface="Comic Sans MS"/>
                          <a:cs typeface="Comic Sans MS"/>
                          <a:sym typeface="Comic Sans MS"/>
                        </a:rPr>
                        <a:t>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26,600,000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United Kingdom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5,896,000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357,116</a:t>
                      </a:r>
                      <a:r>
                        <a:rPr lang="en-US" sz="1000" b="1" i="0" u="none" strike="noStrike" cap="none" baseline="30000">
                          <a:solidFill>
                            <a:srgbClr val="000000"/>
                          </a:solidFill>
                          <a:latin typeface="Comic Sans MS"/>
                          <a:ea typeface="Comic Sans MS"/>
                          <a:cs typeface="Comic Sans MS"/>
                          <a:sym typeface="Comic Sans MS"/>
                        </a:rPr>
                        <a:t>4</a:t>
                      </a:r>
                      <a:r>
                        <a:rPr lang="en-US" sz="1000" b="1" i="0" u="none" strike="noStrike" cap="none">
                          <a:solidFill>
                            <a:srgbClr val="000000"/>
                          </a:solidFill>
                          <a:latin typeface="Comic Sans MS"/>
                          <a:ea typeface="Comic Sans MS"/>
                          <a:cs typeface="Comic Sans MS"/>
                          <a:sym typeface="Comic Sans MS"/>
                        </a:rPr>
                        <a:t>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450,900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United States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16,112,566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416,800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418,800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4238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Total</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1,995,537,400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25,487,500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79,184,700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246075">
                <a:tc>
                  <a:txBody>
                    <a:bodyPr/>
                    <a:lstStyle/>
                    <a:p>
                      <a:pPr marL="0" marR="0" lvl="0" indent="0" algn="l"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Yugoslavia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3,741,000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305,000 </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37000"/>
                        </a:lnSpc>
                        <a:spcBef>
                          <a:spcPts val="0"/>
                        </a:spcBef>
                        <a:spcAft>
                          <a:spcPts val="0"/>
                        </a:spcAft>
                        <a:buClr>
                          <a:srgbClr val="000000"/>
                        </a:buClr>
                        <a:buSzPts val="750"/>
                        <a:buFont typeface="Comic Sans MS"/>
                        <a:buNone/>
                      </a:pPr>
                      <a:r>
                        <a:rPr lang="en-US" sz="1000" b="1" i="0" u="none" strike="noStrike" cap="none">
                          <a:solidFill>
                            <a:srgbClr val="000000"/>
                          </a:solidFill>
                          <a:latin typeface="Comic Sans MS"/>
                          <a:ea typeface="Comic Sans MS"/>
                          <a:cs typeface="Comic Sans MS"/>
                          <a:sym typeface="Comic Sans MS"/>
                        </a:rPr>
                        <a:t>1,025,000</a:t>
                      </a:r>
                      <a:endParaRPr/>
                    </a:p>
                  </a:txBody>
                  <a:tcPr marL="90000" marR="90000" marT="46800" marB="46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bl>
          </a:graphicData>
        </a:graphic>
      </p:graphicFrame>
      <p:sp>
        <p:nvSpPr>
          <p:cNvPr id="600" name="Google Shape;600;p80"/>
          <p:cNvSpPr/>
          <p:nvPr/>
        </p:nvSpPr>
        <p:spPr>
          <a:xfrm>
            <a:off x="6248400" y="2200275"/>
            <a:ext cx="2590800" cy="3744913"/>
          </a:xfrm>
          <a:prstGeom prst="rect">
            <a:avLst/>
          </a:prstGeom>
          <a:noFill/>
          <a:ln w="19075" cap="sq" cmpd="sng">
            <a:solidFill>
              <a:srgbClr val="000000"/>
            </a:solidFill>
            <a:prstDash val="solid"/>
            <a:miter lim="800000"/>
            <a:headEnd type="none" w="sm" len="sm"/>
            <a:tailEnd type="none" w="sm" len="sm"/>
          </a:ln>
        </p:spPr>
        <p:txBody>
          <a:bodyPr spcFirstLastPara="1" wrap="square" lIns="90000" tIns="46800" rIns="90000" bIns="46800" anchor="ctr" anchorCtr="0">
            <a:noAutofit/>
          </a:bodyPr>
          <a:lstStyle/>
          <a:p>
            <a:pPr marL="287338" marR="0" lvl="0" indent="-287338" algn="l" rtl="0">
              <a:spcBef>
                <a:spcPts val="0"/>
              </a:spcBef>
              <a:spcAft>
                <a:spcPts val="0"/>
              </a:spcAft>
              <a:buClr>
                <a:srgbClr val="000000"/>
              </a:buClr>
              <a:buSzPts val="1200"/>
              <a:buFont typeface="Times New Roman"/>
              <a:buAutoNum type="arabicPeriod"/>
            </a:pPr>
            <a:r>
              <a:rPr lang="en-US" sz="1200" b="1">
                <a:solidFill>
                  <a:srgbClr val="000000"/>
                </a:solidFill>
                <a:latin typeface="Comic Sans MS"/>
                <a:ea typeface="Comic Sans MS"/>
                <a:cs typeface="Comic Sans MS"/>
                <a:sym typeface="Comic Sans MS"/>
              </a:rPr>
              <a:t>Civilians only.</a:t>
            </a:r>
            <a:endParaRPr/>
          </a:p>
          <a:p>
            <a:pPr marL="287338" marR="0" lvl="0" indent="-287338" algn="l" rtl="0">
              <a:spcBef>
                <a:spcPts val="0"/>
              </a:spcBef>
              <a:spcAft>
                <a:spcPts val="0"/>
              </a:spcAft>
              <a:buClr>
                <a:srgbClr val="000000"/>
              </a:buClr>
              <a:buSzPts val="1200"/>
              <a:buFont typeface="Times New Roman"/>
              <a:buAutoNum type="arabicPeriod"/>
            </a:pPr>
            <a:r>
              <a:rPr lang="en-US" sz="1200" b="1">
                <a:solidFill>
                  <a:srgbClr val="000000"/>
                </a:solidFill>
                <a:latin typeface="Comic Sans MS"/>
                <a:ea typeface="Comic Sans MS"/>
                <a:cs typeface="Comic Sans MS"/>
                <a:sym typeface="Comic Sans MS"/>
              </a:rPr>
              <a:t>Army and navy figures.</a:t>
            </a:r>
            <a:endParaRPr/>
          </a:p>
          <a:p>
            <a:pPr marL="287338" marR="0" lvl="0" indent="-287338" algn="l" rtl="0">
              <a:spcBef>
                <a:spcPts val="0"/>
              </a:spcBef>
              <a:spcAft>
                <a:spcPts val="0"/>
              </a:spcAft>
              <a:buClr>
                <a:srgbClr val="000000"/>
              </a:buClr>
              <a:buSzPts val="1200"/>
              <a:buFont typeface="Times New Roman"/>
              <a:buAutoNum type="arabicPeriod"/>
            </a:pPr>
            <a:r>
              <a:rPr lang="en-US" sz="1200" b="1">
                <a:solidFill>
                  <a:srgbClr val="000000"/>
                </a:solidFill>
                <a:latin typeface="Comic Sans MS"/>
                <a:ea typeface="Comic Sans MS"/>
                <a:cs typeface="Comic Sans MS"/>
                <a:sym typeface="Comic Sans MS"/>
              </a:rPr>
              <a:t>Figures cover period July 7, 1937 to  Sept. 2, 1945, and concern only Chinese regular troops. They do not include casualties suffered by guerrillas and local military corps.</a:t>
            </a:r>
            <a:endParaRPr/>
          </a:p>
          <a:p>
            <a:pPr marL="287338" marR="0" lvl="0" indent="-287338" algn="l" rtl="0">
              <a:spcBef>
                <a:spcPts val="0"/>
              </a:spcBef>
              <a:spcAft>
                <a:spcPts val="0"/>
              </a:spcAft>
              <a:buClr>
                <a:srgbClr val="000000"/>
              </a:buClr>
              <a:buSzPts val="1200"/>
              <a:buFont typeface="Times New Roman"/>
              <a:buAutoNum type="arabicPeriod"/>
            </a:pPr>
            <a:r>
              <a:rPr lang="en-US" sz="1200" b="1">
                <a:solidFill>
                  <a:srgbClr val="000000"/>
                </a:solidFill>
                <a:latin typeface="Comic Sans MS"/>
                <a:ea typeface="Comic Sans MS"/>
                <a:cs typeface="Comic Sans MS"/>
                <a:sym typeface="Comic Sans MS"/>
              </a:rPr>
              <a:t>Deaths from all causes.</a:t>
            </a:r>
            <a:endParaRPr/>
          </a:p>
          <a:p>
            <a:pPr marL="287338" marR="0" lvl="0" indent="-287338" algn="l" rtl="0">
              <a:spcBef>
                <a:spcPts val="0"/>
              </a:spcBef>
              <a:spcAft>
                <a:spcPts val="0"/>
              </a:spcAft>
              <a:buClr>
                <a:srgbClr val="000000"/>
              </a:buClr>
              <a:buSzPts val="1200"/>
              <a:buFont typeface="Times New Roman"/>
              <a:buAutoNum type="arabicPeriod"/>
            </a:pPr>
            <a:r>
              <a:rPr lang="en-US" sz="1200" b="1">
                <a:solidFill>
                  <a:srgbClr val="000000"/>
                </a:solidFill>
                <a:latin typeface="Comic Sans MS"/>
                <a:ea typeface="Comic Sans MS"/>
                <a:cs typeface="Comic Sans MS"/>
                <a:sym typeface="Comic Sans MS"/>
              </a:rPr>
              <a:t>Against Soviet Russia; 385,847 </a:t>
            </a:r>
            <a:br>
              <a:rPr lang="en-US" sz="1200" b="1">
                <a:solidFill>
                  <a:srgbClr val="000000"/>
                </a:solidFill>
                <a:latin typeface="Comic Sans MS"/>
                <a:ea typeface="Comic Sans MS"/>
                <a:cs typeface="Comic Sans MS"/>
                <a:sym typeface="Comic Sans MS"/>
              </a:rPr>
            </a:br>
            <a:r>
              <a:rPr lang="en-US" sz="1200" b="1">
                <a:solidFill>
                  <a:srgbClr val="000000"/>
                </a:solidFill>
                <a:latin typeface="Comic Sans MS"/>
                <a:ea typeface="Comic Sans MS"/>
                <a:cs typeface="Comic Sans MS"/>
                <a:sym typeface="Comic Sans MS"/>
              </a:rPr>
              <a:t>against Nazi Germany.</a:t>
            </a:r>
            <a:endParaRPr/>
          </a:p>
          <a:p>
            <a:pPr marL="287338" marR="0" lvl="0" indent="-287338" algn="l" rtl="0">
              <a:spcBef>
                <a:spcPts val="0"/>
              </a:spcBef>
              <a:spcAft>
                <a:spcPts val="0"/>
              </a:spcAft>
              <a:buClr>
                <a:srgbClr val="000000"/>
              </a:buClr>
              <a:buSzPts val="1200"/>
              <a:buFont typeface="Times New Roman"/>
              <a:buAutoNum type="arabicPeriod"/>
            </a:pPr>
            <a:r>
              <a:rPr lang="en-US" sz="1200" b="1">
                <a:solidFill>
                  <a:srgbClr val="000000"/>
                </a:solidFill>
                <a:latin typeface="Comic Sans MS"/>
                <a:ea typeface="Comic Sans MS"/>
                <a:cs typeface="Comic Sans MS"/>
                <a:sym typeface="Comic Sans MS"/>
              </a:rPr>
              <a:t>Against Soviet Russia; 169,822</a:t>
            </a:r>
            <a:br>
              <a:rPr lang="en-US" sz="1200" b="1">
                <a:solidFill>
                  <a:srgbClr val="000000"/>
                </a:solidFill>
                <a:latin typeface="Comic Sans MS"/>
                <a:ea typeface="Comic Sans MS"/>
                <a:cs typeface="Comic Sans MS"/>
                <a:sym typeface="Comic Sans MS"/>
              </a:rPr>
            </a:br>
            <a:r>
              <a:rPr lang="en-US" sz="1200" b="1">
                <a:solidFill>
                  <a:srgbClr val="000000"/>
                </a:solidFill>
                <a:latin typeface="Comic Sans MS"/>
                <a:ea typeface="Comic Sans MS"/>
                <a:cs typeface="Comic Sans MS"/>
                <a:sym typeface="Comic Sans MS"/>
              </a:rPr>
              <a:t>against Nazi Germany.</a:t>
            </a:r>
            <a:endParaRPr/>
          </a:p>
          <a:p>
            <a:pPr marL="287338" marR="0" lvl="0" indent="-287338" algn="l" rtl="0">
              <a:spcBef>
                <a:spcPts val="0"/>
              </a:spcBef>
              <a:spcAft>
                <a:spcPts val="0"/>
              </a:spcAft>
              <a:buClr>
                <a:srgbClr val="000000"/>
              </a:buClr>
              <a:buSzPts val="1200"/>
              <a:buFont typeface="Times New Roman"/>
              <a:buAutoNum type="arabicPeriod"/>
            </a:pPr>
            <a:r>
              <a:rPr lang="en-US" sz="1200" b="1">
                <a:solidFill>
                  <a:srgbClr val="000000"/>
                </a:solidFill>
                <a:latin typeface="Comic Sans MS"/>
                <a:ea typeface="Comic Sans MS"/>
                <a:cs typeface="Comic Sans MS"/>
                <a:sym typeface="Comic Sans MS"/>
              </a:rPr>
              <a:t>National Defense Ctr., Canadian</a:t>
            </a:r>
            <a:br>
              <a:rPr lang="en-US" sz="1200" b="1">
                <a:solidFill>
                  <a:srgbClr val="000000"/>
                </a:solidFill>
                <a:latin typeface="Comic Sans MS"/>
                <a:ea typeface="Comic Sans MS"/>
                <a:cs typeface="Comic Sans MS"/>
                <a:sym typeface="Comic Sans MS"/>
              </a:rPr>
            </a:br>
            <a:r>
              <a:rPr lang="en-US" sz="1200" b="1">
                <a:solidFill>
                  <a:srgbClr val="000000"/>
                </a:solidFill>
                <a:latin typeface="Comic Sans MS"/>
                <a:ea typeface="Comic Sans MS"/>
                <a:cs typeface="Comic Sans MS"/>
                <a:sym typeface="Comic Sans MS"/>
              </a:rPr>
              <a:t>Forces Hq., Director of History.</a:t>
            </a:r>
            <a:endParaRPr/>
          </a:p>
        </p:txBody>
      </p:sp>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81"/>
          <p:cNvSpPr txBox="1"/>
          <p:nvPr/>
        </p:nvSpPr>
        <p:spPr>
          <a:xfrm>
            <a:off x="1371600" y="152400"/>
            <a:ext cx="7315200" cy="1252538"/>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D80000"/>
              </a:buClr>
              <a:buSzPts val="3800"/>
              <a:buFont typeface="Times New Roman"/>
              <a:buNone/>
            </a:pPr>
            <a:r>
              <a:rPr lang="en-US" sz="3800" b="1">
                <a:solidFill>
                  <a:srgbClr val="D80000"/>
                </a:solidFill>
                <a:latin typeface="Comic Sans MS"/>
                <a:ea typeface="Comic Sans MS"/>
                <a:cs typeface="Comic Sans MS"/>
                <a:sym typeface="Comic Sans MS"/>
              </a:rPr>
              <a:t>The Division of Germany:</a:t>
            </a:r>
            <a:br>
              <a:rPr lang="en-US" sz="3800" b="1">
                <a:solidFill>
                  <a:srgbClr val="D80000"/>
                </a:solidFill>
                <a:latin typeface="Comic Sans MS"/>
                <a:ea typeface="Comic Sans MS"/>
                <a:cs typeface="Comic Sans MS"/>
                <a:sym typeface="Comic Sans MS"/>
              </a:rPr>
            </a:br>
            <a:r>
              <a:rPr lang="en-US" sz="3800" b="1">
                <a:solidFill>
                  <a:srgbClr val="D80000"/>
                </a:solidFill>
                <a:latin typeface="Comic Sans MS"/>
                <a:ea typeface="Comic Sans MS"/>
                <a:cs typeface="Comic Sans MS"/>
                <a:sym typeface="Comic Sans MS"/>
              </a:rPr>
              <a:t>1945 - 1990</a:t>
            </a:r>
            <a:endParaRPr/>
          </a:p>
        </p:txBody>
      </p:sp>
      <p:pic>
        <p:nvPicPr>
          <p:cNvPr id="607" name="Google Shape;607;p81"/>
          <p:cNvPicPr preferRelativeResize="0"/>
          <p:nvPr/>
        </p:nvPicPr>
        <p:blipFill rotWithShape="1">
          <a:blip r:embed="rId3">
            <a:alphaModFix/>
          </a:blip>
          <a:srcRect r="343"/>
          <a:stretch/>
        </p:blipFill>
        <p:spPr>
          <a:xfrm>
            <a:off x="1752600" y="1524000"/>
            <a:ext cx="6629400" cy="5102225"/>
          </a:xfrm>
          <a:prstGeom prst="rect">
            <a:avLst/>
          </a:prstGeom>
          <a:noFill/>
          <a:ln>
            <a:noFill/>
          </a:ln>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82"/>
          <p:cNvSpPr txBox="1">
            <a:spLocks noGrp="1"/>
          </p:cNvSpPr>
          <p:nvPr>
            <p:ph type="title"/>
          </p:nvPr>
        </p:nvSpPr>
        <p:spPr>
          <a:xfrm>
            <a:off x="457200" y="457200"/>
            <a:ext cx="8226425" cy="1368425"/>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None/>
            </a:pPr>
            <a:r>
              <a:rPr lang="en-US"/>
              <a:t>Creation of the U.N.</a:t>
            </a:r>
            <a:endParaRPr/>
          </a:p>
        </p:txBody>
      </p:sp>
      <p:sp>
        <p:nvSpPr>
          <p:cNvPr id="613" name="Google Shape;613;p82"/>
          <p:cNvSpPr txBox="1">
            <a:spLocks noGrp="1"/>
          </p:cNvSpPr>
          <p:nvPr>
            <p:ph type="body" idx="1"/>
          </p:nvPr>
        </p:nvSpPr>
        <p:spPr>
          <a:xfrm>
            <a:off x="457200" y="1981200"/>
            <a:ext cx="8226425" cy="3883025"/>
          </a:xfrm>
          <a:prstGeom prst="rect">
            <a:avLst/>
          </a:prstGeom>
          <a:noFill/>
          <a:ln>
            <a:noFill/>
          </a:ln>
        </p:spPr>
        <p:txBody>
          <a:bodyPr spcFirstLastPara="1" wrap="square" lIns="90000" tIns="46800" rIns="90000" bIns="46800" anchor="t" anchorCtr="0">
            <a:noAutofit/>
          </a:bodyPr>
          <a:lstStyle/>
          <a:p>
            <a:pPr marL="457200" lvl="0" indent="-457200" algn="l" rtl="0">
              <a:spcBef>
                <a:spcPts val="0"/>
              </a:spcBef>
              <a:spcAft>
                <a:spcPts val="0"/>
              </a:spcAft>
              <a:buSzPts val="3200"/>
              <a:buFont typeface="Noto Sans Symbols"/>
              <a:buChar char="▪"/>
            </a:pPr>
            <a:r>
              <a:rPr lang="en-US"/>
              <a:t>The United Nations is created to try and maintain peace and stability</a:t>
            </a:r>
            <a:endParaRPr/>
          </a:p>
          <a:p>
            <a:pPr marL="457200" lvl="0" indent="-457200" algn="l" rtl="0">
              <a:spcBef>
                <a:spcPts val="800"/>
              </a:spcBef>
              <a:spcAft>
                <a:spcPts val="0"/>
              </a:spcAft>
              <a:buSzPts val="3200"/>
              <a:buFont typeface="Noto Sans Symbols"/>
              <a:buChar char="▪"/>
            </a:pPr>
            <a:r>
              <a:rPr lang="en-US"/>
              <a:t>At its core is the security council that can vote to send in troops and makes all decisions about punishing countries</a:t>
            </a:r>
            <a:endParaRPr/>
          </a:p>
          <a:p>
            <a:pPr marL="457200" lvl="0" indent="-457200" algn="l" rtl="0">
              <a:spcBef>
                <a:spcPts val="800"/>
              </a:spcBef>
              <a:spcAft>
                <a:spcPts val="0"/>
              </a:spcAft>
              <a:buSzPts val="3200"/>
              <a:buFont typeface="Noto Sans Symbols"/>
              <a:buChar char="▪"/>
            </a:pPr>
            <a:r>
              <a:rPr lang="en-US"/>
              <a:t>Britain, France, USSR, China, and the U.S. are the five permanent members of the council and have veto powers over its actions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3">
                                            <p:txEl>
                                              <p:pRg st="0" end="0"/>
                                            </p:txEl>
                                          </p:spTgt>
                                        </p:tgtEl>
                                        <p:attrNameLst>
                                          <p:attrName>style.visibility</p:attrName>
                                        </p:attrNameLst>
                                      </p:cBhvr>
                                      <p:to>
                                        <p:strVal val="visible"/>
                                      </p:to>
                                    </p:set>
                                    <p:animEffect transition="in" filter="fade">
                                      <p:cBhvr>
                                        <p:cTn id="7" dur="1000"/>
                                        <p:tgtEl>
                                          <p:spTgt spid="6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3">
                                            <p:txEl>
                                              <p:pRg st="1" end="1"/>
                                            </p:txEl>
                                          </p:spTgt>
                                        </p:tgtEl>
                                        <p:attrNameLst>
                                          <p:attrName>style.visibility</p:attrName>
                                        </p:attrNameLst>
                                      </p:cBhvr>
                                      <p:to>
                                        <p:strVal val="visible"/>
                                      </p:to>
                                    </p:set>
                                    <p:animEffect transition="in" filter="fade">
                                      <p:cBhvr>
                                        <p:cTn id="12" dur="1000"/>
                                        <p:tgtEl>
                                          <p:spTgt spid="6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3">
                                            <p:txEl>
                                              <p:pRg st="2" end="2"/>
                                            </p:txEl>
                                          </p:spTgt>
                                        </p:tgtEl>
                                        <p:attrNameLst>
                                          <p:attrName>style.visibility</p:attrName>
                                        </p:attrNameLst>
                                      </p:cBhvr>
                                      <p:to>
                                        <p:strVal val="visible"/>
                                      </p:to>
                                    </p:set>
                                    <p:animEffect transition="in" filter="fade">
                                      <p:cBhvr>
                                        <p:cTn id="17" dur="1000"/>
                                        <p:tgtEl>
                                          <p:spTgt spid="6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84"/>
          <p:cNvSpPr txBox="1"/>
          <p:nvPr/>
        </p:nvSpPr>
        <p:spPr>
          <a:xfrm>
            <a:off x="1295400" y="76200"/>
            <a:ext cx="7543800" cy="1190625"/>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D80000"/>
              </a:buClr>
              <a:buSzPts val="3800"/>
              <a:buFont typeface="Times New Roman"/>
              <a:buNone/>
            </a:pPr>
            <a:r>
              <a:rPr lang="en-US" sz="3800" b="1">
                <a:solidFill>
                  <a:srgbClr val="D80000"/>
                </a:solidFill>
                <a:latin typeface="Comic Sans MS"/>
                <a:ea typeface="Comic Sans MS"/>
                <a:cs typeface="Comic Sans MS"/>
                <a:sym typeface="Comic Sans MS"/>
              </a:rPr>
              <a:t>The Nuremberg War Trials:</a:t>
            </a:r>
            <a:br>
              <a:rPr lang="en-US" sz="3800" b="1">
                <a:solidFill>
                  <a:srgbClr val="D80000"/>
                </a:solidFill>
                <a:latin typeface="Comic Sans MS"/>
                <a:ea typeface="Comic Sans MS"/>
                <a:cs typeface="Comic Sans MS"/>
                <a:sym typeface="Comic Sans MS"/>
              </a:rPr>
            </a:br>
            <a:r>
              <a:rPr lang="en-US" sz="3400" b="1" i="1">
                <a:solidFill>
                  <a:srgbClr val="D80000"/>
                </a:solidFill>
                <a:latin typeface="Comic Sans MS"/>
                <a:ea typeface="Comic Sans MS"/>
                <a:cs typeface="Comic Sans MS"/>
                <a:sym typeface="Comic Sans MS"/>
              </a:rPr>
              <a:t>Crimes Against Humanity</a:t>
            </a:r>
            <a:endParaRPr/>
          </a:p>
        </p:txBody>
      </p:sp>
      <p:pic>
        <p:nvPicPr>
          <p:cNvPr id="627" name="Google Shape;627;p84"/>
          <p:cNvPicPr preferRelativeResize="0"/>
          <p:nvPr/>
        </p:nvPicPr>
        <p:blipFill rotWithShape="1">
          <a:blip r:embed="rId3">
            <a:alphaModFix/>
          </a:blip>
          <a:srcRect/>
          <a:stretch/>
        </p:blipFill>
        <p:spPr>
          <a:xfrm>
            <a:off x="0" y="1295400"/>
            <a:ext cx="5486400" cy="5207000"/>
          </a:xfrm>
          <a:prstGeom prst="rect">
            <a:avLst/>
          </a:prstGeom>
          <a:noFill/>
          <a:ln>
            <a:noFill/>
          </a:ln>
        </p:spPr>
      </p:pic>
      <p:sp>
        <p:nvSpPr>
          <p:cNvPr id="628" name="Google Shape;628;p84"/>
          <p:cNvSpPr txBox="1">
            <a:spLocks noGrp="1"/>
          </p:cNvSpPr>
          <p:nvPr>
            <p:ph type="body" idx="4294967295"/>
          </p:nvPr>
        </p:nvSpPr>
        <p:spPr>
          <a:xfrm>
            <a:off x="5486400" y="1828800"/>
            <a:ext cx="3657600" cy="4800600"/>
          </a:xfrm>
          <a:prstGeom prst="rect">
            <a:avLst/>
          </a:prstGeom>
          <a:noFill/>
          <a:ln>
            <a:noFill/>
          </a:ln>
        </p:spPr>
        <p:txBody>
          <a:bodyPr spcFirstLastPara="1" wrap="square" lIns="90000" tIns="46800" rIns="90000" bIns="46800" anchor="t" anchorCtr="0">
            <a:noAutofit/>
          </a:bodyPr>
          <a:lstStyle/>
          <a:p>
            <a:pPr marL="339725" lvl="0" indent="-339725" algn="l" rtl="0">
              <a:spcBef>
                <a:spcPts val="0"/>
              </a:spcBef>
              <a:spcAft>
                <a:spcPts val="0"/>
              </a:spcAft>
              <a:buClr>
                <a:srgbClr val="00007D"/>
              </a:buClr>
              <a:buSzPts val="2100"/>
              <a:buFont typeface="Noto Sans Symbols"/>
              <a:buChar char="■"/>
            </a:pPr>
            <a:r>
              <a:rPr lang="en-US" sz="2800" dirty="0"/>
              <a:t>Nazi leaders are tried for Crimes Against </a:t>
            </a:r>
            <a:r>
              <a:rPr lang="en-US" sz="2800" dirty="0" smtClean="0"/>
              <a:t>Humanity.</a:t>
            </a:r>
            <a:endParaRPr dirty="0"/>
          </a:p>
          <a:p>
            <a:pPr marL="339725" lvl="0" indent="-339725" algn="l" rtl="0">
              <a:spcBef>
                <a:spcPts val="700"/>
              </a:spcBef>
              <a:spcAft>
                <a:spcPts val="0"/>
              </a:spcAft>
              <a:buClr>
                <a:srgbClr val="00007D"/>
              </a:buClr>
              <a:buSzPts val="2100"/>
              <a:buFont typeface="Noto Sans Symbols"/>
              <a:buChar char="■"/>
            </a:pPr>
            <a:r>
              <a:rPr lang="en-US" sz="2800" dirty="0"/>
              <a:t>People are responsible for their actions even during war, you cannot hide behind </a:t>
            </a:r>
            <a:r>
              <a:rPr lang="en-US" sz="2800" dirty="0" smtClean="0"/>
              <a:t>orders.</a:t>
            </a:r>
            <a:endParaRPr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8">
                                            <p:txEl>
                                              <p:pRg st="0" end="0"/>
                                            </p:txEl>
                                          </p:spTgt>
                                        </p:tgtEl>
                                        <p:attrNameLst>
                                          <p:attrName>style.visibility</p:attrName>
                                        </p:attrNameLst>
                                      </p:cBhvr>
                                      <p:to>
                                        <p:strVal val="visible"/>
                                      </p:to>
                                    </p:set>
                                    <p:animEffect transition="in" filter="fade">
                                      <p:cBhvr>
                                        <p:cTn id="7" dur="2000"/>
                                        <p:tgtEl>
                                          <p:spTgt spid="6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8">
                                            <p:txEl>
                                              <p:pRg st="1" end="1"/>
                                            </p:txEl>
                                          </p:spTgt>
                                        </p:tgtEl>
                                        <p:attrNameLst>
                                          <p:attrName>style.visibility</p:attrName>
                                        </p:attrNameLst>
                                      </p:cBhvr>
                                      <p:to>
                                        <p:strVal val="visible"/>
                                      </p:to>
                                    </p:set>
                                    <p:animEffect transition="in" filter="fade">
                                      <p:cBhvr>
                                        <p:cTn id="12" dur="2000"/>
                                        <p:tgtEl>
                                          <p:spTgt spid="6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Battle of the Atlantic</a:t>
            </a:r>
            <a:endParaRPr lang="en-US" dirty="0"/>
          </a:p>
        </p:txBody>
      </p:sp>
      <p:sp>
        <p:nvSpPr>
          <p:cNvPr id="3" name="Text Placeholder 2"/>
          <p:cNvSpPr>
            <a:spLocks noGrp="1"/>
          </p:cNvSpPr>
          <p:nvPr>
            <p:ph type="body" idx="1"/>
          </p:nvPr>
        </p:nvSpPr>
        <p:spPr>
          <a:xfrm>
            <a:off x="332509" y="1414463"/>
            <a:ext cx="3976255" cy="4522788"/>
          </a:xfrm>
        </p:spPr>
        <p:txBody>
          <a:bodyPr/>
          <a:lstStyle/>
          <a:p>
            <a:pPr marL="341313" lvl="0" indent="-341313">
              <a:lnSpc>
                <a:spcPct val="80000"/>
              </a:lnSpc>
              <a:spcBef>
                <a:spcPts val="600"/>
              </a:spcBef>
              <a:buClr>
                <a:srgbClr val="00007D"/>
              </a:buClr>
              <a:buSzPts val="1800"/>
              <a:buFont typeface="Noto Sans Symbols"/>
              <a:buChar char="■"/>
            </a:pPr>
            <a:r>
              <a:rPr lang="en-US" sz="2400" dirty="0"/>
              <a:t>In the Atlantic there was the </a:t>
            </a:r>
            <a:r>
              <a:rPr lang="en-US" sz="2400" i="1" u="sng" dirty="0"/>
              <a:t>Battle of the Atlantic</a:t>
            </a:r>
            <a:r>
              <a:rPr lang="en-US" sz="2400" dirty="0"/>
              <a:t> where America tried to keep Britain supplied through German U-Boats</a:t>
            </a:r>
          </a:p>
          <a:p>
            <a:pPr marL="341313" lvl="0" indent="-341313">
              <a:lnSpc>
                <a:spcPct val="80000"/>
              </a:lnSpc>
              <a:spcBef>
                <a:spcPts val="600"/>
              </a:spcBef>
              <a:buClr>
                <a:srgbClr val="00007D"/>
              </a:buClr>
              <a:buSzPts val="1800"/>
              <a:buFont typeface="Noto Sans Symbols"/>
              <a:buChar char="■"/>
            </a:pPr>
            <a:r>
              <a:rPr lang="en-US" sz="2400" dirty="0"/>
              <a:t>U-boats had gotten smarter and now were hunting convoys in </a:t>
            </a:r>
            <a:r>
              <a:rPr lang="en-US" sz="2400" i="1" u="sng" dirty="0" err="1"/>
              <a:t>Wolfpacks</a:t>
            </a:r>
            <a:r>
              <a:rPr lang="en-US" sz="2400" dirty="0"/>
              <a:t> which were groups of U-Boats that would hunt together</a:t>
            </a:r>
          </a:p>
          <a:p>
            <a:pPr marL="341313" lvl="0" indent="-341313">
              <a:lnSpc>
                <a:spcPct val="80000"/>
              </a:lnSpc>
              <a:spcBef>
                <a:spcPts val="600"/>
              </a:spcBef>
              <a:buClr>
                <a:srgbClr val="00007D"/>
              </a:buClr>
              <a:buSzPts val="1800"/>
              <a:buFont typeface="Noto Sans Symbols"/>
              <a:buChar char="■"/>
            </a:pPr>
            <a:r>
              <a:rPr lang="en-US" sz="2400" dirty="0"/>
              <a:t>The U.S. and Britain would win the battle of the Atlantic </a:t>
            </a:r>
            <a:r>
              <a:rPr lang="en-US" sz="2400" dirty="0" smtClean="0"/>
              <a:t>through </a:t>
            </a:r>
            <a:r>
              <a:rPr lang="en-US" sz="2400" dirty="0"/>
              <a:t>the invention of SONAR and using </a:t>
            </a:r>
            <a:r>
              <a:rPr lang="en-US" sz="2400" dirty="0" smtClean="0"/>
              <a:t>planes with RADAR</a:t>
            </a:r>
            <a:endParaRPr lang="en-US" sz="2400" dirty="0"/>
          </a:p>
          <a:p>
            <a:endParaRPr lang="en-US" dirty="0"/>
          </a:p>
        </p:txBody>
      </p:sp>
      <p:pic>
        <p:nvPicPr>
          <p:cNvPr id="4" name="Google Shape;290;p43"/>
          <p:cNvPicPr preferRelativeResize="0"/>
          <p:nvPr/>
        </p:nvPicPr>
        <p:blipFill rotWithShape="1">
          <a:blip r:embed="rId2">
            <a:alphaModFix/>
          </a:blip>
          <a:srcRect/>
          <a:stretch/>
        </p:blipFill>
        <p:spPr>
          <a:xfrm>
            <a:off x="4769716" y="1226127"/>
            <a:ext cx="4038600" cy="5257800"/>
          </a:xfrm>
          <a:prstGeom prst="rect">
            <a:avLst/>
          </a:prstGeom>
          <a:noFill/>
          <a:ln>
            <a:noFill/>
          </a:ln>
        </p:spPr>
      </p:pic>
    </p:spTree>
    <p:extLst>
      <p:ext uri="{BB962C8B-B14F-4D97-AF65-F5344CB8AC3E}">
        <p14:creationId xmlns:p14="http://schemas.microsoft.com/office/powerpoint/2010/main" val="3722723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txBox="1">
            <a:spLocks noGrp="1"/>
          </p:cNvSpPr>
          <p:nvPr>
            <p:ph type="title" idx="4294967295"/>
          </p:nvPr>
        </p:nvSpPr>
        <p:spPr>
          <a:xfrm>
            <a:off x="457200" y="457200"/>
            <a:ext cx="8229600" cy="13716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Clr>
                <a:srgbClr val="000000"/>
              </a:buClr>
              <a:buSzPts val="4400"/>
              <a:buFont typeface="Arial"/>
              <a:buNone/>
            </a:pPr>
            <a:r>
              <a:rPr lang="en-US"/>
              <a:t>Midway</a:t>
            </a:r>
            <a:endParaRPr/>
          </a:p>
        </p:txBody>
      </p:sp>
      <p:sp>
        <p:nvSpPr>
          <p:cNvPr id="285" name="Google Shape;285;p41"/>
          <p:cNvSpPr txBox="1">
            <a:spLocks noGrp="1"/>
          </p:cNvSpPr>
          <p:nvPr>
            <p:ph type="body" idx="4294967295"/>
          </p:nvPr>
        </p:nvSpPr>
        <p:spPr>
          <a:xfrm>
            <a:off x="457200" y="1981200"/>
            <a:ext cx="8229600" cy="3886200"/>
          </a:xfrm>
          <a:prstGeom prst="rect">
            <a:avLst/>
          </a:prstGeom>
          <a:noFill/>
          <a:ln>
            <a:noFill/>
          </a:ln>
        </p:spPr>
        <p:txBody>
          <a:bodyPr spcFirstLastPara="1" wrap="square" lIns="90000" tIns="46800" rIns="90000" bIns="46800" anchor="t" anchorCtr="0">
            <a:noAutofit/>
          </a:bodyPr>
          <a:lstStyle/>
          <a:p>
            <a:pPr marL="339725" lvl="0" indent="-339725" algn="l" rtl="0">
              <a:lnSpc>
                <a:spcPct val="90000"/>
              </a:lnSpc>
              <a:spcBef>
                <a:spcPts val="0"/>
              </a:spcBef>
              <a:spcAft>
                <a:spcPts val="0"/>
              </a:spcAft>
              <a:buClr>
                <a:srgbClr val="00007D"/>
              </a:buClr>
              <a:buSzPts val="2100"/>
              <a:buFont typeface="Noto Sans Symbols"/>
              <a:buChar char="■"/>
            </a:pPr>
            <a:r>
              <a:rPr lang="en-US" sz="2800" dirty="0"/>
              <a:t>By June of 1942 the U.S. broke the Japanese message code making it so we could read their messages to each </a:t>
            </a:r>
            <a:r>
              <a:rPr lang="en-US" sz="2800" dirty="0" smtClean="0"/>
              <a:t>other.</a:t>
            </a:r>
            <a:endParaRPr dirty="0"/>
          </a:p>
          <a:p>
            <a:pPr marL="339725" lvl="0" indent="-339725" algn="l" rtl="0">
              <a:lnSpc>
                <a:spcPct val="90000"/>
              </a:lnSpc>
              <a:spcBef>
                <a:spcPts val="700"/>
              </a:spcBef>
              <a:spcAft>
                <a:spcPts val="0"/>
              </a:spcAft>
              <a:buClr>
                <a:srgbClr val="00007D"/>
              </a:buClr>
              <a:buSzPts val="2100"/>
              <a:buFont typeface="Noto Sans Symbols"/>
              <a:buChar char="■"/>
            </a:pPr>
            <a:r>
              <a:rPr lang="en-US" sz="2800" dirty="0"/>
              <a:t>The U.S. learned that Japan was going to attack the island of Midway and the U.S. set a </a:t>
            </a:r>
            <a:r>
              <a:rPr lang="en-US" sz="2800" dirty="0" smtClean="0"/>
              <a:t>trap.</a:t>
            </a:r>
            <a:endParaRPr dirty="0"/>
          </a:p>
          <a:p>
            <a:pPr marL="339725" lvl="0" indent="-339725" algn="l" rtl="0">
              <a:lnSpc>
                <a:spcPct val="90000"/>
              </a:lnSpc>
              <a:spcBef>
                <a:spcPts val="700"/>
              </a:spcBef>
              <a:spcAft>
                <a:spcPts val="0"/>
              </a:spcAft>
              <a:buClr>
                <a:srgbClr val="00007D"/>
              </a:buClr>
              <a:buSzPts val="2100"/>
              <a:buFont typeface="Noto Sans Symbols"/>
              <a:buChar char="■"/>
            </a:pPr>
            <a:r>
              <a:rPr lang="en-US" sz="2800" dirty="0"/>
              <a:t>When Japan attacked, the U.S. sprung the trap and sank 4 Japanese Aircraft </a:t>
            </a:r>
            <a:r>
              <a:rPr lang="en-US" sz="2800" dirty="0" smtClean="0"/>
              <a:t>carriers.</a:t>
            </a:r>
            <a:endParaRPr dirty="0"/>
          </a:p>
          <a:p>
            <a:pPr marL="339725" lvl="0" indent="-339725" algn="l" rtl="0">
              <a:lnSpc>
                <a:spcPct val="90000"/>
              </a:lnSpc>
              <a:spcBef>
                <a:spcPts val="700"/>
              </a:spcBef>
              <a:spcAft>
                <a:spcPts val="0"/>
              </a:spcAft>
              <a:buClr>
                <a:srgbClr val="00007D"/>
              </a:buClr>
              <a:buSzPts val="2100"/>
              <a:buFont typeface="Noto Sans Symbols"/>
              <a:buChar char="■"/>
            </a:pPr>
            <a:r>
              <a:rPr lang="en-US" sz="2800" i="1" u="sng" dirty="0"/>
              <a:t>The Battle of Midway</a:t>
            </a:r>
            <a:r>
              <a:rPr lang="en-US" sz="2800" dirty="0"/>
              <a:t> is the turning point in the pacific </a:t>
            </a:r>
            <a:r>
              <a:rPr lang="en-US" sz="2800" dirty="0" smtClean="0"/>
              <a:t>war. </a:t>
            </a:r>
            <a:endParaRPr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animEffect transition="in" filter="fade">
                                      <p:cBhvr>
                                        <p:cTn id="7" dur="500"/>
                                        <p:tgtEl>
                                          <p:spTgt spid="2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5">
                                            <p:txEl>
                                              <p:pRg st="1" end="1"/>
                                            </p:txEl>
                                          </p:spTgt>
                                        </p:tgtEl>
                                        <p:attrNameLst>
                                          <p:attrName>style.visibility</p:attrName>
                                        </p:attrNameLst>
                                      </p:cBhvr>
                                      <p:to>
                                        <p:strVal val="visible"/>
                                      </p:to>
                                    </p:set>
                                    <p:animEffect transition="in" filter="fade">
                                      <p:cBhvr>
                                        <p:cTn id="12" dur="500"/>
                                        <p:tgtEl>
                                          <p:spTgt spid="2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5">
                                            <p:txEl>
                                              <p:pRg st="2" end="2"/>
                                            </p:txEl>
                                          </p:spTgt>
                                        </p:tgtEl>
                                        <p:attrNameLst>
                                          <p:attrName>style.visibility</p:attrName>
                                        </p:attrNameLst>
                                      </p:cBhvr>
                                      <p:to>
                                        <p:strVal val="visible"/>
                                      </p:to>
                                    </p:set>
                                    <p:animEffect transition="in" filter="fade">
                                      <p:cBhvr>
                                        <p:cTn id="17" dur="500"/>
                                        <p:tgtEl>
                                          <p:spTgt spid="2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5">
                                            <p:txEl>
                                              <p:pRg st="3" end="3"/>
                                            </p:txEl>
                                          </p:spTgt>
                                        </p:tgtEl>
                                        <p:attrNameLst>
                                          <p:attrName>style.visibility</p:attrName>
                                        </p:attrNameLst>
                                      </p:cBhvr>
                                      <p:to>
                                        <p:strVal val="visible"/>
                                      </p:to>
                                    </p:set>
                                    <p:animEffect transition="in" filter="fade">
                                      <p:cBhvr>
                                        <p:cTn id="22" dur="500"/>
                                        <p:tgtEl>
                                          <p:spTgt spid="2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4"/>
          <p:cNvSpPr txBox="1">
            <a:spLocks noGrp="1"/>
          </p:cNvSpPr>
          <p:nvPr>
            <p:ph type="title" idx="4294967295"/>
          </p:nvPr>
        </p:nvSpPr>
        <p:spPr>
          <a:xfrm>
            <a:off x="457200" y="457200"/>
            <a:ext cx="8229600" cy="13716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Clr>
                <a:srgbClr val="000000"/>
              </a:buClr>
              <a:buSzPts val="4400"/>
              <a:buFont typeface="Arial"/>
              <a:buNone/>
            </a:pPr>
            <a:r>
              <a:rPr lang="en-US"/>
              <a:t>El Alamein</a:t>
            </a:r>
            <a:endParaRPr/>
          </a:p>
        </p:txBody>
      </p:sp>
      <p:sp>
        <p:nvSpPr>
          <p:cNvPr id="306" name="Google Shape;306;p44"/>
          <p:cNvSpPr txBox="1">
            <a:spLocks noGrp="1"/>
          </p:cNvSpPr>
          <p:nvPr>
            <p:ph type="body" idx="4294967295"/>
          </p:nvPr>
        </p:nvSpPr>
        <p:spPr>
          <a:xfrm>
            <a:off x="457200" y="1676400"/>
            <a:ext cx="8229600" cy="3886200"/>
          </a:xfrm>
          <a:prstGeom prst="rect">
            <a:avLst/>
          </a:prstGeom>
          <a:noFill/>
          <a:ln>
            <a:noFill/>
          </a:ln>
        </p:spPr>
        <p:txBody>
          <a:bodyPr spcFirstLastPara="1" wrap="square" lIns="90000" tIns="46800" rIns="90000" bIns="46800" anchor="t" anchorCtr="0">
            <a:noAutofit/>
          </a:bodyPr>
          <a:lstStyle/>
          <a:p>
            <a:pPr marL="339725" lvl="0" indent="-339725" algn="l" rtl="0">
              <a:spcBef>
                <a:spcPts val="0"/>
              </a:spcBef>
              <a:spcAft>
                <a:spcPts val="0"/>
              </a:spcAft>
              <a:buClr>
                <a:srgbClr val="00007D"/>
              </a:buClr>
              <a:buSzPts val="2400"/>
              <a:buFont typeface="Noto Sans Symbols"/>
              <a:buChar char="■"/>
            </a:pPr>
            <a:r>
              <a:rPr lang="en-US"/>
              <a:t>In August of 1942 the British will gain their first victory over Germany in Africa</a:t>
            </a:r>
            <a:endParaRPr/>
          </a:p>
          <a:p>
            <a:pPr marL="339725" lvl="0" indent="-339725" algn="l" rtl="0">
              <a:spcBef>
                <a:spcPts val="800"/>
              </a:spcBef>
              <a:spcAft>
                <a:spcPts val="0"/>
              </a:spcAft>
              <a:buClr>
                <a:srgbClr val="00007D"/>
              </a:buClr>
              <a:buSzPts val="2400"/>
              <a:buFont typeface="Noto Sans Symbols"/>
              <a:buChar char="■"/>
            </a:pPr>
            <a:r>
              <a:rPr lang="en-US"/>
              <a:t>British troops will defeat German troops at the battle of El Alamein the turning point in North Africa</a:t>
            </a:r>
            <a:endParaRPr/>
          </a:p>
          <a:p>
            <a:pPr marL="339725" lvl="0" indent="-339725" algn="l" rtl="0">
              <a:spcBef>
                <a:spcPts val="800"/>
              </a:spcBef>
              <a:spcAft>
                <a:spcPts val="0"/>
              </a:spcAft>
              <a:buClr>
                <a:srgbClr val="00007D"/>
              </a:buClr>
              <a:buSzPts val="2400"/>
              <a:buFont typeface="Noto Sans Symbols"/>
              <a:buChar char="■"/>
            </a:pPr>
            <a:r>
              <a:rPr lang="en-US"/>
              <a:t>After the Americans invade North Africa the next year the Germans surrender </a:t>
            </a:r>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xEl>
                                              <p:pRg st="0" end="0"/>
                                            </p:txEl>
                                          </p:spTgt>
                                        </p:tgtEl>
                                        <p:attrNameLst>
                                          <p:attrName>style.visibility</p:attrName>
                                        </p:attrNameLst>
                                      </p:cBhvr>
                                      <p:to>
                                        <p:strVal val="visible"/>
                                      </p:to>
                                    </p:set>
                                    <p:animEffect transition="in" filter="fade">
                                      <p:cBhvr>
                                        <p:cTn id="7" dur="500"/>
                                        <p:tgtEl>
                                          <p:spTgt spid="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6">
                                            <p:txEl>
                                              <p:pRg st="1" end="1"/>
                                            </p:txEl>
                                          </p:spTgt>
                                        </p:tgtEl>
                                        <p:attrNameLst>
                                          <p:attrName>style.visibility</p:attrName>
                                        </p:attrNameLst>
                                      </p:cBhvr>
                                      <p:to>
                                        <p:strVal val="visible"/>
                                      </p:to>
                                    </p:set>
                                    <p:animEffect transition="in" filter="fade">
                                      <p:cBhvr>
                                        <p:cTn id="12" dur="500"/>
                                        <p:tgtEl>
                                          <p:spTgt spid="3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6">
                                            <p:txEl>
                                              <p:pRg st="2" end="2"/>
                                            </p:txEl>
                                          </p:spTgt>
                                        </p:tgtEl>
                                        <p:attrNameLst>
                                          <p:attrName>style.visibility</p:attrName>
                                        </p:attrNameLst>
                                      </p:cBhvr>
                                      <p:to>
                                        <p:strVal val="visible"/>
                                      </p:to>
                                    </p:set>
                                    <p:animEffect transition="in" filter="fade">
                                      <p:cBhvr>
                                        <p:cTn id="17" dur="500"/>
                                        <p:tgtEl>
                                          <p:spTgt spid="3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7"/>
          <p:cNvSpPr txBox="1">
            <a:spLocks noGrp="1"/>
          </p:cNvSpPr>
          <p:nvPr>
            <p:ph type="title" idx="4294967295"/>
          </p:nvPr>
        </p:nvSpPr>
        <p:spPr>
          <a:xfrm>
            <a:off x="457200" y="457200"/>
            <a:ext cx="8229600" cy="1371600"/>
          </a:xfrm>
          <a:prstGeom prst="rect">
            <a:avLst/>
          </a:prstGeom>
          <a:noFill/>
          <a:ln>
            <a:noFill/>
          </a:ln>
        </p:spPr>
        <p:txBody>
          <a:bodyPr spcFirstLastPara="1" wrap="square" lIns="90000" tIns="46800" rIns="90000" bIns="46800" anchor="ctr" anchorCtr="0">
            <a:noAutofit/>
          </a:bodyPr>
          <a:lstStyle/>
          <a:p>
            <a:pPr marL="0" lvl="0" indent="0" algn="ctr" rtl="0">
              <a:spcBef>
                <a:spcPts val="0"/>
              </a:spcBef>
              <a:spcAft>
                <a:spcPts val="0"/>
              </a:spcAft>
              <a:buClr>
                <a:srgbClr val="000000"/>
              </a:buClr>
              <a:buSzPts val="4400"/>
              <a:buFont typeface="Arial"/>
              <a:buNone/>
            </a:pPr>
            <a:r>
              <a:rPr lang="en-US"/>
              <a:t>Operation Torch</a:t>
            </a:r>
            <a:endParaRPr/>
          </a:p>
        </p:txBody>
      </p:sp>
      <p:pic>
        <p:nvPicPr>
          <p:cNvPr id="329" name="Google Shape;329;p47"/>
          <p:cNvPicPr preferRelativeResize="0"/>
          <p:nvPr/>
        </p:nvPicPr>
        <p:blipFill rotWithShape="1">
          <a:blip r:embed="rId3">
            <a:alphaModFix/>
          </a:blip>
          <a:srcRect/>
          <a:stretch/>
        </p:blipFill>
        <p:spPr>
          <a:xfrm>
            <a:off x="0" y="3235036"/>
            <a:ext cx="9144000" cy="3732213"/>
          </a:xfrm>
          <a:prstGeom prst="rect">
            <a:avLst/>
          </a:prstGeom>
          <a:noFill/>
          <a:ln>
            <a:noFill/>
          </a:ln>
        </p:spPr>
      </p:pic>
      <p:sp>
        <p:nvSpPr>
          <p:cNvPr id="2" name="TextBox 1"/>
          <p:cNvSpPr txBox="1"/>
          <p:nvPr/>
        </p:nvSpPr>
        <p:spPr>
          <a:xfrm>
            <a:off x="221671" y="1467092"/>
            <a:ext cx="8631383"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The Americans will land troops in North Africa.</a:t>
            </a:r>
          </a:p>
          <a:p>
            <a:pPr marL="457200" indent="-457200">
              <a:buFont typeface="Arial" panose="020B0604020202020204" pitchFamily="34" charset="0"/>
              <a:buChar char="•"/>
            </a:pPr>
            <a:r>
              <a:rPr lang="en-US" sz="2800" dirty="0" smtClean="0"/>
              <a:t>This will be the first time American troops fight Germany and will give them valuable experience</a:t>
            </a:r>
            <a:endParaRPr lang="en-US" sz="2800" dirty="0"/>
          </a:p>
        </p:txBody>
      </p:sp>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8"/>
          <p:cNvSpPr txBox="1">
            <a:spLocks noGrp="1"/>
          </p:cNvSpPr>
          <p:nvPr>
            <p:ph type="title" idx="4294967295"/>
          </p:nvPr>
        </p:nvSpPr>
        <p:spPr>
          <a:xfrm>
            <a:off x="457200" y="457200"/>
            <a:ext cx="8229600" cy="1371600"/>
          </a:xfrm>
          <a:prstGeom prst="rect">
            <a:avLst/>
          </a:prstGeom>
          <a:noFill/>
          <a:ln>
            <a:noFill/>
          </a:ln>
        </p:spPr>
        <p:txBody>
          <a:bodyPr spcFirstLastPara="1" wrap="square" lIns="90000" tIns="46800" rIns="90000" bIns="46800" anchor="ctr" anchorCtr="0">
            <a:noAutofit/>
          </a:bodyPr>
          <a:lstStyle/>
          <a:p>
            <a:pPr marL="0" lvl="0" indent="0" algn="ctr" rtl="0">
              <a:spcBef>
                <a:spcPts val="0"/>
              </a:spcBef>
              <a:spcAft>
                <a:spcPts val="0"/>
              </a:spcAft>
              <a:buNone/>
            </a:pPr>
            <a:r>
              <a:rPr lang="en-US"/>
              <a:t>Oporation Torch</a:t>
            </a:r>
            <a:endParaRPr/>
          </a:p>
        </p:txBody>
      </p:sp>
      <p:pic>
        <p:nvPicPr>
          <p:cNvPr id="336" name="Google Shape;336;p48"/>
          <p:cNvPicPr preferRelativeResize="0"/>
          <p:nvPr/>
        </p:nvPicPr>
        <p:blipFill rotWithShape="1">
          <a:blip r:embed="rId3">
            <a:alphaModFix/>
          </a:blip>
          <a:srcRect/>
          <a:stretch/>
        </p:blipFill>
        <p:spPr>
          <a:xfrm>
            <a:off x="0" y="1905000"/>
            <a:ext cx="4572000" cy="3733800"/>
          </a:xfrm>
          <a:prstGeom prst="rect">
            <a:avLst/>
          </a:prstGeom>
          <a:noFill/>
          <a:ln>
            <a:noFill/>
          </a:ln>
        </p:spPr>
      </p:pic>
      <p:pic>
        <p:nvPicPr>
          <p:cNvPr id="337" name="Google Shape;337;p48"/>
          <p:cNvPicPr preferRelativeResize="0"/>
          <p:nvPr/>
        </p:nvPicPr>
        <p:blipFill rotWithShape="1">
          <a:blip r:embed="rId4">
            <a:alphaModFix/>
          </a:blip>
          <a:srcRect/>
          <a:stretch/>
        </p:blipFill>
        <p:spPr>
          <a:xfrm>
            <a:off x="4572000" y="1905000"/>
            <a:ext cx="4572000" cy="3733800"/>
          </a:xfrm>
          <a:prstGeom prst="rect">
            <a:avLst/>
          </a:prstGeom>
          <a:noFill/>
          <a:ln>
            <a:noFill/>
          </a:ln>
        </p:spPr>
      </p:pic>
    </p:spTree>
  </p:cSld>
  <p:clrMapOvr>
    <a:masterClrMapping/>
  </p:clrMapOvr>
  <p:transition>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342"/>
        <p:cNvGrpSpPr/>
        <p:nvPr/>
      </p:nvGrpSpPr>
      <p:grpSpPr>
        <a:xfrm>
          <a:off x="0" y="0"/>
          <a:ext cx="0" cy="0"/>
          <a:chOff x="0" y="0"/>
          <a:chExt cx="0" cy="0"/>
        </a:xfrm>
      </p:grpSpPr>
      <p:sp>
        <p:nvSpPr>
          <p:cNvPr id="343" name="Google Shape;343;p49"/>
          <p:cNvSpPr txBox="1">
            <a:spLocks noGrp="1"/>
          </p:cNvSpPr>
          <p:nvPr>
            <p:ph type="title" idx="4294967295"/>
          </p:nvPr>
        </p:nvSpPr>
        <p:spPr>
          <a:xfrm>
            <a:off x="3449783" y="0"/>
            <a:ext cx="3228108" cy="734291"/>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Clr>
                <a:srgbClr val="000000"/>
              </a:buClr>
              <a:buSzPts val="4400"/>
              <a:buFont typeface="Arial"/>
              <a:buNone/>
            </a:pPr>
            <a:r>
              <a:rPr lang="en-US" sz="4000" dirty="0"/>
              <a:t>Stalingrad</a:t>
            </a:r>
            <a:endParaRPr sz="4000" dirty="0"/>
          </a:p>
        </p:txBody>
      </p:sp>
      <p:sp>
        <p:nvSpPr>
          <p:cNvPr id="344" name="Google Shape;344;p49"/>
          <p:cNvSpPr txBox="1">
            <a:spLocks noGrp="1"/>
          </p:cNvSpPr>
          <p:nvPr>
            <p:ph type="body" idx="4294967295"/>
          </p:nvPr>
        </p:nvSpPr>
        <p:spPr>
          <a:xfrm>
            <a:off x="0" y="734291"/>
            <a:ext cx="4710545" cy="3886200"/>
          </a:xfrm>
          <a:prstGeom prst="rect">
            <a:avLst/>
          </a:prstGeom>
          <a:noFill/>
          <a:ln>
            <a:noFill/>
          </a:ln>
        </p:spPr>
        <p:txBody>
          <a:bodyPr spcFirstLastPara="1" wrap="square" lIns="90000" tIns="46800" rIns="90000" bIns="46800" anchor="t" anchorCtr="0">
            <a:noAutofit/>
          </a:bodyPr>
          <a:lstStyle/>
          <a:p>
            <a:pPr marL="339725" lvl="0" indent="-339725" algn="l" rtl="0">
              <a:lnSpc>
                <a:spcPct val="90000"/>
              </a:lnSpc>
              <a:spcBef>
                <a:spcPts val="600"/>
              </a:spcBef>
              <a:spcAft>
                <a:spcPts val="0"/>
              </a:spcAft>
              <a:buClr>
                <a:srgbClr val="00007D"/>
              </a:buClr>
              <a:buSzPts val="1800"/>
              <a:buFont typeface="Noto Sans Symbols"/>
              <a:buChar char="■"/>
            </a:pPr>
            <a:r>
              <a:rPr lang="en-US" sz="2400" dirty="0" smtClean="0"/>
              <a:t>From </a:t>
            </a:r>
            <a:r>
              <a:rPr lang="en-US" sz="2400" dirty="0"/>
              <a:t>August 21 1942 to February 2 1943 the Germans and Soviets will fight </a:t>
            </a:r>
            <a:r>
              <a:rPr lang="en-US" sz="2400" dirty="0" smtClean="0"/>
              <a:t>over the city of Stalingrad in Southern Russia.</a:t>
            </a:r>
          </a:p>
          <a:p>
            <a:pPr marL="339725" lvl="0" indent="-339725" algn="l" rtl="0">
              <a:lnSpc>
                <a:spcPct val="90000"/>
              </a:lnSpc>
              <a:spcBef>
                <a:spcPts val="600"/>
              </a:spcBef>
              <a:spcAft>
                <a:spcPts val="0"/>
              </a:spcAft>
              <a:buClr>
                <a:srgbClr val="00007D"/>
              </a:buClr>
              <a:buSzPts val="1800"/>
              <a:buFont typeface="Noto Sans Symbols"/>
              <a:buChar char="■"/>
            </a:pPr>
            <a:r>
              <a:rPr lang="en-US" sz="2400" dirty="0" smtClean="0"/>
              <a:t>If the Germans take the city they will have access to Soviet Oil.</a:t>
            </a:r>
            <a:endParaRPr dirty="0"/>
          </a:p>
          <a:p>
            <a:pPr marL="339725" lvl="0" indent="-339725" algn="l" rtl="0">
              <a:lnSpc>
                <a:spcPct val="90000"/>
              </a:lnSpc>
              <a:spcBef>
                <a:spcPts val="600"/>
              </a:spcBef>
              <a:spcAft>
                <a:spcPts val="0"/>
              </a:spcAft>
              <a:buClr>
                <a:srgbClr val="00007D"/>
              </a:buClr>
              <a:buSzPts val="1800"/>
              <a:buFont typeface="Noto Sans Symbols"/>
              <a:buChar char="■"/>
            </a:pPr>
            <a:r>
              <a:rPr lang="en-US" sz="2400" dirty="0"/>
              <a:t>In </a:t>
            </a:r>
            <a:r>
              <a:rPr lang="en-US" sz="2400" dirty="0" smtClean="0"/>
              <a:t>early 1943 </a:t>
            </a:r>
            <a:r>
              <a:rPr lang="en-US" sz="2400" dirty="0"/>
              <a:t>the Soviets will surround the Germans and force them to surrender </a:t>
            </a:r>
            <a:r>
              <a:rPr lang="en-US" sz="2400" dirty="0" smtClean="0"/>
              <a:t>an </a:t>
            </a:r>
            <a:r>
              <a:rPr lang="en-US" sz="2400" dirty="0"/>
              <a:t>entire army making it the greatest German defeat in the war</a:t>
            </a:r>
            <a:endParaRPr dirty="0"/>
          </a:p>
          <a:p>
            <a:pPr marL="339725" lvl="0" indent="-339725" algn="l" rtl="0">
              <a:lnSpc>
                <a:spcPct val="90000"/>
              </a:lnSpc>
              <a:spcBef>
                <a:spcPts val="600"/>
              </a:spcBef>
              <a:spcAft>
                <a:spcPts val="0"/>
              </a:spcAft>
              <a:buClr>
                <a:srgbClr val="00007D"/>
              </a:buClr>
              <a:buSzPts val="1800"/>
              <a:buFont typeface="Noto Sans Symbols"/>
              <a:buChar char="■"/>
            </a:pPr>
            <a:r>
              <a:rPr lang="en-US" sz="2400" i="1" u="sng" dirty="0"/>
              <a:t>The Battle of Stalingrad</a:t>
            </a:r>
            <a:r>
              <a:rPr lang="en-US" sz="2400" dirty="0"/>
              <a:t> </a:t>
            </a:r>
            <a:r>
              <a:rPr lang="en-US" sz="2400" dirty="0" smtClean="0"/>
              <a:t>is </a:t>
            </a:r>
            <a:r>
              <a:rPr lang="en-US" sz="2400" dirty="0"/>
              <a:t>the turning point in the eastern front</a:t>
            </a:r>
            <a:endParaRPr dirty="0"/>
          </a:p>
        </p:txBody>
      </p:sp>
      <p:pic>
        <p:nvPicPr>
          <p:cNvPr id="4" name="Google Shape;358;p51"/>
          <p:cNvPicPr preferRelativeResize="0"/>
          <p:nvPr/>
        </p:nvPicPr>
        <p:blipFill rotWithShape="1">
          <a:blip r:embed="rId3">
            <a:alphaModFix/>
          </a:blip>
          <a:srcRect/>
          <a:stretch/>
        </p:blipFill>
        <p:spPr>
          <a:xfrm>
            <a:off x="4648200" y="755073"/>
            <a:ext cx="4495800" cy="601980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xEl>
                                              <p:pRg st="0" end="0"/>
                                            </p:txEl>
                                          </p:spTgt>
                                        </p:tgtEl>
                                        <p:attrNameLst>
                                          <p:attrName>style.visibility</p:attrName>
                                        </p:attrNameLst>
                                      </p:cBhvr>
                                      <p:to>
                                        <p:strVal val="visible"/>
                                      </p:to>
                                    </p:set>
                                    <p:animEffect transition="in" filter="fade">
                                      <p:cBhvr>
                                        <p:cTn id="7" dur="500"/>
                                        <p:tgtEl>
                                          <p:spTgt spid="3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
                                            <p:txEl>
                                              <p:pRg st="1" end="1"/>
                                            </p:txEl>
                                          </p:spTgt>
                                        </p:tgtEl>
                                        <p:attrNameLst>
                                          <p:attrName>style.visibility</p:attrName>
                                        </p:attrNameLst>
                                      </p:cBhvr>
                                      <p:to>
                                        <p:strVal val="visible"/>
                                      </p:to>
                                    </p:set>
                                    <p:animEffect transition="in" filter="fade">
                                      <p:cBhvr>
                                        <p:cTn id="12" dur="500"/>
                                        <p:tgtEl>
                                          <p:spTgt spid="3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4">
                                            <p:txEl>
                                              <p:pRg st="2" end="2"/>
                                            </p:txEl>
                                          </p:spTgt>
                                        </p:tgtEl>
                                        <p:attrNameLst>
                                          <p:attrName>style.visibility</p:attrName>
                                        </p:attrNameLst>
                                      </p:cBhvr>
                                      <p:to>
                                        <p:strVal val="visible"/>
                                      </p:to>
                                    </p:set>
                                    <p:animEffect transition="in" filter="fade">
                                      <p:cBhvr>
                                        <p:cTn id="17" dur="500"/>
                                        <p:tgtEl>
                                          <p:spTgt spid="3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
                                            <p:txEl>
                                              <p:pRg st="3" end="3"/>
                                            </p:txEl>
                                          </p:spTgt>
                                        </p:tgtEl>
                                        <p:attrNameLst>
                                          <p:attrName>style.visibility</p:attrName>
                                        </p:attrNameLst>
                                      </p:cBhvr>
                                      <p:to>
                                        <p:strVal val="visible"/>
                                      </p:to>
                                    </p:set>
                                    <p:animEffect transition="in" filter="fade">
                                      <p:cBhvr>
                                        <p:cTn id="22" dur="500"/>
                                        <p:tgtEl>
                                          <p:spTgt spid="3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1559</Words>
  <Application>Microsoft Office PowerPoint</Application>
  <PresentationFormat>On-screen Show (4:3)</PresentationFormat>
  <Paragraphs>321</Paragraphs>
  <Slides>35</Slides>
  <Notes>32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35</vt:i4>
      </vt:variant>
    </vt:vector>
  </HeadingPairs>
  <TitlesOfParts>
    <vt:vector size="43" baseType="lpstr">
      <vt:lpstr>Arial Black</vt:lpstr>
      <vt:lpstr>Arial</vt:lpstr>
      <vt:lpstr>Noto Sans Symbols</vt:lpstr>
      <vt:lpstr>Times New Roman</vt:lpstr>
      <vt:lpstr>Comic Sans MS</vt:lpstr>
      <vt:lpstr>Office Theme</vt:lpstr>
      <vt:lpstr>Office Theme</vt:lpstr>
      <vt:lpstr>Office Theme</vt:lpstr>
      <vt:lpstr>WWII Part II</vt:lpstr>
      <vt:lpstr>Japan Takes American Islands</vt:lpstr>
      <vt:lpstr>PowerPoint Presentation</vt:lpstr>
      <vt:lpstr>The Battle of the Atlantic</vt:lpstr>
      <vt:lpstr>Midway</vt:lpstr>
      <vt:lpstr>El Alamein</vt:lpstr>
      <vt:lpstr>Operation Torch</vt:lpstr>
      <vt:lpstr>Oporation Torch</vt:lpstr>
      <vt:lpstr>Stalingrad</vt:lpstr>
      <vt:lpstr>1943</vt:lpstr>
      <vt:lpstr>PowerPoint Presentation</vt:lpstr>
      <vt:lpstr>War Time Conferences</vt:lpstr>
      <vt:lpstr>Operation Overlord</vt:lpstr>
      <vt:lpstr>Battle of the Bulge</vt:lpstr>
      <vt:lpstr>PowerPoint Presentation</vt:lpstr>
      <vt:lpstr>Potsdam Conference</vt:lpstr>
      <vt:lpstr>V-E Day</vt:lpstr>
      <vt:lpstr>V-J Day</vt:lpstr>
      <vt:lpstr>PowerPoint Presentation</vt:lpstr>
      <vt:lpstr>PowerPoint Presentation</vt:lpstr>
      <vt:lpstr>PowerPoint Presentation</vt:lpstr>
      <vt:lpstr>PowerPoint Presentation</vt:lpstr>
      <vt:lpstr>PowerPoint Presentation</vt:lpstr>
      <vt:lpstr>The Holocaust </vt:lpstr>
      <vt:lpstr>PowerPoint Presentation</vt:lpstr>
      <vt:lpstr>PowerPoint Presentation</vt:lpstr>
      <vt:lpstr>PowerPoint Presentation</vt:lpstr>
      <vt:lpstr>PowerPoint Presentation</vt:lpstr>
      <vt:lpstr>PowerPoint Presentation</vt:lpstr>
      <vt:lpstr>The Aftermath of the War</vt:lpstr>
      <vt:lpstr>PowerPoint Presentation</vt:lpstr>
      <vt:lpstr>PowerPoint Presentation</vt:lpstr>
      <vt:lpstr>PowerPoint Presentation</vt:lpstr>
      <vt:lpstr>Creation of the U.N.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WWII Part II</dc:title>
  <dc:creator>Kenneth Groh</dc:creator>
  <cp:lastModifiedBy>Kenneth Groh</cp:lastModifiedBy>
  <cp:revision>6</cp:revision>
  <dcterms:modified xsi:type="dcterms:W3CDTF">2019-03-11T18:09:28Z</dcterms:modified>
</cp:coreProperties>
</file>