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5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8" r:id="rId14"/>
    <p:sldId id="266" r:id="rId15"/>
    <p:sldId id="267" r:id="rId16"/>
    <p:sldId id="268" r:id="rId17"/>
    <p:sldId id="269" r:id="rId18"/>
    <p:sldId id="271" r:id="rId19"/>
    <p:sldId id="279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16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4313" eaLnBrk="1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4313" algn="r" eaLnBrk="1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eaLnBrk="1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r>
              <a:rPr lang="en-US"/>
              <a:t>New Kagan 16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 eaLnBrk="1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fld id="{A5AA30AE-662E-4F9F-A4C2-78C0DC499F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52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D9E6A-CB88-40D1-92E3-4A06B6BDED47}" type="slidenum">
              <a:rPr lang="en-US"/>
              <a:pPr/>
              <a:t>1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82B11C-5028-4533-8689-7B5DD332A3FE}" type="slidenum">
              <a:rPr lang="en-US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92F3F-0A04-4418-9FAF-569458052205}" type="slidenum">
              <a:rPr lang="en-US"/>
              <a:pPr/>
              <a:t>11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873EC5-61FA-4D6B-86CE-D70862D595A0}" type="slidenum">
              <a:rPr lang="en-US"/>
              <a:pPr/>
              <a:t>12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B0977-CF03-4E7D-911F-7FF42B569747}" type="slidenum">
              <a:rPr lang="en-US"/>
              <a:pPr/>
              <a:t>13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28DE78-BF84-4DCE-8543-29A7874607B6}" type="slidenum">
              <a:rPr lang="en-US"/>
              <a:pPr/>
              <a:t>14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F2D6F2-1B7F-46CB-B8AD-1D87A1A93D4F}" type="slidenum">
              <a:rPr lang="en-US"/>
              <a:pPr/>
              <a:t>15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7111DE-98F6-4ED8-A87A-988E4DCCF0E8}" type="slidenum">
              <a:rPr lang="en-US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3509A5-C72E-4282-9273-92C453833CC2}" type="slidenum">
              <a:rPr lang="en-US"/>
              <a:pPr/>
              <a:t>17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9C1DA0-04DA-40BC-9C3C-012C17311452}" type="slidenum">
              <a:rPr lang="en-US"/>
              <a:pPr/>
              <a:t>18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DB1E9-0325-49CF-BAE2-15D558F46DAB}" type="slidenum">
              <a:rPr lang="en-US"/>
              <a:pPr/>
              <a:t>19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2E9861-0B7E-4F57-8A24-6814B453D0FB}" type="slidenum">
              <a:rPr lang="en-US"/>
              <a:pPr/>
              <a:t>2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EDDD75-BDAE-437C-926E-225B28685383}" type="slidenum">
              <a:rPr lang="en-US"/>
              <a:pPr/>
              <a:t>20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C01CE6-78F8-4CE8-AEBD-468B4489ACB8}" type="slidenum">
              <a:rPr lang="en-US"/>
              <a:pPr/>
              <a:t>21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519979-7810-40D4-9CC9-0410C76A1230}" type="slidenum">
              <a:rPr lang="en-US"/>
              <a:pPr/>
              <a:t>22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A8E9E6-4E71-4F43-8207-1CC16B08B92E}" type="slidenum">
              <a:rPr lang="en-US"/>
              <a:pPr/>
              <a:t>3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9F1802-C0C2-4799-9820-ACFBF357B255}" type="slidenum">
              <a:rPr lang="en-US"/>
              <a:pPr/>
              <a:t>4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2481EE-B83D-49BD-BDC7-0FF229986401}" type="slidenum">
              <a:rPr lang="en-US"/>
              <a:pPr/>
              <a:t>5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C1831E-BEE5-4225-9F8D-2D9BB862675F}" type="slidenum">
              <a:rPr lang="en-US"/>
              <a:pPr/>
              <a:t>6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CB5953-30B5-4EBC-B889-D20F42B5D788}" type="slidenum">
              <a:rPr lang="en-US"/>
              <a:pPr/>
              <a:t>7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D25493-6AA9-4F97-82FB-062FC1F2D6FD}" type="slidenum">
              <a:rPr lang="en-US"/>
              <a:pPr/>
              <a:t>8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New Kagan 16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E301C-0527-4893-BB6F-161C2320A0CD}" type="slidenum">
              <a:rPr lang="en-US"/>
              <a:pPr/>
              <a:t>9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647F32-CBAA-4EF0-9B45-D3016CA26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5870A3-C238-4DE4-BFB6-3897A3681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1575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01C24E-21FA-4676-8B0E-5EAC4F91C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5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0A026A-7AF7-4FF9-B0E1-42B644BB0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99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FB09A2-E586-4BAF-A246-9723A677D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E21DDB-CCAE-4331-937E-0A49B4A48C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3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517D41-E554-44DC-B932-D66DD9D1E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6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510B3-3764-4579-819E-F369B5BDD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1A08EC-9FA1-485C-BB48-46404767E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3E2CCB-6D48-4F13-90DD-19CDFBE75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0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676E69-D38D-41E8-A6D5-E3D3EAA39D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74D405-0107-47E1-A2EF-F31671E8D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8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930EEA-1483-41D3-A966-3B614843E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3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5861A3-E0E6-4187-A30A-6228442A1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6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6B426B-A87A-4F6F-BC48-D373DDE18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39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68475"/>
            <a:ext cx="7769225" cy="173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304800" y="6248400"/>
            <a:ext cx="2282825" cy="454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282825" cy="454025"/>
          </a:xfrm>
        </p:spPr>
        <p:txBody>
          <a:bodyPr/>
          <a:lstStyle>
            <a:lvl1pPr>
              <a:defRPr/>
            </a:lvl1pPr>
          </a:lstStyle>
          <a:p>
            <a:fld id="{097BC54D-A1A4-4BC8-AE81-9FE325545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21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327F00-2D32-4C90-8EC4-761ADB01C6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21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B6BC87-8E7E-4A03-83BD-391EC59C9A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52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900F1-8B75-4AAA-A7B5-06B7D2B740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0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0C48E0-68CC-4E8D-891B-A52837A62D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4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21A676-CB59-4565-A526-17D4DA3C36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0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5498B5-B7F1-40C1-8399-CE7169926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9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ACC8FA-CDAD-4FB7-B5BE-88D90D5A6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1E5D19-9A2B-4FD3-BF20-4F542A5EDC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4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82E01-8B8A-43A3-B548-69E583ECB9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2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B20026-B112-4767-BC8B-383337B034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5725F9-8718-4686-BF1A-FF08D7AFD6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5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F68562-DAC4-4535-92C7-C7C18DAF7A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D79DDD-4D82-4346-9023-DA0E550D9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2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400A29-F3D8-46D5-B366-FEEEF8B51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1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6429ED-CB25-4995-813B-4596D2ED8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2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25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925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6400EA-6B7F-4538-8697-9C8D0A5630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43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0DD482-248F-488D-9597-429A68BC1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6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25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925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E2E7DB-8906-400D-A567-4D75E2D71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45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717293-93E2-4DE7-8578-EB0E96407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46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F3ABD5-2E09-4F3B-8980-B76CADDC4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4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341418-C249-41DD-8AD1-CE626FD8A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53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A7326D-0251-4337-AD8C-516970E0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5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071737-1D22-4F43-A256-2CE83641D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5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1575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1247D2-18F3-40C7-9571-E772ABC9D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5E49F0-8A5B-4158-84EE-E299CFEB2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D5107-B384-4273-B0B4-39F375EC8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8BCF81-16CE-4AFB-B11B-0D52DD87CD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95BD82-FDC9-47DA-A4C4-3435BEBD3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6C97A6-028A-439A-83D9-AEF9A91F9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9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7938" y="1422400"/>
            <a:ext cx="9136062" cy="5432425"/>
            <a:chOff x="5" y="896"/>
            <a:chExt cx="5755" cy="3422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20" y="896"/>
              <a:ext cx="5740" cy="3422"/>
              <a:chOff x="20" y="896"/>
              <a:chExt cx="5740" cy="3422"/>
            </a:xfrm>
          </p:grpSpPr>
          <p:sp>
            <p:nvSpPr>
              <p:cNvPr id="1027" name="Freeform 3"/>
              <p:cNvSpPr>
                <a:spLocks noChangeArrowheads="1"/>
              </p:cNvSpPr>
              <p:nvPr/>
            </p:nvSpPr>
            <p:spPr bwMode="auto">
              <a:xfrm>
                <a:off x="1399" y="1116"/>
                <a:ext cx="2813" cy="2108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>
                <a:off x="672" y="1116"/>
                <a:ext cx="3964" cy="2364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>
                <a:off x="20" y="1069"/>
                <a:ext cx="5730" cy="3105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242" y="1145"/>
                <a:ext cx="5510" cy="2758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 noChangeArrowheads="1"/>
              </p:cNvSpPr>
              <p:nvPr/>
            </p:nvSpPr>
            <p:spPr bwMode="auto">
              <a:xfrm>
                <a:off x="4840" y="984"/>
                <a:ext cx="788" cy="1187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5173" y="896"/>
                <a:ext cx="577" cy="1115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3291" y="968"/>
                <a:ext cx="2469" cy="2394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2366" y="1067"/>
                <a:ext cx="1397" cy="1347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4275" y="2031"/>
                <a:ext cx="1254" cy="808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914" y="3476"/>
                <a:ext cx="2846" cy="786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>
                <a:off x="5443" y="922"/>
                <a:ext cx="317" cy="852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 noChangeArrowheads="1"/>
              </p:cNvSpPr>
              <p:nvPr/>
            </p:nvSpPr>
            <p:spPr bwMode="auto">
              <a:xfrm>
                <a:off x="4954" y="3568"/>
                <a:ext cx="644" cy="390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 noChangeArrowheads="1"/>
              </p:cNvSpPr>
              <p:nvPr/>
            </p:nvSpPr>
            <p:spPr bwMode="auto">
              <a:xfrm>
                <a:off x="50" y="2400"/>
                <a:ext cx="2734" cy="1918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5" y="2295"/>
              <a:ext cx="1376" cy="1691"/>
              <a:chOff x="5" y="2295"/>
              <a:chExt cx="1376" cy="1691"/>
            </a:xfrm>
          </p:grpSpPr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 rot="6780000">
                <a:off x="63" y="3879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 rot="6780000">
                <a:off x="34" y="3877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 rot="6780000">
                <a:off x="7" y="387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 rot="6000000">
                <a:off x="210" y="388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 rot="6000000">
                <a:off x="183" y="3886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 rot="6240000">
                <a:off x="153" y="388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 rot="6240000">
                <a:off x="124" y="3882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 rot="5400000">
                <a:off x="363" y="386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 rot="5400000">
                <a:off x="332" y="386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 rot="5580000">
                <a:off x="302" y="387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 rot="5760000">
                <a:off x="270" y="387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 rot="4740000">
                <a:off x="515" y="382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 rot="4920000">
                <a:off x="486" y="383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 rot="4920000">
                <a:off x="455" y="3845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 rot="5040000">
                <a:off x="425" y="3847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 rot="3840000">
                <a:off x="663" y="375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 rot="3840000">
                <a:off x="634" y="377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 rot="4080000">
                <a:off x="605" y="378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 rot="4320000">
                <a:off x="575" y="380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 rot="3360000">
                <a:off x="798" y="368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 rot="3360000">
                <a:off x="771" y="369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 rot="3360000">
                <a:off x="744" y="3714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 rot="3840000">
                <a:off x="717" y="373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 rot="2280000">
                <a:off x="923" y="358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 rot="2280000">
                <a:off x="899" y="3604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 rot="2700000">
                <a:off x="875" y="362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 rot="2700000">
                <a:off x="850" y="3641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 rot="1500000">
                <a:off x="1027" y="3471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 rot="1500000">
                <a:off x="1010" y="349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 rot="1800000">
                <a:off x="990" y="351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 rot="1800000">
                <a:off x="969" y="354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 rot="840000">
                <a:off x="1112" y="335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 rot="840000">
                <a:off x="1100" y="3377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 rot="1320000">
                <a:off x="1086" y="340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 rot="1320000">
                <a:off x="1064" y="342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 rot="480000">
                <a:off x="1171" y="322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 rot="540000">
                <a:off x="1162" y="3250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 rot="720000">
                <a:off x="1153" y="3275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 rot="720000">
                <a:off x="1141" y="330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 rot="21300000">
                <a:off x="1209" y="309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1200" y="3122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1199" y="314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 rot="240000">
                <a:off x="1188" y="3171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 rot="20880000">
                <a:off x="1217" y="2967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 rot="21120000">
                <a:off x="1218" y="299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 rot="21120000">
                <a:off x="1218" y="301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 rot="21300000">
                <a:off x="1217" y="3041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 rot="20460000">
                <a:off x="1207" y="2844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 rot="20640000">
                <a:off x="1212" y="2865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 rot="20640000">
                <a:off x="1215" y="288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 rot="20760000">
                <a:off x="1218" y="291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 rot="20040000">
                <a:off x="1166" y="2728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 rot="20220000">
                <a:off x="1176" y="2754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 rot="20220000">
                <a:off x="1184" y="2778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 rot="20220000">
                <a:off x="1194" y="2798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 rot="19680000">
                <a:off x="1100" y="2630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 rot="19740000">
                <a:off x="1114" y="2647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 rot="19860000">
                <a:off x="1130" y="266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 rot="19860000">
                <a:off x="1142" y="268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 rot="19140000">
                <a:off x="1015" y="2540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 rot="19140000">
                <a:off x="1036" y="255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 rot="19140000">
                <a:off x="1051" y="2577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 rot="19260000">
                <a:off x="1068" y="259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Freeform 80"/>
              <p:cNvSpPr>
                <a:spLocks noChangeArrowheads="1"/>
              </p:cNvSpPr>
              <p:nvPr/>
            </p:nvSpPr>
            <p:spPr bwMode="auto">
              <a:xfrm>
                <a:off x="487" y="2564"/>
                <a:ext cx="177" cy="149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 rot="6600000">
                <a:off x="-216" y="3136"/>
                <a:ext cx="122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 rot="240000">
                <a:off x="7" y="3144"/>
                <a:ext cx="102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 rot="18660000">
                <a:off x="906" y="2474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 rot="18660000">
                <a:off x="929" y="248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 rot="18660000">
                <a:off x="954" y="249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 rot="18900000">
                <a:off x="974" y="251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 rot="17940000">
                <a:off x="787" y="2427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 rot="17940000">
                <a:off x="814" y="2435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 rot="18060000">
                <a:off x="837" y="244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 rot="18360000">
                <a:off x="861" y="245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 rot="17280000">
                <a:off x="649" y="2398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 rot="17340000">
                <a:off x="677" y="240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 rot="17340000">
                <a:off x="707" y="2408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 rot="17580000">
                <a:off x="736" y="241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 rot="16740000">
                <a:off x="503" y="239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 rot="16920000">
                <a:off x="534" y="2394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 rot="16920000">
                <a:off x="564" y="2391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 rot="17040000">
                <a:off x="594" y="2391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 rot="16380000">
                <a:off x="356" y="2414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 rot="16260000">
                <a:off x="386" y="241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 rot="16320000">
                <a:off x="419" y="2406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 rot="16440000">
                <a:off x="449" y="240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 rot="15480000">
                <a:off x="207" y="245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 rot="15360000">
                <a:off x="238" y="244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 rot="15480000">
                <a:off x="267" y="243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 rot="15660000">
                <a:off x="294" y="2429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 rot="14220000">
                <a:off x="7" y="255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 rot="14400000">
                <a:off x="66" y="251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 rot="14760000">
                <a:off x="93" y="2502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 rot="14760000">
                <a:off x="120" y="2493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 rot="15120000">
                <a:off x="151" y="247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 rot="19740000">
                <a:off x="3" y="336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 rot="3300000">
                <a:off x="511" y="3476"/>
                <a:ext cx="23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 rot="3300000">
                <a:off x="37" y="2797"/>
                <a:ext cx="23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 rot="19740000">
                <a:off x="702" y="2852"/>
                <a:ext cx="31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 rot="5880000">
                <a:off x="201" y="3912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 rot="6660000">
                <a:off x="47" y="3911"/>
                <a:ext cx="14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 rot="5220000">
                <a:off x="362" y="3891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 rot="4500000">
                <a:off x="522" y="3844"/>
                <a:ext cx="12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 rot="3780000">
                <a:off x="671" y="3775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 rot="3060000">
                <a:off x="813" y="3686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 rot="2100000">
                <a:off x="937" y="3579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 rot="14400000">
                <a:off x="-16" y="2508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 rot="15180000">
                <a:off x="138" y="2435"/>
                <a:ext cx="12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 rot="16620000">
                <a:off x="448" y="2367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 rot="17280000">
                <a:off x="598" y="2362"/>
                <a:ext cx="14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 rot="17940000">
                <a:off x="739" y="2387"/>
                <a:ext cx="15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 rot="18420000">
                <a:off x="869" y="2431"/>
                <a:ext cx="165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 rot="18960000">
                <a:off x="984" y="2499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 rot="19380000">
                <a:off x="1075" y="2588"/>
                <a:ext cx="17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 rot="19860000">
                <a:off x="1146" y="2691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 rot="20400000">
                <a:off x="1198" y="2806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 rot="20820000">
                <a:off x="1218" y="2931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 rot="21300000">
                <a:off x="1211" y="3066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 rot="720000">
                <a:off x="1127" y="3335"/>
                <a:ext cx="14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 rot="1500000">
                <a:off x="1041" y="3463"/>
                <a:ext cx="13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Freeform 137"/>
              <p:cNvSpPr>
                <a:spLocks noChangeArrowheads="1"/>
              </p:cNvSpPr>
              <p:nvPr/>
            </p:nvSpPr>
            <p:spPr bwMode="auto">
              <a:xfrm>
                <a:off x="849" y="3136"/>
                <a:ext cx="201" cy="118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Freeform 138"/>
              <p:cNvSpPr>
                <a:spLocks noChangeArrowheads="1"/>
              </p:cNvSpPr>
              <p:nvPr/>
            </p:nvSpPr>
            <p:spPr bwMode="auto">
              <a:xfrm>
                <a:off x="21" y="2723"/>
                <a:ext cx="87" cy="76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Freeform 139"/>
              <p:cNvSpPr>
                <a:spLocks noChangeArrowheads="1"/>
              </p:cNvSpPr>
              <p:nvPr/>
            </p:nvSpPr>
            <p:spPr bwMode="auto">
              <a:xfrm>
                <a:off x="99" y="2652"/>
                <a:ext cx="99" cy="87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Freeform 140"/>
              <p:cNvSpPr>
                <a:spLocks noChangeArrowheads="1"/>
              </p:cNvSpPr>
              <p:nvPr/>
            </p:nvSpPr>
            <p:spPr bwMode="auto">
              <a:xfrm>
                <a:off x="677" y="3501"/>
                <a:ext cx="81" cy="76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Freeform 141"/>
              <p:cNvSpPr>
                <a:spLocks noChangeArrowheads="1"/>
              </p:cNvSpPr>
              <p:nvPr/>
            </p:nvSpPr>
            <p:spPr bwMode="auto">
              <a:xfrm>
                <a:off x="939" y="2783"/>
                <a:ext cx="88" cy="70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Freeform 142"/>
              <p:cNvSpPr>
                <a:spLocks noChangeArrowheads="1"/>
              </p:cNvSpPr>
              <p:nvPr/>
            </p:nvSpPr>
            <p:spPr bwMode="auto">
              <a:xfrm>
                <a:off x="897" y="2717"/>
                <a:ext cx="87" cy="82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Freeform 143"/>
              <p:cNvSpPr>
                <a:spLocks noChangeArrowheads="1"/>
              </p:cNvSpPr>
              <p:nvPr/>
            </p:nvSpPr>
            <p:spPr bwMode="auto">
              <a:xfrm>
                <a:off x="9" y="3835"/>
                <a:ext cx="4" cy="10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Freeform 144"/>
              <p:cNvSpPr>
                <a:spLocks noChangeArrowheads="1"/>
              </p:cNvSpPr>
              <p:nvPr/>
            </p:nvSpPr>
            <p:spPr bwMode="auto">
              <a:xfrm>
                <a:off x="9" y="2556"/>
                <a:ext cx="28" cy="46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Freeform 145"/>
              <p:cNvSpPr>
                <a:spLocks noChangeArrowheads="1"/>
              </p:cNvSpPr>
              <p:nvPr/>
            </p:nvSpPr>
            <p:spPr bwMode="auto">
              <a:xfrm>
                <a:off x="9" y="3841"/>
                <a:ext cx="34" cy="64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 rot="240000">
                <a:off x="1177" y="3199"/>
                <a:ext cx="15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 rot="16020000">
                <a:off x="293" y="2387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Freeform 148"/>
              <p:cNvSpPr>
                <a:spLocks noChangeArrowheads="1"/>
              </p:cNvSpPr>
              <p:nvPr/>
            </p:nvSpPr>
            <p:spPr bwMode="auto">
              <a:xfrm>
                <a:off x="141" y="3572"/>
                <a:ext cx="142" cy="152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Freeform 149"/>
              <p:cNvSpPr>
                <a:spLocks noChangeArrowheads="1"/>
              </p:cNvSpPr>
              <p:nvPr/>
            </p:nvSpPr>
            <p:spPr bwMode="auto">
              <a:xfrm rot="18720000">
                <a:off x="618" y="3548"/>
                <a:ext cx="66" cy="67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Freeform 150"/>
              <p:cNvSpPr>
                <a:spLocks noChangeArrowheads="1"/>
              </p:cNvSpPr>
              <p:nvPr/>
            </p:nvSpPr>
            <p:spPr bwMode="auto">
              <a:xfrm>
                <a:off x="236" y="2504"/>
                <a:ext cx="345" cy="1267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D6B"/>
                  </a:gs>
                  <a:gs pos="100000">
                    <a:srgbClr val="57596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Oval 151"/>
              <p:cNvSpPr>
                <a:spLocks noChangeArrowheads="1"/>
              </p:cNvSpPr>
              <p:nvPr/>
            </p:nvSpPr>
            <p:spPr bwMode="auto">
              <a:xfrm rot="19920000">
                <a:off x="295" y="3047"/>
                <a:ext cx="218" cy="172"/>
              </a:xfrm>
              <a:prstGeom prst="ellipse">
                <a:avLst/>
              </a:prstGeom>
              <a:gradFill rotWithShape="0">
                <a:gsLst>
                  <a:gs pos="0">
                    <a:srgbClr val="525460"/>
                  </a:gs>
                  <a:gs pos="50000">
                    <a:srgbClr val="5B5D6B"/>
                  </a:gs>
                  <a:gs pos="100000">
                    <a:srgbClr val="52546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76" name="Rectangle 15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75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77" name="Rectangle 153"/>
          <p:cNvSpPr>
            <a:spLocks noGrp="1" noChangeArrowheads="1"/>
          </p:cNvSpPr>
          <p:nvPr>
            <p:ph type="dt"/>
          </p:nvPr>
        </p:nvSpPr>
        <p:spPr bwMode="auto">
          <a:xfrm>
            <a:off x="301625" y="6245225"/>
            <a:ext cx="2286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78" name="Rectangle 15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79" name="Rectangle 15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6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D06C3E79-5299-4466-B54A-9A5403CC3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00200"/>
            <a:ext cx="85375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7938" y="1422400"/>
            <a:ext cx="9136062" cy="5432425"/>
            <a:chOff x="5" y="896"/>
            <a:chExt cx="5755" cy="3422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20" y="896"/>
              <a:ext cx="5740" cy="3422"/>
              <a:chOff x="20" y="896"/>
              <a:chExt cx="5740" cy="3422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>
                <a:off x="1399" y="1116"/>
                <a:ext cx="2813" cy="2108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>
                <a:off x="672" y="1116"/>
                <a:ext cx="3964" cy="2364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>
                <a:off x="20" y="1069"/>
                <a:ext cx="5730" cy="3105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>
                <a:off x="242" y="1145"/>
                <a:ext cx="5510" cy="2758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>
                <a:off x="4840" y="984"/>
                <a:ext cx="788" cy="1187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>
                <a:off x="5173" y="896"/>
                <a:ext cx="577" cy="1115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>
                <a:off x="3291" y="968"/>
                <a:ext cx="2469" cy="2394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 noChangeArrowheads="1"/>
              </p:cNvSpPr>
              <p:nvPr/>
            </p:nvSpPr>
            <p:spPr bwMode="auto">
              <a:xfrm>
                <a:off x="2366" y="1067"/>
                <a:ext cx="1397" cy="1347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 noChangeArrowheads="1"/>
              </p:cNvSpPr>
              <p:nvPr/>
            </p:nvSpPr>
            <p:spPr bwMode="auto">
              <a:xfrm>
                <a:off x="4275" y="2031"/>
                <a:ext cx="1254" cy="808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 noChangeArrowheads="1"/>
              </p:cNvSpPr>
              <p:nvPr/>
            </p:nvSpPr>
            <p:spPr bwMode="auto">
              <a:xfrm>
                <a:off x="2914" y="3476"/>
                <a:ext cx="2846" cy="786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 noChangeArrowheads="1"/>
              </p:cNvSpPr>
              <p:nvPr/>
            </p:nvSpPr>
            <p:spPr bwMode="auto">
              <a:xfrm>
                <a:off x="5443" y="922"/>
                <a:ext cx="317" cy="852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ChangeArrowheads="1"/>
              </p:cNvSpPr>
              <p:nvPr/>
            </p:nvSpPr>
            <p:spPr bwMode="auto">
              <a:xfrm>
                <a:off x="4954" y="3568"/>
                <a:ext cx="644" cy="390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 noChangeArrowheads="1"/>
              </p:cNvSpPr>
              <p:nvPr/>
            </p:nvSpPr>
            <p:spPr bwMode="auto">
              <a:xfrm>
                <a:off x="50" y="2400"/>
                <a:ext cx="2734" cy="1918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4" name="Group 16"/>
            <p:cNvGrpSpPr>
              <a:grpSpLocks/>
            </p:cNvGrpSpPr>
            <p:nvPr/>
          </p:nvGrpSpPr>
          <p:grpSpPr bwMode="auto">
            <a:xfrm>
              <a:off x="5" y="2295"/>
              <a:ext cx="1376" cy="1691"/>
              <a:chOff x="5" y="2295"/>
              <a:chExt cx="1376" cy="1691"/>
            </a:xfrm>
          </p:grpSpPr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 rot="6780000">
                <a:off x="63" y="3879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 rot="6780000">
                <a:off x="34" y="3877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 rot="6780000">
                <a:off x="7" y="387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 rot="6000000">
                <a:off x="210" y="388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 rot="6000000">
                <a:off x="183" y="3886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 rot="6240000">
                <a:off x="153" y="388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 rot="6240000">
                <a:off x="124" y="3882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 rot="5400000">
                <a:off x="363" y="386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 rot="5400000">
                <a:off x="332" y="386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 rot="5580000">
                <a:off x="302" y="387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 rot="5760000">
                <a:off x="270" y="387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 rot="4740000">
                <a:off x="515" y="382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 rot="4920000">
                <a:off x="486" y="383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 rot="4920000">
                <a:off x="455" y="3845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 rot="5040000">
                <a:off x="425" y="3847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 rot="3840000">
                <a:off x="663" y="375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 rot="3840000">
                <a:off x="634" y="377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Rectangle 34"/>
              <p:cNvSpPr>
                <a:spLocks noChangeArrowheads="1"/>
              </p:cNvSpPr>
              <p:nvPr/>
            </p:nvSpPr>
            <p:spPr bwMode="auto">
              <a:xfrm rot="4080000">
                <a:off x="605" y="378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3" name="Rectangle 35"/>
              <p:cNvSpPr>
                <a:spLocks noChangeArrowheads="1"/>
              </p:cNvSpPr>
              <p:nvPr/>
            </p:nvSpPr>
            <p:spPr bwMode="auto">
              <a:xfrm rot="4320000">
                <a:off x="575" y="380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Rectangle 36"/>
              <p:cNvSpPr>
                <a:spLocks noChangeArrowheads="1"/>
              </p:cNvSpPr>
              <p:nvPr/>
            </p:nvSpPr>
            <p:spPr bwMode="auto">
              <a:xfrm rot="3360000">
                <a:off x="798" y="368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Rectangle 37"/>
              <p:cNvSpPr>
                <a:spLocks noChangeArrowheads="1"/>
              </p:cNvSpPr>
              <p:nvPr/>
            </p:nvSpPr>
            <p:spPr bwMode="auto">
              <a:xfrm rot="3360000">
                <a:off x="771" y="369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6" name="Rectangle 38"/>
              <p:cNvSpPr>
                <a:spLocks noChangeArrowheads="1"/>
              </p:cNvSpPr>
              <p:nvPr/>
            </p:nvSpPr>
            <p:spPr bwMode="auto">
              <a:xfrm rot="3360000">
                <a:off x="744" y="3714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Rectangle 39"/>
              <p:cNvSpPr>
                <a:spLocks noChangeArrowheads="1"/>
              </p:cNvSpPr>
              <p:nvPr/>
            </p:nvSpPr>
            <p:spPr bwMode="auto">
              <a:xfrm rot="3840000">
                <a:off x="717" y="373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Rectangle 40"/>
              <p:cNvSpPr>
                <a:spLocks noChangeArrowheads="1"/>
              </p:cNvSpPr>
              <p:nvPr/>
            </p:nvSpPr>
            <p:spPr bwMode="auto">
              <a:xfrm rot="2280000">
                <a:off x="923" y="358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" name="Rectangle 41"/>
              <p:cNvSpPr>
                <a:spLocks noChangeArrowheads="1"/>
              </p:cNvSpPr>
              <p:nvPr/>
            </p:nvSpPr>
            <p:spPr bwMode="auto">
              <a:xfrm rot="2280000">
                <a:off x="899" y="3604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Rectangle 42"/>
              <p:cNvSpPr>
                <a:spLocks noChangeArrowheads="1"/>
              </p:cNvSpPr>
              <p:nvPr/>
            </p:nvSpPr>
            <p:spPr bwMode="auto">
              <a:xfrm rot="2700000">
                <a:off x="875" y="362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Rectangle 43"/>
              <p:cNvSpPr>
                <a:spLocks noChangeArrowheads="1"/>
              </p:cNvSpPr>
              <p:nvPr/>
            </p:nvSpPr>
            <p:spPr bwMode="auto">
              <a:xfrm rot="2700000">
                <a:off x="850" y="3641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2" name="Rectangle 44"/>
              <p:cNvSpPr>
                <a:spLocks noChangeArrowheads="1"/>
              </p:cNvSpPr>
              <p:nvPr/>
            </p:nvSpPr>
            <p:spPr bwMode="auto">
              <a:xfrm rot="1500000">
                <a:off x="1027" y="3471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Rectangle 45"/>
              <p:cNvSpPr>
                <a:spLocks noChangeArrowheads="1"/>
              </p:cNvSpPr>
              <p:nvPr/>
            </p:nvSpPr>
            <p:spPr bwMode="auto">
              <a:xfrm rot="1500000">
                <a:off x="1010" y="349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Rectangle 46"/>
              <p:cNvSpPr>
                <a:spLocks noChangeArrowheads="1"/>
              </p:cNvSpPr>
              <p:nvPr/>
            </p:nvSpPr>
            <p:spPr bwMode="auto">
              <a:xfrm rot="1800000">
                <a:off x="990" y="351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" name="Rectangle 47"/>
              <p:cNvSpPr>
                <a:spLocks noChangeArrowheads="1"/>
              </p:cNvSpPr>
              <p:nvPr/>
            </p:nvSpPr>
            <p:spPr bwMode="auto">
              <a:xfrm rot="1800000">
                <a:off x="969" y="354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" name="Rectangle 48"/>
              <p:cNvSpPr>
                <a:spLocks noChangeArrowheads="1"/>
              </p:cNvSpPr>
              <p:nvPr/>
            </p:nvSpPr>
            <p:spPr bwMode="auto">
              <a:xfrm rot="840000">
                <a:off x="1112" y="335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Rectangle 49"/>
              <p:cNvSpPr>
                <a:spLocks noChangeArrowheads="1"/>
              </p:cNvSpPr>
              <p:nvPr/>
            </p:nvSpPr>
            <p:spPr bwMode="auto">
              <a:xfrm rot="840000">
                <a:off x="1100" y="3377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Rectangle 50"/>
              <p:cNvSpPr>
                <a:spLocks noChangeArrowheads="1"/>
              </p:cNvSpPr>
              <p:nvPr/>
            </p:nvSpPr>
            <p:spPr bwMode="auto">
              <a:xfrm rot="1320000">
                <a:off x="1086" y="340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Rectangle 51"/>
              <p:cNvSpPr>
                <a:spLocks noChangeArrowheads="1"/>
              </p:cNvSpPr>
              <p:nvPr/>
            </p:nvSpPr>
            <p:spPr bwMode="auto">
              <a:xfrm rot="1320000">
                <a:off x="1064" y="342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Rectangle 52"/>
              <p:cNvSpPr>
                <a:spLocks noChangeArrowheads="1"/>
              </p:cNvSpPr>
              <p:nvPr/>
            </p:nvSpPr>
            <p:spPr bwMode="auto">
              <a:xfrm rot="480000">
                <a:off x="1171" y="322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" name="Rectangle 53"/>
              <p:cNvSpPr>
                <a:spLocks noChangeArrowheads="1"/>
              </p:cNvSpPr>
              <p:nvPr/>
            </p:nvSpPr>
            <p:spPr bwMode="auto">
              <a:xfrm rot="540000">
                <a:off x="1162" y="3250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Rectangle 54"/>
              <p:cNvSpPr>
                <a:spLocks noChangeArrowheads="1"/>
              </p:cNvSpPr>
              <p:nvPr/>
            </p:nvSpPr>
            <p:spPr bwMode="auto">
              <a:xfrm rot="720000">
                <a:off x="1153" y="3275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3" name="Rectangle 55"/>
              <p:cNvSpPr>
                <a:spLocks noChangeArrowheads="1"/>
              </p:cNvSpPr>
              <p:nvPr/>
            </p:nvSpPr>
            <p:spPr bwMode="auto">
              <a:xfrm rot="720000">
                <a:off x="1141" y="330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4" name="Rectangle 56"/>
              <p:cNvSpPr>
                <a:spLocks noChangeArrowheads="1"/>
              </p:cNvSpPr>
              <p:nvPr/>
            </p:nvSpPr>
            <p:spPr bwMode="auto">
              <a:xfrm rot="21300000">
                <a:off x="1209" y="309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5" name="Rectangle 57"/>
              <p:cNvSpPr>
                <a:spLocks noChangeArrowheads="1"/>
              </p:cNvSpPr>
              <p:nvPr/>
            </p:nvSpPr>
            <p:spPr bwMode="auto">
              <a:xfrm>
                <a:off x="1200" y="3122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Rectangle 58"/>
              <p:cNvSpPr>
                <a:spLocks noChangeArrowheads="1"/>
              </p:cNvSpPr>
              <p:nvPr/>
            </p:nvSpPr>
            <p:spPr bwMode="auto">
              <a:xfrm>
                <a:off x="1199" y="314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Rectangle 59"/>
              <p:cNvSpPr>
                <a:spLocks noChangeArrowheads="1"/>
              </p:cNvSpPr>
              <p:nvPr/>
            </p:nvSpPr>
            <p:spPr bwMode="auto">
              <a:xfrm rot="240000">
                <a:off x="1188" y="3171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8" name="Rectangle 60"/>
              <p:cNvSpPr>
                <a:spLocks noChangeArrowheads="1"/>
              </p:cNvSpPr>
              <p:nvPr/>
            </p:nvSpPr>
            <p:spPr bwMode="auto">
              <a:xfrm rot="20880000">
                <a:off x="1217" y="2967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Rectangle 61"/>
              <p:cNvSpPr>
                <a:spLocks noChangeArrowheads="1"/>
              </p:cNvSpPr>
              <p:nvPr/>
            </p:nvSpPr>
            <p:spPr bwMode="auto">
              <a:xfrm rot="21120000">
                <a:off x="1218" y="299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" name="Rectangle 62"/>
              <p:cNvSpPr>
                <a:spLocks noChangeArrowheads="1"/>
              </p:cNvSpPr>
              <p:nvPr/>
            </p:nvSpPr>
            <p:spPr bwMode="auto">
              <a:xfrm rot="21120000">
                <a:off x="1218" y="301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1" name="Rectangle 63"/>
              <p:cNvSpPr>
                <a:spLocks noChangeArrowheads="1"/>
              </p:cNvSpPr>
              <p:nvPr/>
            </p:nvSpPr>
            <p:spPr bwMode="auto">
              <a:xfrm rot="21300000">
                <a:off x="1217" y="3041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2" name="Rectangle 64"/>
              <p:cNvSpPr>
                <a:spLocks noChangeArrowheads="1"/>
              </p:cNvSpPr>
              <p:nvPr/>
            </p:nvSpPr>
            <p:spPr bwMode="auto">
              <a:xfrm rot="20460000">
                <a:off x="1207" y="2844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3" name="Rectangle 65"/>
              <p:cNvSpPr>
                <a:spLocks noChangeArrowheads="1"/>
              </p:cNvSpPr>
              <p:nvPr/>
            </p:nvSpPr>
            <p:spPr bwMode="auto">
              <a:xfrm rot="20640000">
                <a:off x="1212" y="2865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4" name="Rectangle 66"/>
              <p:cNvSpPr>
                <a:spLocks noChangeArrowheads="1"/>
              </p:cNvSpPr>
              <p:nvPr/>
            </p:nvSpPr>
            <p:spPr bwMode="auto">
              <a:xfrm rot="20640000">
                <a:off x="1215" y="288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5" name="Rectangle 67"/>
              <p:cNvSpPr>
                <a:spLocks noChangeArrowheads="1"/>
              </p:cNvSpPr>
              <p:nvPr/>
            </p:nvSpPr>
            <p:spPr bwMode="auto">
              <a:xfrm rot="20760000">
                <a:off x="1218" y="291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6" name="Rectangle 68"/>
              <p:cNvSpPr>
                <a:spLocks noChangeArrowheads="1"/>
              </p:cNvSpPr>
              <p:nvPr/>
            </p:nvSpPr>
            <p:spPr bwMode="auto">
              <a:xfrm rot="20040000">
                <a:off x="1166" y="2728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7" name="Rectangle 69"/>
              <p:cNvSpPr>
                <a:spLocks noChangeArrowheads="1"/>
              </p:cNvSpPr>
              <p:nvPr/>
            </p:nvSpPr>
            <p:spPr bwMode="auto">
              <a:xfrm rot="20220000">
                <a:off x="1176" y="2754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8" name="Rectangle 70"/>
              <p:cNvSpPr>
                <a:spLocks noChangeArrowheads="1"/>
              </p:cNvSpPr>
              <p:nvPr/>
            </p:nvSpPr>
            <p:spPr bwMode="auto">
              <a:xfrm rot="20220000">
                <a:off x="1184" y="2778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" name="Rectangle 71"/>
              <p:cNvSpPr>
                <a:spLocks noChangeArrowheads="1"/>
              </p:cNvSpPr>
              <p:nvPr/>
            </p:nvSpPr>
            <p:spPr bwMode="auto">
              <a:xfrm rot="20220000">
                <a:off x="1194" y="2798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" name="Rectangle 72"/>
              <p:cNvSpPr>
                <a:spLocks noChangeArrowheads="1"/>
              </p:cNvSpPr>
              <p:nvPr/>
            </p:nvSpPr>
            <p:spPr bwMode="auto">
              <a:xfrm rot="19680000">
                <a:off x="1100" y="2630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Rectangle 73"/>
              <p:cNvSpPr>
                <a:spLocks noChangeArrowheads="1"/>
              </p:cNvSpPr>
              <p:nvPr/>
            </p:nvSpPr>
            <p:spPr bwMode="auto">
              <a:xfrm rot="19740000">
                <a:off x="1114" y="2647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Rectangle 74"/>
              <p:cNvSpPr>
                <a:spLocks noChangeArrowheads="1"/>
              </p:cNvSpPr>
              <p:nvPr/>
            </p:nvSpPr>
            <p:spPr bwMode="auto">
              <a:xfrm rot="19860000">
                <a:off x="1130" y="266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Rectangle 75"/>
              <p:cNvSpPr>
                <a:spLocks noChangeArrowheads="1"/>
              </p:cNvSpPr>
              <p:nvPr/>
            </p:nvSpPr>
            <p:spPr bwMode="auto">
              <a:xfrm rot="19860000">
                <a:off x="1142" y="268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" name="Rectangle 76"/>
              <p:cNvSpPr>
                <a:spLocks noChangeArrowheads="1"/>
              </p:cNvSpPr>
              <p:nvPr/>
            </p:nvSpPr>
            <p:spPr bwMode="auto">
              <a:xfrm rot="19140000">
                <a:off x="1015" y="2540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5" name="Rectangle 77"/>
              <p:cNvSpPr>
                <a:spLocks noChangeArrowheads="1"/>
              </p:cNvSpPr>
              <p:nvPr/>
            </p:nvSpPr>
            <p:spPr bwMode="auto">
              <a:xfrm rot="19140000">
                <a:off x="1036" y="255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6" name="Rectangle 78"/>
              <p:cNvSpPr>
                <a:spLocks noChangeArrowheads="1"/>
              </p:cNvSpPr>
              <p:nvPr/>
            </p:nvSpPr>
            <p:spPr bwMode="auto">
              <a:xfrm rot="19140000">
                <a:off x="1051" y="2577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7" name="Rectangle 79"/>
              <p:cNvSpPr>
                <a:spLocks noChangeArrowheads="1"/>
              </p:cNvSpPr>
              <p:nvPr/>
            </p:nvSpPr>
            <p:spPr bwMode="auto">
              <a:xfrm rot="19260000">
                <a:off x="1068" y="259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Freeform 80"/>
              <p:cNvSpPr>
                <a:spLocks noChangeArrowheads="1"/>
              </p:cNvSpPr>
              <p:nvPr/>
            </p:nvSpPr>
            <p:spPr bwMode="auto">
              <a:xfrm>
                <a:off x="487" y="2564"/>
                <a:ext cx="177" cy="149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" name="Rectangle 81"/>
              <p:cNvSpPr>
                <a:spLocks noChangeArrowheads="1"/>
              </p:cNvSpPr>
              <p:nvPr/>
            </p:nvSpPr>
            <p:spPr bwMode="auto">
              <a:xfrm rot="6600000">
                <a:off x="-216" y="3136"/>
                <a:ext cx="122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" name="Rectangle 82"/>
              <p:cNvSpPr>
                <a:spLocks noChangeArrowheads="1"/>
              </p:cNvSpPr>
              <p:nvPr/>
            </p:nvSpPr>
            <p:spPr bwMode="auto">
              <a:xfrm rot="240000">
                <a:off x="7" y="3144"/>
                <a:ext cx="102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1" name="Rectangle 83"/>
              <p:cNvSpPr>
                <a:spLocks noChangeArrowheads="1"/>
              </p:cNvSpPr>
              <p:nvPr/>
            </p:nvSpPr>
            <p:spPr bwMode="auto">
              <a:xfrm rot="18660000">
                <a:off x="906" y="2474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" name="Rectangle 84"/>
              <p:cNvSpPr>
                <a:spLocks noChangeArrowheads="1"/>
              </p:cNvSpPr>
              <p:nvPr/>
            </p:nvSpPr>
            <p:spPr bwMode="auto">
              <a:xfrm rot="18660000">
                <a:off x="929" y="248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3" name="Rectangle 85"/>
              <p:cNvSpPr>
                <a:spLocks noChangeArrowheads="1"/>
              </p:cNvSpPr>
              <p:nvPr/>
            </p:nvSpPr>
            <p:spPr bwMode="auto">
              <a:xfrm rot="18660000">
                <a:off x="954" y="249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" name="Rectangle 86"/>
              <p:cNvSpPr>
                <a:spLocks noChangeArrowheads="1"/>
              </p:cNvSpPr>
              <p:nvPr/>
            </p:nvSpPr>
            <p:spPr bwMode="auto">
              <a:xfrm rot="18900000">
                <a:off x="974" y="251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" name="Rectangle 87"/>
              <p:cNvSpPr>
                <a:spLocks noChangeArrowheads="1"/>
              </p:cNvSpPr>
              <p:nvPr/>
            </p:nvSpPr>
            <p:spPr bwMode="auto">
              <a:xfrm rot="17940000">
                <a:off x="787" y="2427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6" name="Rectangle 88"/>
              <p:cNvSpPr>
                <a:spLocks noChangeArrowheads="1"/>
              </p:cNvSpPr>
              <p:nvPr/>
            </p:nvSpPr>
            <p:spPr bwMode="auto">
              <a:xfrm rot="17940000">
                <a:off x="814" y="2435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7" name="Rectangle 89"/>
              <p:cNvSpPr>
                <a:spLocks noChangeArrowheads="1"/>
              </p:cNvSpPr>
              <p:nvPr/>
            </p:nvSpPr>
            <p:spPr bwMode="auto">
              <a:xfrm rot="18060000">
                <a:off x="837" y="244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8" name="Rectangle 90"/>
              <p:cNvSpPr>
                <a:spLocks noChangeArrowheads="1"/>
              </p:cNvSpPr>
              <p:nvPr/>
            </p:nvSpPr>
            <p:spPr bwMode="auto">
              <a:xfrm rot="18360000">
                <a:off x="861" y="245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9" name="Rectangle 91"/>
              <p:cNvSpPr>
                <a:spLocks noChangeArrowheads="1"/>
              </p:cNvSpPr>
              <p:nvPr/>
            </p:nvSpPr>
            <p:spPr bwMode="auto">
              <a:xfrm rot="17280000">
                <a:off x="649" y="2398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" name="Rectangle 92"/>
              <p:cNvSpPr>
                <a:spLocks noChangeArrowheads="1"/>
              </p:cNvSpPr>
              <p:nvPr/>
            </p:nvSpPr>
            <p:spPr bwMode="auto">
              <a:xfrm rot="17340000">
                <a:off x="677" y="240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" name="Rectangle 93"/>
              <p:cNvSpPr>
                <a:spLocks noChangeArrowheads="1"/>
              </p:cNvSpPr>
              <p:nvPr/>
            </p:nvSpPr>
            <p:spPr bwMode="auto">
              <a:xfrm rot="17340000">
                <a:off x="707" y="2408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2" name="Rectangle 94"/>
              <p:cNvSpPr>
                <a:spLocks noChangeArrowheads="1"/>
              </p:cNvSpPr>
              <p:nvPr/>
            </p:nvSpPr>
            <p:spPr bwMode="auto">
              <a:xfrm rot="17580000">
                <a:off x="736" y="241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3" name="Rectangle 95"/>
              <p:cNvSpPr>
                <a:spLocks noChangeArrowheads="1"/>
              </p:cNvSpPr>
              <p:nvPr/>
            </p:nvSpPr>
            <p:spPr bwMode="auto">
              <a:xfrm rot="16740000">
                <a:off x="503" y="239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4" name="Rectangle 96"/>
              <p:cNvSpPr>
                <a:spLocks noChangeArrowheads="1"/>
              </p:cNvSpPr>
              <p:nvPr/>
            </p:nvSpPr>
            <p:spPr bwMode="auto">
              <a:xfrm rot="16920000">
                <a:off x="534" y="2394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5" name="Rectangle 97"/>
              <p:cNvSpPr>
                <a:spLocks noChangeArrowheads="1"/>
              </p:cNvSpPr>
              <p:nvPr/>
            </p:nvSpPr>
            <p:spPr bwMode="auto">
              <a:xfrm rot="16920000">
                <a:off x="564" y="2391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6" name="Rectangle 98"/>
              <p:cNvSpPr>
                <a:spLocks noChangeArrowheads="1"/>
              </p:cNvSpPr>
              <p:nvPr/>
            </p:nvSpPr>
            <p:spPr bwMode="auto">
              <a:xfrm rot="17040000">
                <a:off x="594" y="2391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7" name="Rectangle 99"/>
              <p:cNvSpPr>
                <a:spLocks noChangeArrowheads="1"/>
              </p:cNvSpPr>
              <p:nvPr/>
            </p:nvSpPr>
            <p:spPr bwMode="auto">
              <a:xfrm rot="16380000">
                <a:off x="356" y="2414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8" name="Rectangle 100"/>
              <p:cNvSpPr>
                <a:spLocks noChangeArrowheads="1"/>
              </p:cNvSpPr>
              <p:nvPr/>
            </p:nvSpPr>
            <p:spPr bwMode="auto">
              <a:xfrm rot="16260000">
                <a:off x="386" y="241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9" name="Rectangle 101"/>
              <p:cNvSpPr>
                <a:spLocks noChangeArrowheads="1"/>
              </p:cNvSpPr>
              <p:nvPr/>
            </p:nvSpPr>
            <p:spPr bwMode="auto">
              <a:xfrm rot="16320000">
                <a:off x="419" y="2406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" name="Rectangle 102"/>
              <p:cNvSpPr>
                <a:spLocks noChangeArrowheads="1"/>
              </p:cNvSpPr>
              <p:nvPr/>
            </p:nvSpPr>
            <p:spPr bwMode="auto">
              <a:xfrm rot="16440000">
                <a:off x="449" y="240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" name="Rectangle 103"/>
              <p:cNvSpPr>
                <a:spLocks noChangeArrowheads="1"/>
              </p:cNvSpPr>
              <p:nvPr/>
            </p:nvSpPr>
            <p:spPr bwMode="auto">
              <a:xfrm rot="15480000">
                <a:off x="207" y="245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" name="Rectangle 104"/>
              <p:cNvSpPr>
                <a:spLocks noChangeArrowheads="1"/>
              </p:cNvSpPr>
              <p:nvPr/>
            </p:nvSpPr>
            <p:spPr bwMode="auto">
              <a:xfrm rot="15360000">
                <a:off x="238" y="244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" name="Rectangle 105"/>
              <p:cNvSpPr>
                <a:spLocks noChangeArrowheads="1"/>
              </p:cNvSpPr>
              <p:nvPr/>
            </p:nvSpPr>
            <p:spPr bwMode="auto">
              <a:xfrm rot="15480000">
                <a:off x="267" y="243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" name="Rectangle 106"/>
              <p:cNvSpPr>
                <a:spLocks noChangeArrowheads="1"/>
              </p:cNvSpPr>
              <p:nvPr/>
            </p:nvSpPr>
            <p:spPr bwMode="auto">
              <a:xfrm rot="15660000">
                <a:off x="294" y="2429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" name="Rectangle 107"/>
              <p:cNvSpPr>
                <a:spLocks noChangeArrowheads="1"/>
              </p:cNvSpPr>
              <p:nvPr/>
            </p:nvSpPr>
            <p:spPr bwMode="auto">
              <a:xfrm rot="14220000">
                <a:off x="7" y="255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" name="Rectangle 108"/>
              <p:cNvSpPr>
                <a:spLocks noChangeArrowheads="1"/>
              </p:cNvSpPr>
              <p:nvPr/>
            </p:nvSpPr>
            <p:spPr bwMode="auto">
              <a:xfrm rot="14400000">
                <a:off x="66" y="251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" name="Rectangle 109"/>
              <p:cNvSpPr>
                <a:spLocks noChangeArrowheads="1"/>
              </p:cNvSpPr>
              <p:nvPr/>
            </p:nvSpPr>
            <p:spPr bwMode="auto">
              <a:xfrm rot="14760000">
                <a:off x="93" y="2502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" name="Rectangle 110"/>
              <p:cNvSpPr>
                <a:spLocks noChangeArrowheads="1"/>
              </p:cNvSpPr>
              <p:nvPr/>
            </p:nvSpPr>
            <p:spPr bwMode="auto">
              <a:xfrm rot="14760000">
                <a:off x="120" y="2493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" name="Rectangle 111"/>
              <p:cNvSpPr>
                <a:spLocks noChangeArrowheads="1"/>
              </p:cNvSpPr>
              <p:nvPr/>
            </p:nvSpPr>
            <p:spPr bwMode="auto">
              <a:xfrm rot="15120000">
                <a:off x="151" y="247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" name="Rectangle 112"/>
              <p:cNvSpPr>
                <a:spLocks noChangeArrowheads="1"/>
              </p:cNvSpPr>
              <p:nvPr/>
            </p:nvSpPr>
            <p:spPr bwMode="auto">
              <a:xfrm rot="19740000">
                <a:off x="3" y="336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" name="Rectangle 113"/>
              <p:cNvSpPr>
                <a:spLocks noChangeArrowheads="1"/>
              </p:cNvSpPr>
              <p:nvPr/>
            </p:nvSpPr>
            <p:spPr bwMode="auto">
              <a:xfrm rot="3300000">
                <a:off x="511" y="3476"/>
                <a:ext cx="23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" name="Rectangle 114"/>
              <p:cNvSpPr>
                <a:spLocks noChangeArrowheads="1"/>
              </p:cNvSpPr>
              <p:nvPr/>
            </p:nvSpPr>
            <p:spPr bwMode="auto">
              <a:xfrm rot="3300000">
                <a:off x="37" y="2797"/>
                <a:ext cx="23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" name="Rectangle 115"/>
              <p:cNvSpPr>
                <a:spLocks noChangeArrowheads="1"/>
              </p:cNvSpPr>
              <p:nvPr/>
            </p:nvSpPr>
            <p:spPr bwMode="auto">
              <a:xfrm rot="19740000">
                <a:off x="702" y="2852"/>
                <a:ext cx="31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" name="Rectangle 116"/>
              <p:cNvSpPr>
                <a:spLocks noChangeArrowheads="1"/>
              </p:cNvSpPr>
              <p:nvPr/>
            </p:nvSpPr>
            <p:spPr bwMode="auto">
              <a:xfrm rot="5880000">
                <a:off x="201" y="3912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" name="Rectangle 117"/>
              <p:cNvSpPr>
                <a:spLocks noChangeArrowheads="1"/>
              </p:cNvSpPr>
              <p:nvPr/>
            </p:nvSpPr>
            <p:spPr bwMode="auto">
              <a:xfrm rot="6660000">
                <a:off x="47" y="3911"/>
                <a:ext cx="14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" name="Rectangle 118"/>
              <p:cNvSpPr>
                <a:spLocks noChangeArrowheads="1"/>
              </p:cNvSpPr>
              <p:nvPr/>
            </p:nvSpPr>
            <p:spPr bwMode="auto">
              <a:xfrm rot="5220000">
                <a:off x="362" y="3891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" name="Rectangle 119"/>
              <p:cNvSpPr>
                <a:spLocks noChangeArrowheads="1"/>
              </p:cNvSpPr>
              <p:nvPr/>
            </p:nvSpPr>
            <p:spPr bwMode="auto">
              <a:xfrm rot="4500000">
                <a:off x="522" y="3844"/>
                <a:ext cx="12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" name="Rectangle 120"/>
              <p:cNvSpPr>
                <a:spLocks noChangeArrowheads="1"/>
              </p:cNvSpPr>
              <p:nvPr/>
            </p:nvSpPr>
            <p:spPr bwMode="auto">
              <a:xfrm rot="3780000">
                <a:off x="671" y="3775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" name="Rectangle 121"/>
              <p:cNvSpPr>
                <a:spLocks noChangeArrowheads="1"/>
              </p:cNvSpPr>
              <p:nvPr/>
            </p:nvSpPr>
            <p:spPr bwMode="auto">
              <a:xfrm rot="3060000">
                <a:off x="813" y="3686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" name="Rectangle 122"/>
              <p:cNvSpPr>
                <a:spLocks noChangeArrowheads="1"/>
              </p:cNvSpPr>
              <p:nvPr/>
            </p:nvSpPr>
            <p:spPr bwMode="auto">
              <a:xfrm rot="2100000">
                <a:off x="937" y="3579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" name="Rectangle 123"/>
              <p:cNvSpPr>
                <a:spLocks noChangeArrowheads="1"/>
              </p:cNvSpPr>
              <p:nvPr/>
            </p:nvSpPr>
            <p:spPr bwMode="auto">
              <a:xfrm rot="14400000">
                <a:off x="-16" y="2508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" name="Rectangle 124"/>
              <p:cNvSpPr>
                <a:spLocks noChangeArrowheads="1"/>
              </p:cNvSpPr>
              <p:nvPr/>
            </p:nvSpPr>
            <p:spPr bwMode="auto">
              <a:xfrm rot="15180000">
                <a:off x="138" y="2435"/>
                <a:ext cx="12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" name="Rectangle 125"/>
              <p:cNvSpPr>
                <a:spLocks noChangeArrowheads="1"/>
              </p:cNvSpPr>
              <p:nvPr/>
            </p:nvSpPr>
            <p:spPr bwMode="auto">
              <a:xfrm rot="16620000">
                <a:off x="448" y="2367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" name="Rectangle 126"/>
              <p:cNvSpPr>
                <a:spLocks noChangeArrowheads="1"/>
              </p:cNvSpPr>
              <p:nvPr/>
            </p:nvSpPr>
            <p:spPr bwMode="auto">
              <a:xfrm rot="17280000">
                <a:off x="598" y="2362"/>
                <a:ext cx="14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" name="Rectangle 127"/>
              <p:cNvSpPr>
                <a:spLocks noChangeArrowheads="1"/>
              </p:cNvSpPr>
              <p:nvPr/>
            </p:nvSpPr>
            <p:spPr bwMode="auto">
              <a:xfrm rot="17940000">
                <a:off x="739" y="2387"/>
                <a:ext cx="15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" name="Rectangle 128"/>
              <p:cNvSpPr>
                <a:spLocks noChangeArrowheads="1"/>
              </p:cNvSpPr>
              <p:nvPr/>
            </p:nvSpPr>
            <p:spPr bwMode="auto">
              <a:xfrm rot="18420000">
                <a:off x="869" y="2431"/>
                <a:ext cx="165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7" name="Rectangle 129"/>
              <p:cNvSpPr>
                <a:spLocks noChangeArrowheads="1"/>
              </p:cNvSpPr>
              <p:nvPr/>
            </p:nvSpPr>
            <p:spPr bwMode="auto">
              <a:xfrm rot="18960000">
                <a:off x="984" y="2499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8" name="Rectangle 130"/>
              <p:cNvSpPr>
                <a:spLocks noChangeArrowheads="1"/>
              </p:cNvSpPr>
              <p:nvPr/>
            </p:nvSpPr>
            <p:spPr bwMode="auto">
              <a:xfrm rot="19380000">
                <a:off x="1075" y="2588"/>
                <a:ext cx="17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" name="Rectangle 131"/>
              <p:cNvSpPr>
                <a:spLocks noChangeArrowheads="1"/>
              </p:cNvSpPr>
              <p:nvPr/>
            </p:nvSpPr>
            <p:spPr bwMode="auto">
              <a:xfrm rot="19860000">
                <a:off x="1146" y="2691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" name="Rectangle 132"/>
              <p:cNvSpPr>
                <a:spLocks noChangeArrowheads="1"/>
              </p:cNvSpPr>
              <p:nvPr/>
            </p:nvSpPr>
            <p:spPr bwMode="auto">
              <a:xfrm rot="20400000">
                <a:off x="1198" y="2806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" name="Rectangle 133"/>
              <p:cNvSpPr>
                <a:spLocks noChangeArrowheads="1"/>
              </p:cNvSpPr>
              <p:nvPr/>
            </p:nvSpPr>
            <p:spPr bwMode="auto">
              <a:xfrm rot="20820000">
                <a:off x="1218" y="2931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" name="Rectangle 134"/>
              <p:cNvSpPr>
                <a:spLocks noChangeArrowheads="1"/>
              </p:cNvSpPr>
              <p:nvPr/>
            </p:nvSpPr>
            <p:spPr bwMode="auto">
              <a:xfrm rot="21300000">
                <a:off x="1211" y="3066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" name="Rectangle 135"/>
              <p:cNvSpPr>
                <a:spLocks noChangeArrowheads="1"/>
              </p:cNvSpPr>
              <p:nvPr/>
            </p:nvSpPr>
            <p:spPr bwMode="auto">
              <a:xfrm rot="720000">
                <a:off x="1127" y="3335"/>
                <a:ext cx="14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4" name="Rectangle 136"/>
              <p:cNvSpPr>
                <a:spLocks noChangeArrowheads="1"/>
              </p:cNvSpPr>
              <p:nvPr/>
            </p:nvSpPr>
            <p:spPr bwMode="auto">
              <a:xfrm rot="1500000">
                <a:off x="1041" y="3463"/>
                <a:ext cx="13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" name="Freeform 137"/>
              <p:cNvSpPr>
                <a:spLocks noChangeArrowheads="1"/>
              </p:cNvSpPr>
              <p:nvPr/>
            </p:nvSpPr>
            <p:spPr bwMode="auto">
              <a:xfrm>
                <a:off x="849" y="3136"/>
                <a:ext cx="201" cy="118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6" name="Freeform 138"/>
              <p:cNvSpPr>
                <a:spLocks noChangeArrowheads="1"/>
              </p:cNvSpPr>
              <p:nvPr/>
            </p:nvSpPr>
            <p:spPr bwMode="auto">
              <a:xfrm>
                <a:off x="21" y="2723"/>
                <a:ext cx="87" cy="76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" name="Freeform 139"/>
              <p:cNvSpPr>
                <a:spLocks noChangeArrowheads="1"/>
              </p:cNvSpPr>
              <p:nvPr/>
            </p:nvSpPr>
            <p:spPr bwMode="auto">
              <a:xfrm>
                <a:off x="99" y="2652"/>
                <a:ext cx="99" cy="87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" name="Freeform 140"/>
              <p:cNvSpPr>
                <a:spLocks noChangeArrowheads="1"/>
              </p:cNvSpPr>
              <p:nvPr/>
            </p:nvSpPr>
            <p:spPr bwMode="auto">
              <a:xfrm>
                <a:off x="677" y="3501"/>
                <a:ext cx="81" cy="76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9" name="Freeform 141"/>
              <p:cNvSpPr>
                <a:spLocks noChangeArrowheads="1"/>
              </p:cNvSpPr>
              <p:nvPr/>
            </p:nvSpPr>
            <p:spPr bwMode="auto">
              <a:xfrm>
                <a:off x="939" y="2783"/>
                <a:ext cx="88" cy="70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" name="Freeform 142"/>
              <p:cNvSpPr>
                <a:spLocks noChangeArrowheads="1"/>
              </p:cNvSpPr>
              <p:nvPr/>
            </p:nvSpPr>
            <p:spPr bwMode="auto">
              <a:xfrm>
                <a:off x="897" y="2717"/>
                <a:ext cx="87" cy="82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" name="Freeform 143"/>
              <p:cNvSpPr>
                <a:spLocks noChangeArrowheads="1"/>
              </p:cNvSpPr>
              <p:nvPr/>
            </p:nvSpPr>
            <p:spPr bwMode="auto">
              <a:xfrm>
                <a:off x="9" y="3835"/>
                <a:ext cx="4" cy="10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" name="Freeform 144"/>
              <p:cNvSpPr>
                <a:spLocks noChangeArrowheads="1"/>
              </p:cNvSpPr>
              <p:nvPr/>
            </p:nvSpPr>
            <p:spPr bwMode="auto">
              <a:xfrm>
                <a:off x="9" y="2556"/>
                <a:ext cx="28" cy="46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3" name="Freeform 145"/>
              <p:cNvSpPr>
                <a:spLocks noChangeArrowheads="1"/>
              </p:cNvSpPr>
              <p:nvPr/>
            </p:nvSpPr>
            <p:spPr bwMode="auto">
              <a:xfrm>
                <a:off x="9" y="3841"/>
                <a:ext cx="34" cy="64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4" name="Rectangle 146"/>
              <p:cNvSpPr>
                <a:spLocks noChangeArrowheads="1"/>
              </p:cNvSpPr>
              <p:nvPr/>
            </p:nvSpPr>
            <p:spPr bwMode="auto">
              <a:xfrm rot="240000">
                <a:off x="1177" y="3199"/>
                <a:ext cx="15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5" name="Rectangle 147"/>
              <p:cNvSpPr>
                <a:spLocks noChangeArrowheads="1"/>
              </p:cNvSpPr>
              <p:nvPr/>
            </p:nvSpPr>
            <p:spPr bwMode="auto">
              <a:xfrm rot="16020000">
                <a:off x="293" y="2387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6" name="Freeform 148"/>
              <p:cNvSpPr>
                <a:spLocks noChangeArrowheads="1"/>
              </p:cNvSpPr>
              <p:nvPr/>
            </p:nvSpPr>
            <p:spPr bwMode="auto">
              <a:xfrm>
                <a:off x="141" y="3572"/>
                <a:ext cx="142" cy="152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7" name="Freeform 149"/>
              <p:cNvSpPr>
                <a:spLocks noChangeArrowheads="1"/>
              </p:cNvSpPr>
              <p:nvPr/>
            </p:nvSpPr>
            <p:spPr bwMode="auto">
              <a:xfrm rot="18720000">
                <a:off x="618" y="3548"/>
                <a:ext cx="66" cy="67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8" name="Freeform 150"/>
              <p:cNvSpPr>
                <a:spLocks noChangeArrowheads="1"/>
              </p:cNvSpPr>
              <p:nvPr/>
            </p:nvSpPr>
            <p:spPr bwMode="auto">
              <a:xfrm>
                <a:off x="236" y="2504"/>
                <a:ext cx="345" cy="1267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D6B"/>
                  </a:gs>
                  <a:gs pos="100000">
                    <a:srgbClr val="57596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9" name="Oval 151"/>
              <p:cNvSpPr>
                <a:spLocks noChangeArrowheads="1"/>
              </p:cNvSpPr>
              <p:nvPr/>
            </p:nvSpPr>
            <p:spPr bwMode="auto">
              <a:xfrm rot="19920000">
                <a:off x="295" y="3047"/>
                <a:ext cx="218" cy="172"/>
              </a:xfrm>
              <a:prstGeom prst="ellipse">
                <a:avLst/>
              </a:prstGeom>
              <a:gradFill rotWithShape="0">
                <a:gsLst>
                  <a:gs pos="0">
                    <a:srgbClr val="525460"/>
                  </a:gs>
                  <a:gs pos="50000">
                    <a:srgbClr val="5B5D6B"/>
                  </a:gs>
                  <a:gs pos="100000">
                    <a:srgbClr val="52546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00" name="Rectangle 15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8475"/>
            <a:ext cx="77692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01" name="Rectangle 153"/>
          <p:cNvSpPr>
            <a:spLocks noGrp="1" noChangeArrowheads="1"/>
          </p:cNvSpPr>
          <p:nvPr/>
        </p:nvSpPr>
        <p:spPr bwMode="auto">
          <a:xfrm>
            <a:off x="1371600" y="3886200"/>
            <a:ext cx="6397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spcBef>
                <a:spcPts val="800"/>
              </a:spcBef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Click to add Text</a:t>
            </a:r>
          </a:p>
        </p:txBody>
      </p:sp>
      <p:sp>
        <p:nvSpPr>
          <p:cNvPr id="2202" name="Rectangle 154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8400"/>
            <a:ext cx="2282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2203" name="Rectangle 15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282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Segoe UI" pitchFamily="34" charset="0"/>
              </a:defRPr>
            </a:lvl1pPr>
          </a:lstStyle>
          <a:p>
            <a:fld id="{34EE7E21-2609-4BE2-8C29-B7636CF55E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9pPr>
    </p:titleStyle>
    <p:bodyStyle>
      <a:lvl1pPr marL="342900" indent="-342900" algn="ctr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ctr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80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r>
              <a:rPr lang="en-US"/>
              <a:t>3/12/15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80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fld id="{D9F60260-2FE4-495B-A9BA-0F51948D70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57200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5C6C"/>
            </a:gs>
            <a:gs pos="100000">
              <a:srgbClr val="5153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7938" y="1422400"/>
            <a:ext cx="9136062" cy="5432425"/>
            <a:chOff x="5" y="896"/>
            <a:chExt cx="5755" cy="3422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20" y="896"/>
              <a:ext cx="5740" cy="3422"/>
              <a:chOff x="20" y="896"/>
              <a:chExt cx="5740" cy="3422"/>
            </a:xfrm>
          </p:grpSpPr>
          <p:sp>
            <p:nvSpPr>
              <p:cNvPr id="1027" name="Freeform 3"/>
              <p:cNvSpPr>
                <a:spLocks noChangeArrowheads="1"/>
              </p:cNvSpPr>
              <p:nvPr/>
            </p:nvSpPr>
            <p:spPr bwMode="auto">
              <a:xfrm>
                <a:off x="1399" y="1116"/>
                <a:ext cx="2813" cy="2108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>
                <a:off x="672" y="1116"/>
                <a:ext cx="3964" cy="2364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>
                <a:off x="20" y="1069"/>
                <a:ext cx="5730" cy="3105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242" y="1145"/>
                <a:ext cx="5510" cy="2758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 noChangeArrowheads="1"/>
              </p:cNvSpPr>
              <p:nvPr/>
            </p:nvSpPr>
            <p:spPr bwMode="auto">
              <a:xfrm>
                <a:off x="4840" y="984"/>
                <a:ext cx="788" cy="1187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12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5173" y="896"/>
                <a:ext cx="577" cy="1115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3291" y="968"/>
                <a:ext cx="2469" cy="2394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2366" y="1067"/>
                <a:ext cx="1397" cy="1347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4275" y="2031"/>
                <a:ext cx="1254" cy="808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914" y="3476"/>
                <a:ext cx="2846" cy="786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>
                <a:off x="5443" y="922"/>
                <a:ext cx="317" cy="852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14"/>
              <p:cNvSpPr>
                <a:spLocks noChangeArrowheads="1"/>
              </p:cNvSpPr>
              <p:nvPr/>
            </p:nvSpPr>
            <p:spPr bwMode="auto">
              <a:xfrm>
                <a:off x="4954" y="3568"/>
                <a:ext cx="644" cy="390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64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5"/>
              <p:cNvSpPr>
                <a:spLocks noChangeArrowheads="1"/>
              </p:cNvSpPr>
              <p:nvPr/>
            </p:nvSpPr>
            <p:spPr bwMode="auto">
              <a:xfrm>
                <a:off x="50" y="2400"/>
                <a:ext cx="2734" cy="1918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 cap="flat">
                <a:solidFill>
                  <a:srgbClr val="5B5D6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5" y="2295"/>
              <a:ext cx="1376" cy="1691"/>
              <a:chOff x="5" y="2295"/>
              <a:chExt cx="1376" cy="1691"/>
            </a:xfrm>
          </p:grpSpPr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 rot="6780000">
                <a:off x="63" y="3879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 rot="6780000">
                <a:off x="34" y="3877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 rot="6780000">
                <a:off x="7" y="387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 rot="6000000">
                <a:off x="210" y="388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 rot="6000000">
                <a:off x="183" y="3886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 rot="6240000">
                <a:off x="153" y="388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 rot="6240000">
                <a:off x="124" y="3882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 rot="5400000">
                <a:off x="363" y="386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 rot="5400000">
                <a:off x="332" y="386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 rot="5580000">
                <a:off x="302" y="387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 rot="5760000">
                <a:off x="270" y="387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 rot="4740000">
                <a:off x="515" y="382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 rot="4920000">
                <a:off x="486" y="383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 rot="4920000">
                <a:off x="455" y="3845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 rot="5040000">
                <a:off x="425" y="3847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 rot="3840000">
                <a:off x="663" y="375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 rot="3840000">
                <a:off x="634" y="377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 rot="4080000">
                <a:off x="605" y="378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 rot="4320000">
                <a:off x="575" y="380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 rot="3360000">
                <a:off x="798" y="368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 rot="3360000">
                <a:off x="771" y="3696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 rot="3360000">
                <a:off x="744" y="3714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 rot="3840000">
                <a:off x="717" y="373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 rot="2280000">
                <a:off x="923" y="358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 rot="2280000">
                <a:off x="899" y="3604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 rot="2700000">
                <a:off x="875" y="362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 rot="2700000">
                <a:off x="850" y="3641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 rot="1500000">
                <a:off x="1027" y="3471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 rot="1500000">
                <a:off x="1010" y="349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 rot="1800000">
                <a:off x="990" y="3518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 rot="1800000">
                <a:off x="969" y="354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 rot="840000">
                <a:off x="1112" y="335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 rot="840000">
                <a:off x="1100" y="3377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 rot="1320000">
                <a:off x="1086" y="340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 rot="1320000">
                <a:off x="1064" y="3423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 rot="480000">
                <a:off x="1171" y="322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 rot="540000">
                <a:off x="1162" y="3250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 rot="720000">
                <a:off x="1153" y="3275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 rot="720000">
                <a:off x="1141" y="330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 rot="21300000">
                <a:off x="1209" y="309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1200" y="3122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1199" y="314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 rot="240000">
                <a:off x="1188" y="3171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 rot="20880000">
                <a:off x="1217" y="2967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 rot="21120000">
                <a:off x="1218" y="299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 rot="21120000">
                <a:off x="1218" y="301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 rot="21300000">
                <a:off x="1217" y="3041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 rot="20460000">
                <a:off x="1207" y="2844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 rot="20640000">
                <a:off x="1212" y="2865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 rot="20640000">
                <a:off x="1215" y="288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 rot="20760000">
                <a:off x="1218" y="291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 rot="20040000">
                <a:off x="1166" y="2728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 rot="20220000">
                <a:off x="1176" y="2754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 rot="20220000">
                <a:off x="1184" y="2778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 rot="20220000">
                <a:off x="1194" y="2798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 rot="19680000">
                <a:off x="1100" y="2630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 rot="19740000">
                <a:off x="1114" y="2647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 rot="19860000">
                <a:off x="1130" y="266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 rot="19860000">
                <a:off x="1142" y="2686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 rot="19140000">
                <a:off x="1015" y="2540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 rot="19140000">
                <a:off x="1036" y="255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 rot="19140000">
                <a:off x="1051" y="2577"/>
                <a:ext cx="8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 rot="19260000">
                <a:off x="1068" y="259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4" name="Freeform 80"/>
              <p:cNvSpPr>
                <a:spLocks noChangeArrowheads="1"/>
              </p:cNvSpPr>
              <p:nvPr/>
            </p:nvSpPr>
            <p:spPr bwMode="auto">
              <a:xfrm>
                <a:off x="487" y="2564"/>
                <a:ext cx="177" cy="149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 rot="6600000">
                <a:off x="-216" y="3136"/>
                <a:ext cx="122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 rot="240000">
                <a:off x="7" y="3144"/>
                <a:ext cx="102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 rot="18660000">
                <a:off x="906" y="2474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 rot="18660000">
                <a:off x="929" y="2487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 rot="18660000">
                <a:off x="954" y="2499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 rot="18900000">
                <a:off x="974" y="2512"/>
                <a:ext cx="8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 rot="17940000">
                <a:off x="787" y="2427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 rot="17940000">
                <a:off x="814" y="2435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 rot="18060000">
                <a:off x="837" y="244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 rot="18360000">
                <a:off x="861" y="2453"/>
                <a:ext cx="7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 rot="17280000">
                <a:off x="649" y="2398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 rot="17340000">
                <a:off x="677" y="240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 rot="17340000">
                <a:off x="707" y="2408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 rot="17580000">
                <a:off x="736" y="2412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 rot="16740000">
                <a:off x="503" y="2395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 rot="16920000">
                <a:off x="534" y="2394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 rot="16920000">
                <a:off x="564" y="2391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 rot="17040000">
                <a:off x="594" y="2391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 rot="16380000">
                <a:off x="356" y="2414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 rot="16260000">
                <a:off x="386" y="241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 rot="16320000">
                <a:off x="419" y="2406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 rot="16440000">
                <a:off x="449" y="2400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 rot="15480000">
                <a:off x="207" y="245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 rot="15360000">
                <a:off x="238" y="244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 rot="15480000">
                <a:off x="267" y="243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 rot="15660000">
                <a:off x="294" y="2429"/>
                <a:ext cx="6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 rot="14220000">
                <a:off x="7" y="2550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 rot="14400000">
                <a:off x="66" y="2518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 rot="14760000">
                <a:off x="93" y="2502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 rot="14760000">
                <a:off x="120" y="2493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 rot="15120000">
                <a:off x="151" y="2479"/>
                <a:ext cx="6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 rot="19740000">
                <a:off x="3" y="3363"/>
                <a:ext cx="7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 rot="3300000">
                <a:off x="511" y="3476"/>
                <a:ext cx="23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 rot="3300000">
                <a:off x="37" y="2797"/>
                <a:ext cx="23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 rot="19740000">
                <a:off x="702" y="2852"/>
                <a:ext cx="31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 rot="5880000">
                <a:off x="201" y="3912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 rot="6660000">
                <a:off x="47" y="3911"/>
                <a:ext cx="141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 rot="5220000">
                <a:off x="362" y="3891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 rot="4500000">
                <a:off x="522" y="3844"/>
                <a:ext cx="12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 rot="3780000">
                <a:off x="671" y="3775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 rot="3060000">
                <a:off x="813" y="3686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 rot="2100000">
                <a:off x="937" y="3579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 rot="14400000">
                <a:off x="-16" y="2508"/>
                <a:ext cx="13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 rot="15180000">
                <a:off x="138" y="2435"/>
                <a:ext cx="129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 rot="16620000">
                <a:off x="448" y="2367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 rot="17280000">
                <a:off x="598" y="2362"/>
                <a:ext cx="14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 rot="17940000">
                <a:off x="739" y="2387"/>
                <a:ext cx="153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 rot="18420000">
                <a:off x="869" y="2431"/>
                <a:ext cx="165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 rot="18960000">
                <a:off x="984" y="2499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 rot="19380000">
                <a:off x="1075" y="2588"/>
                <a:ext cx="170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 rot="19860000">
                <a:off x="1146" y="2691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 rot="20400000">
                <a:off x="1198" y="2806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 rot="20820000">
                <a:off x="1218" y="2931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 rot="21300000">
                <a:off x="1211" y="3066"/>
                <a:ext cx="164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 rot="720000">
                <a:off x="1127" y="3335"/>
                <a:ext cx="14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 rot="1500000">
                <a:off x="1041" y="3463"/>
                <a:ext cx="137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1" name="Freeform 137"/>
              <p:cNvSpPr>
                <a:spLocks noChangeArrowheads="1"/>
              </p:cNvSpPr>
              <p:nvPr/>
            </p:nvSpPr>
            <p:spPr bwMode="auto">
              <a:xfrm>
                <a:off x="849" y="3136"/>
                <a:ext cx="201" cy="118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2" name="Freeform 138"/>
              <p:cNvSpPr>
                <a:spLocks noChangeArrowheads="1"/>
              </p:cNvSpPr>
              <p:nvPr/>
            </p:nvSpPr>
            <p:spPr bwMode="auto">
              <a:xfrm>
                <a:off x="21" y="2723"/>
                <a:ext cx="87" cy="76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3" name="Freeform 139"/>
              <p:cNvSpPr>
                <a:spLocks noChangeArrowheads="1"/>
              </p:cNvSpPr>
              <p:nvPr/>
            </p:nvSpPr>
            <p:spPr bwMode="auto">
              <a:xfrm>
                <a:off x="99" y="2652"/>
                <a:ext cx="99" cy="87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4" name="Freeform 140"/>
              <p:cNvSpPr>
                <a:spLocks noChangeArrowheads="1"/>
              </p:cNvSpPr>
              <p:nvPr/>
            </p:nvSpPr>
            <p:spPr bwMode="auto">
              <a:xfrm>
                <a:off x="677" y="3501"/>
                <a:ext cx="81" cy="76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5" name="Freeform 141"/>
              <p:cNvSpPr>
                <a:spLocks noChangeArrowheads="1"/>
              </p:cNvSpPr>
              <p:nvPr/>
            </p:nvSpPr>
            <p:spPr bwMode="auto">
              <a:xfrm>
                <a:off x="939" y="2783"/>
                <a:ext cx="88" cy="70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6" name="Freeform 142"/>
              <p:cNvSpPr>
                <a:spLocks noChangeArrowheads="1"/>
              </p:cNvSpPr>
              <p:nvPr/>
            </p:nvSpPr>
            <p:spPr bwMode="auto">
              <a:xfrm>
                <a:off x="897" y="2717"/>
                <a:ext cx="87" cy="82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" name="Freeform 143"/>
              <p:cNvSpPr>
                <a:spLocks noChangeArrowheads="1"/>
              </p:cNvSpPr>
              <p:nvPr/>
            </p:nvSpPr>
            <p:spPr bwMode="auto">
              <a:xfrm>
                <a:off x="9" y="3835"/>
                <a:ext cx="4" cy="10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8" name="Freeform 144"/>
              <p:cNvSpPr>
                <a:spLocks noChangeArrowheads="1"/>
              </p:cNvSpPr>
              <p:nvPr/>
            </p:nvSpPr>
            <p:spPr bwMode="auto">
              <a:xfrm>
                <a:off x="9" y="2556"/>
                <a:ext cx="28" cy="46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9" name="Freeform 145"/>
              <p:cNvSpPr>
                <a:spLocks noChangeArrowheads="1"/>
              </p:cNvSpPr>
              <p:nvPr/>
            </p:nvSpPr>
            <p:spPr bwMode="auto">
              <a:xfrm>
                <a:off x="9" y="3841"/>
                <a:ext cx="34" cy="64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 rot="240000">
                <a:off x="1177" y="3199"/>
                <a:ext cx="158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 rot="16020000">
                <a:off x="293" y="2387"/>
                <a:ext cx="136" cy="10"/>
              </a:xfrm>
              <a:prstGeom prst="rect">
                <a:avLst/>
              </a:pr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2" name="Freeform 148"/>
              <p:cNvSpPr>
                <a:spLocks noChangeArrowheads="1"/>
              </p:cNvSpPr>
              <p:nvPr/>
            </p:nvSpPr>
            <p:spPr bwMode="auto">
              <a:xfrm>
                <a:off x="141" y="3572"/>
                <a:ext cx="142" cy="152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3" name="Freeform 149"/>
              <p:cNvSpPr>
                <a:spLocks noChangeArrowheads="1"/>
              </p:cNvSpPr>
              <p:nvPr/>
            </p:nvSpPr>
            <p:spPr bwMode="auto">
              <a:xfrm rot="18720000">
                <a:off x="618" y="3548"/>
                <a:ext cx="66" cy="67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5B5D6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4" name="Freeform 150"/>
              <p:cNvSpPr>
                <a:spLocks noChangeArrowheads="1"/>
              </p:cNvSpPr>
              <p:nvPr/>
            </p:nvSpPr>
            <p:spPr bwMode="auto">
              <a:xfrm>
                <a:off x="236" y="2504"/>
                <a:ext cx="345" cy="1267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D6B"/>
                  </a:gs>
                  <a:gs pos="100000">
                    <a:srgbClr val="57596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5" name="Oval 151"/>
              <p:cNvSpPr>
                <a:spLocks noChangeArrowheads="1"/>
              </p:cNvSpPr>
              <p:nvPr/>
            </p:nvSpPr>
            <p:spPr bwMode="auto">
              <a:xfrm rot="19920000">
                <a:off x="295" y="3047"/>
                <a:ext cx="218" cy="172"/>
              </a:xfrm>
              <a:prstGeom prst="ellipse">
                <a:avLst/>
              </a:prstGeom>
              <a:gradFill rotWithShape="0">
                <a:gsLst>
                  <a:gs pos="0">
                    <a:srgbClr val="525460"/>
                  </a:gs>
                  <a:gs pos="50000">
                    <a:srgbClr val="5B5D6B"/>
                  </a:gs>
                  <a:gs pos="100000">
                    <a:srgbClr val="52546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6" name="Rectangle 15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75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77" name="Rectangle 153"/>
          <p:cNvSpPr>
            <a:spLocks noGrp="1" noChangeArrowheads="1"/>
          </p:cNvSpPr>
          <p:nvPr>
            <p:ph type="dt"/>
          </p:nvPr>
        </p:nvSpPr>
        <p:spPr bwMode="auto">
          <a:xfrm>
            <a:off x="301625" y="6245225"/>
            <a:ext cx="2286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78" name="Rectangle 15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79" name="Rectangle 15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6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322ABE10-6810-4EC2-9DA8-A254B87F69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0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00200"/>
            <a:ext cx="85375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66052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76400"/>
            <a:ext cx="7772400" cy="1447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Empire, War, &amp; Colonial Rebellion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286000" y="47244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694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European War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371600"/>
            <a:ext cx="8540750" cy="5257800"/>
          </a:xfrm>
          <a:ln/>
        </p:spPr>
        <p:txBody>
          <a:bodyPr/>
          <a:lstStyle/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France sided with Prussia (Feared a strong united Germany under Hapsburg rule)</a:t>
            </a:r>
          </a:p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Britain, Russia, and the Dutch Netherlands sided with Austria.</a:t>
            </a:r>
          </a:p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Austria was hindered by a rebellion in Bohemia and the many different ethnic groups and privileges of the Habsburg Empire</a:t>
            </a:r>
          </a:p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The Bohemian Revolt was put down with Hungarian troops</a:t>
            </a:r>
          </a:p>
          <a:p>
            <a:pPr marL="339725" indent="-336550">
              <a:spcBef>
                <a:spcPts val="825"/>
              </a:spcBef>
              <a:buClrTx/>
              <a:buSzPct val="80000"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3300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Results of Austrian Succession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600200"/>
            <a:ext cx="8540750" cy="4498975"/>
          </a:xfrm>
          <a:ln/>
        </p:spPr>
        <p:txBody>
          <a:bodyPr/>
          <a:lstStyle/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</a:rPr>
              <a:t>Treaty of Aix-La-Chapelle - 1748</a:t>
            </a:r>
          </a:p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</a:rPr>
              <a:t>Frederick kept Silesia which guaranteed another war</a:t>
            </a:r>
          </a:p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</a:rPr>
              <a:t>Status quo maintained</a:t>
            </a:r>
          </a:p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</a:rPr>
              <a:t>The Balance of Power continues to be the driving force in Europe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Diplomatic Revolution -1756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540750" cy="4498975"/>
          </a:xfrm>
          <a:ln/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</a:rPr>
              <a:t>While Maria Theresa prepared for another war her prime minister Count von 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Kaunitz</a:t>
            </a:r>
            <a:r>
              <a:rPr lang="en-US" sz="2400" dirty="0">
                <a:solidFill>
                  <a:schemeClr val="tx1"/>
                </a:solidFill>
                <a:effectLst/>
              </a:rPr>
              <a:t> worked to separate Prussia from France</a:t>
            </a:r>
          </a:p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</a:rPr>
              <a:t>Austria forged an alliance with ancient Bourbon rival…France</a:t>
            </a:r>
          </a:p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</a:rPr>
              <a:t>This was done through the marriage of Maria's Daughter, Marie Antoinette to Louis XVI of France</a:t>
            </a:r>
          </a:p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</a:rPr>
              <a:t>Russia saw Prussia as hindrance to expansion and allied with Austria and France</a:t>
            </a:r>
          </a:p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</a:rPr>
              <a:t>Great Britain allied with Prussia in order to maintain the balance of power</a:t>
            </a:r>
          </a:p>
          <a:p>
            <a:pPr marL="0" indent="3175">
              <a:buClrTx/>
              <a:buSzPct val="80000"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sz="2800" dirty="0"/>
          </a:p>
          <a:p>
            <a:pPr marL="341313" indent="-339725">
              <a:buClrTx/>
              <a:buSzPct val="80000"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tIns="45000" bIns="45000" anchor="t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Reforms of Maria Theresa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49275" y="1052513"/>
            <a:ext cx="81486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Centralized tax collection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Tripled size of army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Founded Military Academy and Engineering Schools.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Promoted primary education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Promoted smallpox vaccination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Outlawed torture and capital punishment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Goals was to get support of people to retake Silesia which failed.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Seven Years War</a:t>
            </a:r>
            <a:br>
              <a:rPr lang="en-US" sz="4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4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6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1756-1763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8613" y="135255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1pPr>
            <a:lvl2pPr marL="739775" indent="-28257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6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Involved almost every European country.</a:t>
            </a:r>
          </a:p>
          <a:p>
            <a:pPr eaLnBrk="1" hangingPunct="1">
              <a:spcBef>
                <a:spcPts val="6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Fought not only in Europe but also India and the Americas.</a:t>
            </a:r>
          </a:p>
          <a:p>
            <a:pPr lvl="1" eaLnBrk="1" hangingPunct="1">
              <a:spcBef>
                <a:spcPts val="525"/>
              </a:spcBef>
              <a:buClr>
                <a:srgbClr val="6FA9B7"/>
              </a:buClr>
              <a:buFont typeface="Wingdings" pitchFamily="2" charset="2"/>
              <a:buChar char="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The French and Indian Wars</a:t>
            </a:r>
          </a:p>
          <a:p>
            <a:pPr eaLnBrk="1" hangingPunct="1">
              <a:spcBef>
                <a:spcPts val="6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At one time, Prussia was surrounded by enemies in Europe.</a:t>
            </a:r>
          </a:p>
          <a:p>
            <a:pPr lvl="1" eaLnBrk="1" hangingPunct="1">
              <a:spcBef>
                <a:spcPts val="525"/>
              </a:spcBef>
              <a:buClr>
                <a:srgbClr val="6FA9B7"/>
              </a:buClr>
              <a:buFont typeface="Wingdings" pitchFamily="2" charset="2"/>
              <a:buChar char="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With British aid, Frederick was able to hold off invasion.</a:t>
            </a:r>
          </a:p>
          <a:p>
            <a:pPr eaLnBrk="1" hangingPunct="1">
              <a:spcBef>
                <a:spcPts val="6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Complexion of war changed when Russia changed sides and joined Prussia.</a:t>
            </a:r>
          </a:p>
          <a:p>
            <a:pPr eaLnBrk="1" hangingPunct="1">
              <a:spcBef>
                <a:spcPts val="6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The Treaty of Paris 1763 ended the war.</a:t>
            </a:r>
          </a:p>
          <a:p>
            <a:pPr eaLnBrk="1" hangingPunct="1">
              <a:spcBef>
                <a:spcPts val="6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Prussia allowed to keep Silesia and balance of power maintained</a:t>
            </a:r>
          </a:p>
          <a:p>
            <a:pPr eaLnBrk="1" hangingPunct="1">
              <a:spcBef>
                <a:spcPts val="6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This is the first major global war</a:t>
            </a:r>
          </a:p>
          <a:p>
            <a:pPr eaLnBrk="1" hangingPunct="1">
              <a:spcBef>
                <a:spcPts val="6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</a:rPr>
              <a:t>This is the first war where most sides were considered nation states and not just following a monarch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2" dur="5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228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India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600200"/>
            <a:ext cx="8540750" cy="4498975"/>
          </a:xfrm>
          <a:ln/>
        </p:spPr>
        <p:txBody>
          <a:bodyPr/>
          <a:lstStyle/>
          <a:p>
            <a:pPr marL="606425" indent="-6064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606425" algn="l"/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France vs. Great Britain</a:t>
            </a:r>
          </a:p>
          <a:p>
            <a:pPr marL="606425" indent="-6064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606425" algn="l"/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British under Robert Clive decisively defeat the French </a:t>
            </a:r>
          </a:p>
          <a:p>
            <a:pPr marL="606425" indent="-6064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606425" algn="l"/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Britain became the dominant European power in India. 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/>
              <a:t>French and Indian War 1756-1763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600200"/>
            <a:ext cx="8540750" cy="4498975"/>
          </a:xfrm>
          <a:ln/>
        </p:spPr>
        <p:txBody>
          <a:bodyPr/>
          <a:lstStyle/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William Pitt the Elder (PM) “The Battle for North America was won on the fields of Europe”</a:t>
            </a:r>
          </a:p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Major victory for Great Britain over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France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tIns="45000" bIns="45000" anchor="t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  <a:latin typeface="Calibri" pitchFamily="34" charset="0"/>
              </a:rPr>
              <a:t>Treaty of Paris  1763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5125" y="1600200"/>
            <a:ext cx="83200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Britain gets all colonies east of Mississippi River (French Canada and Spanish Florida)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Britain gets control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of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India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France got control of some sugar islands in the Caribbean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THIS IS ONE OF THE MOST IMPORTANT TREATIES YOU WILL HAVE TO KNOW THIS YEAR!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49275" y="639763"/>
            <a:ext cx="81502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</a:rPr>
              <a:t>In North America (known as French and Indian War) it left British colonists free of French threats.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</a:rPr>
              <a:t>It made the British want to force the colonists to pay for the cost of the war---which lead to the American Revolution.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</a:rPr>
              <a:t>It established the hatred of Prussia and Austria as rivals for German superiority.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</a:rPr>
              <a:t>Set the stage for the French Revolution (France is in major debt).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45000"/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</a:rPr>
              <a:t>Britain now in charge of India sets out to destroy the Mogul Empire and a series of events that will change both nations.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91600" cy="4498975"/>
          </a:xfrm>
          <a:ln/>
        </p:spPr>
        <p:txBody>
          <a:bodyPr/>
          <a:lstStyle/>
          <a:p>
            <a:pPr marL="0" indent="0" algn="ctr">
              <a:buClr>
                <a:srgbClr val="A3C145"/>
              </a:buClr>
              <a:buSzPct val="80000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 smtClean="0">
                <a:solidFill>
                  <a:schemeClr val="tx1"/>
                </a:solidFill>
                <a:effectLst/>
              </a:rPr>
              <a:t>Britain </a:t>
            </a:r>
            <a:r>
              <a:rPr lang="en-US" dirty="0">
                <a:solidFill>
                  <a:schemeClr val="tx1"/>
                </a:solidFill>
                <a:effectLst/>
              </a:rPr>
              <a:t>became the world's dominant naval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and </a:t>
            </a:r>
            <a:r>
              <a:rPr lang="en-US" dirty="0">
                <a:solidFill>
                  <a:schemeClr val="tx1"/>
                </a:solidFill>
                <a:effectLst/>
              </a:rPr>
              <a:t>economic power </a:t>
            </a:r>
          </a:p>
          <a:p>
            <a:pPr marL="339725" indent="-336550">
              <a:buClrTx/>
              <a:buSzPct val="80000"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effectLst/>
              </a:rPr>
              <a:t>  </a:t>
            </a:r>
          </a:p>
          <a:p>
            <a:pPr marL="341313" indent="-339725">
              <a:buClrTx/>
              <a:buSzPct val="80000"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dirty="0">
              <a:effectLst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010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6038"/>
            <a:ext cx="769620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572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/>
              <a:t>European Claims in North America Before and After the Seven Years' War</a:t>
            </a:r>
            <a:r>
              <a:rPr lang="en-US" sz="3600">
                <a:solidFill>
                  <a:srgbClr val="333333"/>
                </a:solidFill>
              </a:rPr>
              <a:t> (1756–1763)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18th Century Empires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40750" cy="4498975"/>
          </a:xfrm>
          <a:ln/>
        </p:spPr>
        <p:txBody>
          <a:bodyPr/>
          <a:lstStyle/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European countries during the 18th century used empires to promote mercantilism, and improve their economic status.</a:t>
            </a:r>
          </a:p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Trade rivalries developed causing great strain among the European powers.</a:t>
            </a:r>
          </a:p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Boundaries of empires established in the Treaty of Utrecht in 1713.</a:t>
            </a:r>
          </a:p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The rise of Russia and Prussia brought dynastic war to Central Europe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Source of Conflict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600200"/>
            <a:ext cx="8540750" cy="4498975"/>
          </a:xfrm>
          <a:ln/>
        </p:spPr>
        <p:txBody>
          <a:bodyPr/>
          <a:lstStyle/>
          <a:p>
            <a:pPr marL="339725" indent="-339725"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There were three major zones of conflict:</a:t>
            </a:r>
          </a:p>
          <a:p>
            <a:pPr marL="339725" indent="-336550">
              <a:buClrTx/>
              <a:buSzPct val="80000"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dirty="0">
              <a:solidFill>
                <a:schemeClr val="tx1"/>
              </a:solidFill>
              <a:effectLst/>
            </a:endParaRPr>
          </a:p>
          <a:p>
            <a:pPr marL="739775" lvl="1" indent="-282575"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Central Europe (Hapsburgs and Hohenzollerns)</a:t>
            </a:r>
          </a:p>
          <a:p>
            <a:pPr marL="739775" lvl="1" indent="-282575"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Eastern Europe (Russian growth at expense of Ottomans and Poland)</a:t>
            </a:r>
          </a:p>
          <a:p>
            <a:pPr marL="739775" lvl="1" indent="-282575"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>
                <a:solidFill>
                  <a:schemeClr val="tx1"/>
                </a:solidFill>
                <a:effectLst/>
              </a:rPr>
              <a:t>Colonies (British vs. French rivalry in north America and India)</a:t>
            </a:r>
          </a:p>
          <a:p>
            <a:pPr marL="341313" indent="-339725">
              <a:buClrTx/>
              <a:buSzPct val="80000"/>
              <a:buFont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French &amp; British Rivalry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96963"/>
            <a:ext cx="7772400" cy="5257800"/>
          </a:xfrm>
          <a:ln/>
        </p:spPr>
        <p:txBody>
          <a:bodyPr/>
          <a:lstStyle/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North America was a major source of conflict between France and Britain.</a:t>
            </a:r>
          </a:p>
          <a:p>
            <a:pPr marL="739775" lvl="1" indent="-282575">
              <a:spcBef>
                <a:spcPts val="7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900" dirty="0">
                <a:solidFill>
                  <a:schemeClr val="tx1"/>
                </a:solidFill>
                <a:effectLst/>
              </a:rPr>
              <a:t>Competition among colonists</a:t>
            </a:r>
          </a:p>
          <a:p>
            <a:pPr marL="739775" lvl="1" indent="-282575">
              <a:spcBef>
                <a:spcPts val="7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900" dirty="0">
                <a:solidFill>
                  <a:schemeClr val="tx1"/>
                </a:solidFill>
                <a:effectLst/>
              </a:rPr>
              <a:t>Conflict over fishing rights and fur trade.</a:t>
            </a:r>
          </a:p>
          <a:p>
            <a:pPr marL="739775" lvl="1" indent="-282575">
              <a:spcBef>
                <a:spcPts val="7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900" dirty="0">
                <a:solidFill>
                  <a:schemeClr val="tx1"/>
                </a:solidFill>
                <a:effectLst/>
              </a:rPr>
              <a:t>Competition among each other to gain alliances with Native American tribes.</a:t>
            </a:r>
          </a:p>
          <a:p>
            <a:pPr marL="339725" indent="-339725">
              <a:spcBef>
                <a:spcPts val="8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3300" dirty="0">
                <a:solidFill>
                  <a:schemeClr val="tx1"/>
                </a:solidFill>
                <a:effectLst/>
              </a:rPr>
              <a:t>India was another source of conflict.</a:t>
            </a:r>
          </a:p>
          <a:p>
            <a:pPr marL="739775" lvl="1" indent="-282575">
              <a:spcBef>
                <a:spcPts val="7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900" dirty="0">
                <a:solidFill>
                  <a:schemeClr val="tx1"/>
                </a:solidFill>
                <a:effectLst/>
              </a:rPr>
              <a:t>Competition for trade between the British East India Company and French trading companies.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Rivalry in India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5029200"/>
          </a:xfrm>
          <a:ln/>
        </p:spPr>
        <p:txBody>
          <a:bodyPr/>
          <a:lstStyle/>
          <a:p>
            <a:pPr marL="339725" indent="-339725">
              <a:spcBef>
                <a:spcPts val="7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900" dirty="0">
                <a:solidFill>
                  <a:schemeClr val="tx1"/>
                </a:solidFill>
                <a:effectLst/>
              </a:rPr>
              <a:t>The Mughal government of India was weakening during the 18th century.</a:t>
            </a:r>
          </a:p>
          <a:p>
            <a:pPr marL="339725" indent="-339725">
              <a:spcBef>
                <a:spcPts val="7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900" dirty="0">
                <a:solidFill>
                  <a:schemeClr val="tx1"/>
                </a:solidFill>
                <a:effectLst/>
              </a:rPr>
              <a:t>France and Britain both saw it as an opportunity to expand their control of the region.</a:t>
            </a:r>
          </a:p>
          <a:p>
            <a:pPr marL="739775" lvl="1" indent="-282575">
              <a:spcBef>
                <a:spcPts val="6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</a:rPr>
              <a:t>Both countries attempted to gain control of the government in India.</a:t>
            </a:r>
          </a:p>
          <a:p>
            <a:pPr lvl="2">
              <a:spcBef>
                <a:spcPts val="525"/>
              </a:spcBef>
              <a:buClr>
                <a:srgbClr val="A3C145"/>
              </a:buClr>
              <a:buSzPct val="80000"/>
              <a:buFont typeface="Wingdings 3" pitchFamily="18" charset="2"/>
              <a:buChar char="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100" dirty="0">
                <a:solidFill>
                  <a:schemeClr val="tx1"/>
                </a:solidFill>
                <a:effectLst/>
              </a:rPr>
              <a:t>Joseph Dupleix of France</a:t>
            </a:r>
          </a:p>
          <a:p>
            <a:pPr lvl="2">
              <a:spcBef>
                <a:spcPts val="525"/>
              </a:spcBef>
              <a:buClr>
                <a:srgbClr val="A3C145"/>
              </a:buClr>
              <a:buSzPct val="80000"/>
              <a:buFont typeface="Wingdings 3" pitchFamily="18" charset="2"/>
              <a:buChar char="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100" dirty="0">
                <a:solidFill>
                  <a:schemeClr val="tx1"/>
                </a:solidFill>
                <a:effectLst/>
              </a:rPr>
              <a:t>Robert Clive of England</a:t>
            </a:r>
          </a:p>
          <a:p>
            <a:pPr marL="739775" lvl="1" indent="-282575">
              <a:spcBef>
                <a:spcPts val="6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</a:rPr>
              <a:t>Each country attempted to stop the other from government control of India.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768475"/>
            <a:ext cx="7772400" cy="17367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Mid 18th Century Wars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Pragmatic Sanction (1713)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540750" cy="4498975"/>
          </a:xfrm>
          <a:ln/>
        </p:spPr>
        <p:txBody>
          <a:bodyPr/>
          <a:lstStyle/>
          <a:p>
            <a:pPr marL="341313" indent="-339725">
              <a:buClrTx/>
              <a:buSzPct val="80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marL="341313" indent="-338138">
              <a:buClrTx/>
              <a:buSzPct val="80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Designed to ensure that the Austrian throne and Habsburg lands would be inherited by Emperor Charles VI's daughter, Maria Theresa.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407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War of the Austrian Succession</a:t>
            </a:r>
            <a:br>
              <a:rPr lang="en-US"/>
            </a:br>
            <a:r>
              <a:rPr lang="en-US"/>
              <a:t>1740 - 1748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600200"/>
            <a:ext cx="8540750" cy="5029200"/>
          </a:xfrm>
          <a:ln/>
        </p:spPr>
        <p:txBody>
          <a:bodyPr/>
          <a:lstStyle/>
          <a:p>
            <a:pPr marL="339725" indent="-339725">
              <a:spcBef>
                <a:spcPts val="7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900" dirty="0">
                <a:solidFill>
                  <a:schemeClr val="tx1"/>
                </a:solidFill>
                <a:effectLst/>
              </a:rPr>
              <a:t>In 1740, Frederick the Great of Prussia seized the Austrian province of Silesia.</a:t>
            </a:r>
          </a:p>
          <a:p>
            <a:pPr marL="739775" lvl="1" indent="-282575">
              <a:spcBef>
                <a:spcPts val="6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</a:rPr>
              <a:t>Claimed he was not bound to the Pragmatic Sanction.</a:t>
            </a:r>
          </a:p>
          <a:p>
            <a:pPr marL="739775" lvl="1" indent="-282575">
              <a:spcBef>
                <a:spcPts val="6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</a:rPr>
              <a:t>Silesia had rich farmland along with large iron deposits.</a:t>
            </a:r>
          </a:p>
          <a:p>
            <a:pPr marL="739775" lvl="1" indent="-282575">
              <a:spcBef>
                <a:spcPts val="6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</a:rPr>
              <a:t>Its population was largely German speaking</a:t>
            </a:r>
          </a:p>
          <a:p>
            <a:pPr marL="739775" lvl="1" indent="-282575">
              <a:spcBef>
                <a:spcPts val="625"/>
              </a:spcBef>
              <a:buClr>
                <a:srgbClr val="6FA9B7"/>
              </a:buClr>
              <a:buFont typeface="Wingdings" pitchFamily="2" charset="2"/>
              <a:buChar char="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</a:rPr>
              <a:t>Had a powerful army complemented by a capable centralized bureaucracy able to raise money through taxes</a:t>
            </a:r>
          </a:p>
          <a:p>
            <a:pPr marL="339725" indent="-339725">
              <a:spcBef>
                <a:spcPts val="725"/>
              </a:spcBef>
              <a:buClr>
                <a:srgbClr val="A3C145"/>
              </a:buClr>
              <a:buSzPct val="80000"/>
              <a:buFont typeface="Wingdings 3" pitchFamily="18" charset="2"/>
              <a:buChar char="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900" dirty="0">
                <a:solidFill>
                  <a:schemeClr val="tx1"/>
                </a:solidFill>
                <a:effectLst/>
              </a:rPr>
              <a:t>The seizure of Silesia began the War of the Austrian Succession.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14118</TotalTime>
  <Words>943</Words>
  <Application>Microsoft Office PowerPoint</Application>
  <PresentationFormat>On-screen Show (4:3)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Microsoft YaHei</vt:lpstr>
      <vt:lpstr>Arial</vt:lpstr>
      <vt:lpstr>Calibri</vt:lpstr>
      <vt:lpstr>Lucida Sans Unicode</vt:lpstr>
      <vt:lpstr>Segoe UI</vt:lpstr>
      <vt:lpstr>Times New Roman</vt:lpstr>
      <vt:lpstr>Wingdings</vt:lpstr>
      <vt:lpstr>Wingdings 3</vt:lpstr>
      <vt:lpstr>Office Theme</vt:lpstr>
      <vt:lpstr>Office Theme</vt:lpstr>
      <vt:lpstr>Office Theme</vt:lpstr>
      <vt:lpstr>1_Office Theme</vt:lpstr>
      <vt:lpstr>Empire, War, &amp; Colonial Rebellion</vt:lpstr>
      <vt:lpstr>PowerPoint Presentation</vt:lpstr>
      <vt:lpstr>18th Century Empires</vt:lpstr>
      <vt:lpstr>Source of Conflict</vt:lpstr>
      <vt:lpstr>French &amp; British Rivalry</vt:lpstr>
      <vt:lpstr>Rivalry in India</vt:lpstr>
      <vt:lpstr>Mid 18th Century Wars</vt:lpstr>
      <vt:lpstr>Pragmatic Sanction (1713)</vt:lpstr>
      <vt:lpstr>War of the Austrian Succession 1740 - 1748</vt:lpstr>
      <vt:lpstr>PowerPoint Presentation</vt:lpstr>
      <vt:lpstr>European War</vt:lpstr>
      <vt:lpstr>Results of Austrian Succession</vt:lpstr>
      <vt:lpstr>Diplomatic Revolution -1756</vt:lpstr>
      <vt:lpstr>Reforms of Maria Theresa</vt:lpstr>
      <vt:lpstr>PowerPoint Presentation</vt:lpstr>
      <vt:lpstr>PowerPoint Presentation</vt:lpstr>
      <vt:lpstr>India</vt:lpstr>
      <vt:lpstr>French and Indian War 1756-1763</vt:lpstr>
      <vt:lpstr>Treaty of Paris  1763</vt:lpstr>
      <vt:lpstr>PowerPoint Presentation</vt:lpstr>
      <vt:lpstr>PowerPoint Presentation</vt:lpstr>
      <vt:lpstr>European Claims in North America Before and After the Seven Years' War (1756–1763)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Empire, War, &amp; Colonial Rebellion</dc:title>
  <dc:creator>Kenneth Groh</dc:creator>
  <cp:lastModifiedBy>Kenneth Groh</cp:lastModifiedBy>
  <cp:revision>17</cp:revision>
  <cp:lastPrinted>2007-11-25T08:49:33Z</cp:lastPrinted>
  <dcterms:created xsi:type="dcterms:W3CDTF">1601-01-01T00:00:00Z</dcterms:created>
  <dcterms:modified xsi:type="dcterms:W3CDTF">2019-02-19T18:10:18Z</dcterms:modified>
</cp:coreProperties>
</file>