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6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6" r:id="rId60"/>
  </p:sldIdLst>
  <p:sldSz cx="9144000" cy="6858000" type="screen4x3"/>
  <p:notesSz cx="6858000" cy="9144000"/>
  <p:embeddedFontLst>
    <p:embeddedFont>
      <p:font typeface="Calibri" panose="020F0502020204030204" pitchFamily="34" charset="0"/>
      <p:regular r:id="rId62"/>
      <p:bold r:id="rId63"/>
      <p:italic r:id="rId64"/>
      <p:boldItalic r:id="rId65"/>
    </p:embeddedFont>
    <p:embeddedFont>
      <p:font typeface="Corbel" panose="020B0503020204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dfcf4a8d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dfcf4a8d9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4dfcf4a8d9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dfcf4a8d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dfcf4a8d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4dfcf4a8d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25</a:t>
            </a:fld>
            <a:endParaRPr>
              <a:solidFill>
                <a:srgbClr val="FFFFFF"/>
              </a:solidFill>
            </a:endParaRPr>
          </a:p>
        </p:txBody>
      </p:sp>
      <p:sp>
        <p:nvSpPr>
          <p:cNvPr id="358" name="Google Shape;358;p30: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9" name="Google Shape;359;p30: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360" name="Google Shape;360;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26</a:t>
            </a:fld>
            <a:endParaRPr>
              <a:solidFill>
                <a:srgbClr val="FFFFFF"/>
              </a:solidFill>
            </a:endParaRPr>
          </a:p>
        </p:txBody>
      </p:sp>
      <p:sp>
        <p:nvSpPr>
          <p:cNvPr id="366" name="Google Shape;366;p31: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7" name="Google Shape;367;p31: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368" name="Google Shape;36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e8f35de9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e8f35de96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4e8f35de96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31</a:t>
            </a:fld>
            <a:endParaRPr>
              <a:solidFill>
                <a:srgbClr val="FFFFFF"/>
              </a:solidFill>
            </a:endParaRPr>
          </a:p>
        </p:txBody>
      </p:sp>
      <p:sp>
        <p:nvSpPr>
          <p:cNvPr id="399" name="Google Shape;399;p38: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0" name="Google Shape;400;p38: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401" name="Google Shape;40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32</a:t>
            </a:fld>
            <a:endParaRPr>
              <a:solidFill>
                <a:srgbClr val="FFFFFF"/>
              </a:solidFill>
            </a:endParaRPr>
          </a:p>
        </p:txBody>
      </p:sp>
      <p:sp>
        <p:nvSpPr>
          <p:cNvPr id="407" name="Google Shape;407;p39: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8" name="Google Shape;408;p39: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409" name="Google Shape;40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33</a:t>
            </a:fld>
            <a:endParaRPr>
              <a:solidFill>
                <a:srgbClr val="FFFFFF"/>
              </a:solidFill>
            </a:endParaRPr>
          </a:p>
        </p:txBody>
      </p:sp>
      <p:sp>
        <p:nvSpPr>
          <p:cNvPr id="415" name="Google Shape;415;p40: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16" name="Google Shape;416;p40: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417" name="Google Shape;417;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34</a:t>
            </a:fld>
            <a:endParaRPr>
              <a:solidFill>
                <a:srgbClr val="FFFFFF"/>
              </a:solidFill>
            </a:endParaRPr>
          </a:p>
        </p:txBody>
      </p:sp>
      <p:sp>
        <p:nvSpPr>
          <p:cNvPr id="423" name="Google Shape;423;p41: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4" name="Google Shape;424;p41: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425" name="Google Shape;42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e8f35de96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e8f35de96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4e8f35de96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43</a:t>
            </a:fld>
            <a:endParaRPr>
              <a:solidFill>
                <a:srgbClr val="FFFFFF"/>
              </a:solidFill>
            </a:endParaRPr>
          </a:p>
        </p:txBody>
      </p:sp>
      <p:sp>
        <p:nvSpPr>
          <p:cNvPr id="499" name="Google Shape;499;p52: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0" name="Google Shape;500;p52: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501" name="Google Shape;50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44</a:t>
            </a:fld>
            <a:endParaRPr>
              <a:solidFill>
                <a:srgbClr val="FFFFFF"/>
              </a:solidFill>
            </a:endParaRPr>
          </a:p>
        </p:txBody>
      </p:sp>
      <p:sp>
        <p:nvSpPr>
          <p:cNvPr id="507" name="Google Shape;507;p53: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8" name="Google Shape;508;p53: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509" name="Google Shape;509;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45</a:t>
            </a:fld>
            <a:endParaRPr>
              <a:solidFill>
                <a:srgbClr val="FFFFFF"/>
              </a:solidFill>
            </a:endParaRPr>
          </a:p>
        </p:txBody>
      </p:sp>
      <p:sp>
        <p:nvSpPr>
          <p:cNvPr id="515" name="Google Shape;515;p54: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6" name="Google Shape;516;p5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517" name="Google Shape;517;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46</a:t>
            </a:fld>
            <a:endParaRPr>
              <a:solidFill>
                <a:srgbClr val="FFFFFF"/>
              </a:solidFill>
            </a:endParaRPr>
          </a:p>
        </p:txBody>
      </p:sp>
      <p:sp>
        <p:nvSpPr>
          <p:cNvPr id="523" name="Google Shape;523;p55: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24" name="Google Shape;524;p55: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525" name="Google Shape;52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47</a:t>
            </a:fld>
            <a:endParaRPr>
              <a:solidFill>
                <a:srgbClr val="FFFFFF"/>
              </a:solidFill>
            </a:endParaRPr>
          </a:p>
        </p:txBody>
      </p:sp>
      <p:sp>
        <p:nvSpPr>
          <p:cNvPr id="531" name="Google Shape;531;p56: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2" name="Google Shape;532;p56: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533" name="Google Shape;533;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FFFFFF"/>
                </a:solidFill>
              </a:rPr>
              <a:t>48</a:t>
            </a:fld>
            <a:endParaRPr>
              <a:solidFill>
                <a:srgbClr val="FFFFFF"/>
              </a:solidFill>
            </a:endParaRPr>
          </a:p>
        </p:txBody>
      </p:sp>
      <p:sp>
        <p:nvSpPr>
          <p:cNvPr id="539" name="Google Shape;539;p57:notes"/>
          <p:cNvSpPr>
            <a:spLocks noGrp="1" noRot="1" noChangeAspect="1"/>
          </p:cNvSpPr>
          <p:nvPr>
            <p:ph type="sldImg" idx="2"/>
          </p:nvPr>
        </p:nvSpPr>
        <p:spPr>
          <a:xfrm>
            <a:off x="1141413"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40" name="Google Shape;540;p57: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rgbClr val="FFFFFF"/>
              </a:solidFill>
              <a:latin typeface="Times New Roman"/>
              <a:ea typeface="Times New Roman"/>
              <a:cs typeface="Times New Roman"/>
              <a:sym typeface="Times New Roman"/>
            </a:endParaRPr>
          </a:p>
        </p:txBody>
      </p:sp>
      <p:sp>
        <p:nvSpPr>
          <p:cNvPr id="541" name="Google Shape;541;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e8f35de96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e8f35de96_1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4e8f35de96_1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17"/>
        <p:cNvGrpSpPr/>
        <p:nvPr/>
      </p:nvGrpSpPr>
      <p:grpSpPr>
        <a:xfrm>
          <a:off x="0" y="0"/>
          <a:ext cx="0" cy="0"/>
          <a:chOff x="0" y="0"/>
          <a:chExt cx="0" cy="0"/>
        </a:xfrm>
      </p:grpSpPr>
      <p:sp>
        <p:nvSpPr>
          <p:cNvPr id="18" name="Google Shape;18;p2"/>
          <p:cNvSpPr/>
          <p:nvPr/>
        </p:nvSpPr>
        <p:spPr>
          <a:xfrm>
            <a:off x="0" y="0"/>
            <a:ext cx="9144000" cy="513556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
          <p:cNvSpPr/>
          <p:nvPr/>
        </p:nvSpPr>
        <p:spPr>
          <a:xfrm>
            <a:off x="0" y="5127625"/>
            <a:ext cx="9144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
          <p:cNvSpPr txBox="1">
            <a:spLocks noGrp="1"/>
          </p:cNvSpPr>
          <p:nvPr>
            <p:ph type="ctrTitle"/>
          </p:nvPr>
        </p:nvSpPr>
        <p:spPr>
          <a:xfrm>
            <a:off x="685800" y="3355848"/>
            <a:ext cx="8077200" cy="1673352"/>
          </a:xfrm>
          <a:prstGeom prst="rect">
            <a:avLst/>
          </a:prstGeom>
          <a:noFill/>
          <a:ln>
            <a:noFill/>
          </a:ln>
        </p:spPr>
        <p:txBody>
          <a:bodyPr spcFirstLastPara="1" wrap="square" lIns="91425" tIns="0" rIns="45700" bIns="0" anchor="t" anchorCtr="0"/>
          <a:lstStyle>
            <a:lvl1pPr lvl="0" algn="l">
              <a:spcBef>
                <a:spcPts val="0"/>
              </a:spcBef>
              <a:spcAft>
                <a:spcPts val="0"/>
              </a:spcAft>
              <a:buSzPts val="1400"/>
              <a:buNone/>
              <a:defRPr sz="47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685800" y="1828800"/>
            <a:ext cx="8077200" cy="1499616"/>
          </a:xfrm>
          <a:prstGeom prst="rect">
            <a:avLst/>
          </a:prstGeom>
          <a:noFill/>
          <a:ln>
            <a:noFill/>
          </a:ln>
        </p:spPr>
        <p:txBody>
          <a:bodyPr spcFirstLastPara="1" wrap="square" lIns="118850" tIns="0" rIns="45700" bIns="0" anchor="b" anchorCtr="0"/>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a:endParaRPr/>
          </a:p>
        </p:txBody>
      </p:sp>
      <p:sp>
        <p:nvSpPr>
          <p:cNvPr id="22" name="Google Shape;22;p2"/>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2"/>
        </a:solidFill>
        <a:effectLst/>
      </p:bgPr>
    </p:bg>
    <p:spTree>
      <p:nvGrpSpPr>
        <p:cNvPr id="1" name="Shape 89"/>
        <p:cNvGrpSpPr/>
        <p:nvPr/>
      </p:nvGrpSpPr>
      <p:grpSpPr>
        <a:xfrm>
          <a:off x="0" y="0"/>
          <a:ext cx="0" cy="0"/>
          <a:chOff x="0" y="0"/>
          <a:chExt cx="0" cy="0"/>
        </a:xfrm>
      </p:grpSpPr>
      <p:sp>
        <p:nvSpPr>
          <p:cNvPr id="90" name="Google Shape;90;p12"/>
          <p:cNvSpPr/>
          <p:nvPr/>
        </p:nvSpPr>
        <p:spPr>
          <a:xfrm>
            <a:off x="2855913" y="0"/>
            <a:ext cx="46037"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12"/>
          <p:cNvSpPr/>
          <p:nvPr/>
        </p:nvSpPr>
        <p:spPr>
          <a:xfrm>
            <a:off x="2855913" y="0"/>
            <a:ext cx="46037"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12"/>
          <p:cNvSpPr txBox="1">
            <a:spLocks noGrp="1"/>
          </p:cNvSpPr>
          <p:nvPr>
            <p:ph type="title"/>
          </p:nvPr>
        </p:nvSpPr>
        <p:spPr>
          <a:xfrm>
            <a:off x="164592" y="155448"/>
            <a:ext cx="2525150" cy="978408"/>
          </a:xfrm>
          <a:prstGeom prst="rect">
            <a:avLst/>
          </a:prstGeom>
          <a:noFill/>
          <a:ln>
            <a:noFill/>
          </a:ln>
        </p:spPr>
        <p:txBody>
          <a:bodyPr spcFirstLastPara="1" wrap="square" lIns="73150" tIns="45700" rIns="45700" bIns="0" anchor="b" anchorCtr="0"/>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a:spLocks noGrp="1"/>
          </p:cNvSpPr>
          <p:nvPr>
            <p:ph type="pic" idx="2"/>
          </p:nvPr>
        </p:nvSpPr>
        <p:spPr>
          <a:xfrm>
            <a:off x="2903805" y="1484808"/>
            <a:ext cx="6247397" cy="5373192"/>
          </a:xfrm>
          <a:prstGeom prst="rect">
            <a:avLst/>
          </a:prstGeom>
          <a:solidFill>
            <a:srgbClr val="BABABB"/>
          </a:solidFill>
          <a:ln>
            <a:noFill/>
          </a:ln>
        </p:spPr>
        <p:txBody>
          <a:bodyPr spcFirstLastPara="1" wrap="square" lIns="54850" tIns="91425" rIns="91425" bIns="45700" anchor="t" anchorCtr="0"/>
          <a:lstStyle>
            <a:lvl1pPr marR="0" lvl="0" algn="l" rtl="0">
              <a:spcBef>
                <a:spcPts val="0"/>
              </a:spcBef>
              <a:spcAft>
                <a:spcPts val="0"/>
              </a:spcAft>
              <a:buClr>
                <a:schemeClr val="accent1"/>
              </a:buClr>
              <a:buSzPts val="2560"/>
              <a:buFont typeface="Noto Sans Symbols"/>
              <a:buNone/>
              <a:defRPr sz="3200" b="0" i="0" u="none" strike="noStrike" cap="none">
                <a:solidFill>
                  <a:schemeClr val="dk1"/>
                </a:solidFill>
                <a:latin typeface="Corbel"/>
                <a:ea typeface="Corbel"/>
                <a:cs typeface="Corbel"/>
                <a:sym typeface="Corbel"/>
              </a:defRPr>
            </a:lvl1pPr>
            <a:lvl2pPr marR="0" lvl="1" algn="l" rtl="0">
              <a:spcBef>
                <a:spcPts val="560"/>
              </a:spcBef>
              <a:spcAft>
                <a:spcPts val="0"/>
              </a:spcAft>
              <a:buClr>
                <a:schemeClr val="accent2"/>
              </a:buClr>
              <a:buSzPts val="2520"/>
              <a:buFont typeface="Noto Sans Symbols"/>
              <a:buNone/>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rgbClr val="E66C7D"/>
              </a:buClr>
              <a:buSzPts val="2400"/>
              <a:buFont typeface="Arial"/>
              <a:buNone/>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rgbClr val="6BB76D"/>
              </a:buClr>
              <a:buSzPts val="2000"/>
              <a:buFont typeface="Arial"/>
              <a:buNone/>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rgbClr val="E88651"/>
              </a:buClr>
              <a:buSzPts val="2000"/>
              <a:buFont typeface="Noto Sans Symbols"/>
              <a:buNone/>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accent6"/>
              </a:buClr>
              <a:buSzPts val="2000"/>
              <a:buFont typeface="Noto Sans Symbols"/>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accent2"/>
              </a:buClr>
              <a:buSzPts val="2000"/>
              <a:buFont typeface="Noto Sans Symbols"/>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accent3"/>
              </a:buClr>
              <a:buSzPts val="2000"/>
              <a:buFont typeface="Noto Sans Symbols"/>
              <a:buNone/>
              <a:defRPr sz="2000" b="0" i="0" u="none" strike="noStrike" cap="none">
                <a:solidFill>
                  <a:schemeClr val="dk1"/>
                </a:solidFill>
                <a:latin typeface="Corbel"/>
                <a:ea typeface="Corbel"/>
                <a:cs typeface="Corbel"/>
                <a:sym typeface="Corbel"/>
              </a:defRPr>
            </a:lvl9pPr>
          </a:lstStyle>
          <a:p>
            <a:endParaRPr/>
          </a:p>
        </p:txBody>
      </p:sp>
      <p:sp>
        <p:nvSpPr>
          <p:cNvPr id="94" name="Google Shape;94;p12"/>
          <p:cNvSpPr txBox="1">
            <a:spLocks noGrp="1"/>
          </p:cNvSpPr>
          <p:nvPr>
            <p:ph type="body" idx="1"/>
          </p:nvPr>
        </p:nvSpPr>
        <p:spPr>
          <a:xfrm>
            <a:off x="164592" y="1728216"/>
            <a:ext cx="2468880" cy="4572000"/>
          </a:xfrm>
          <a:prstGeom prst="rect">
            <a:avLst/>
          </a:prstGeom>
          <a:noFill/>
          <a:ln>
            <a:noFill/>
          </a:ln>
        </p:spPr>
        <p:txBody>
          <a:bodyPr spcFirstLastPara="1" wrap="square" lIns="54850" tIns="91425" rIns="91425" bIns="45700" anchor="t" anchorCtr="0"/>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5" name="Google Shape;95;p12"/>
          <p:cNvSpPr txBox="1">
            <a:spLocks noGrp="1"/>
          </p:cNvSpPr>
          <p:nvPr>
            <p:ph type="dt" idx="10"/>
          </p:nvPr>
        </p:nvSpPr>
        <p:spPr>
          <a:xfrm>
            <a:off x="165100" y="1169988"/>
            <a:ext cx="2522538" cy="201612"/>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3035300" y="1169988"/>
            <a:ext cx="5194300" cy="201612"/>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solidFill>
                  <a:srgbClr val="BABAB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8339138" y="1169988"/>
            <a:ext cx="733425" cy="201612"/>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457200" y="152400"/>
            <a:ext cx="8229600" cy="1250950"/>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rot="5400000">
            <a:off x="2259012" y="-26988"/>
            <a:ext cx="4625975" cy="8229600"/>
          </a:xfrm>
          <a:prstGeom prst="rect">
            <a:avLst/>
          </a:prstGeom>
          <a:noFill/>
          <a:ln>
            <a:noFill/>
          </a:ln>
        </p:spPr>
        <p:txBody>
          <a:bodyPr spcFirstLastPara="1" wrap="square" lIns="54850" tIns="91425" rIns="91425" bIns="45700" anchor="t" anchorCtr="0"/>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13"/>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4"/>
          <p:cNvSpPr/>
          <p:nvPr/>
        </p:nvSpPr>
        <p:spPr>
          <a:xfrm>
            <a:off x="6599238" y="0"/>
            <a:ext cx="46037" cy="6858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4"/>
          <p:cNvSpPr/>
          <p:nvPr/>
        </p:nvSpPr>
        <p:spPr>
          <a:xfrm>
            <a:off x="6648450" y="0"/>
            <a:ext cx="25146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14"/>
          <p:cNvSpPr txBox="1">
            <a:spLocks noGrp="1"/>
          </p:cNvSpPr>
          <p:nvPr>
            <p:ph type="title"/>
          </p:nvPr>
        </p:nvSpPr>
        <p:spPr>
          <a:xfrm rot="5400000">
            <a:off x="4808537" y="2247903"/>
            <a:ext cx="5851525" cy="1905000"/>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4"/>
          <p:cNvSpPr txBox="1">
            <a:spLocks noGrp="1"/>
          </p:cNvSpPr>
          <p:nvPr>
            <p:ph type="body" idx="1"/>
          </p:nvPr>
        </p:nvSpPr>
        <p:spPr>
          <a:xfrm rot="5400000">
            <a:off x="541338" y="220663"/>
            <a:ext cx="5851525" cy="6019800"/>
          </a:xfrm>
          <a:prstGeom prst="rect">
            <a:avLst/>
          </a:prstGeom>
          <a:noFill/>
          <a:ln>
            <a:noFill/>
          </a:ln>
        </p:spPr>
        <p:txBody>
          <a:bodyPr spcFirstLastPara="1" wrap="square" lIns="54850" tIns="91425" rIns="91425" bIns="45700" anchor="t" anchorCtr="0"/>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9" name="Google Shape;109;p14"/>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2640013" y="6376988"/>
            <a:ext cx="3836987" cy="365125"/>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52463" y="534988"/>
            <a:ext cx="7831137" cy="1138237"/>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a:off x="815975" y="1860550"/>
            <a:ext cx="7504113" cy="3586163"/>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a:lvl1pPr>
            <a:lvl2pPr marL="914400" lvl="1" indent="-228600" algn="l">
              <a:lnSpc>
                <a:spcPct val="95000"/>
              </a:lnSpc>
              <a:spcBef>
                <a:spcPts val="1288"/>
              </a:spcBef>
              <a:spcAft>
                <a:spcPts val="0"/>
              </a:spcAft>
              <a:buSzPts val="1400"/>
              <a:buNone/>
              <a:defRPr/>
            </a:lvl2pPr>
            <a:lvl3pPr marL="1371600" lvl="2" indent="-228600" algn="l">
              <a:lnSpc>
                <a:spcPct val="95000"/>
              </a:lnSpc>
              <a:spcBef>
                <a:spcPts val="1025"/>
              </a:spcBef>
              <a:spcAft>
                <a:spcPts val="0"/>
              </a:spcAft>
              <a:buSzPts val="1400"/>
              <a:buNone/>
              <a:defRPr/>
            </a:lvl3pPr>
            <a:lvl4pPr marL="1828800" lvl="3" indent="-228600" algn="l">
              <a:lnSpc>
                <a:spcPct val="95000"/>
              </a:lnSpc>
              <a:spcBef>
                <a:spcPts val="775"/>
              </a:spcBef>
              <a:spcAft>
                <a:spcPts val="0"/>
              </a:spcAft>
              <a:buSzPts val="1400"/>
              <a:buNone/>
              <a:defRPr/>
            </a:lvl4pPr>
            <a:lvl5pPr marL="2286000" lvl="4" indent="-228600" algn="l">
              <a:lnSpc>
                <a:spcPct val="95000"/>
              </a:lnSpc>
              <a:spcBef>
                <a:spcPts val="513"/>
              </a:spcBef>
              <a:spcAft>
                <a:spcPts val="0"/>
              </a:spcAft>
              <a:buSzPts val="1400"/>
              <a:buNone/>
              <a:defRPr/>
            </a:lvl5pPr>
            <a:lvl6pPr marL="2743200" lvl="5" indent="-228600" algn="l">
              <a:lnSpc>
                <a:spcPct val="95000"/>
              </a:lnSpc>
              <a:spcBef>
                <a:spcPts val="263"/>
              </a:spcBef>
              <a:spcAft>
                <a:spcPts val="0"/>
              </a:spcAft>
              <a:buSzPts val="1400"/>
              <a:buNone/>
              <a:defRPr/>
            </a:lvl6pPr>
            <a:lvl7pPr marL="3200400" lvl="6" indent="-228600" algn="l">
              <a:lnSpc>
                <a:spcPct val="95000"/>
              </a:lnSpc>
              <a:spcBef>
                <a:spcPts val="263"/>
              </a:spcBef>
              <a:spcAft>
                <a:spcPts val="0"/>
              </a:spcAft>
              <a:buSzPts val="1400"/>
              <a:buNone/>
              <a:defRPr/>
            </a:lvl7pPr>
            <a:lvl8pPr marL="3657600" lvl="7" indent="-228600" algn="l">
              <a:lnSpc>
                <a:spcPct val="95000"/>
              </a:lnSpc>
              <a:spcBef>
                <a:spcPts val="263"/>
              </a:spcBef>
              <a:spcAft>
                <a:spcPts val="0"/>
              </a:spcAft>
              <a:buSzPts val="1400"/>
              <a:buNone/>
              <a:defRPr/>
            </a:lvl8pPr>
            <a:lvl9pPr marL="4114800" lvl="8" indent="-228600" algn="l">
              <a:lnSpc>
                <a:spcPct val="95000"/>
              </a:lnSpc>
              <a:spcBef>
                <a:spcPts val="263"/>
              </a:spcBef>
              <a:spcAft>
                <a:spcPts val="263"/>
              </a:spcAft>
              <a:buSzPts val="1400"/>
              <a:buNone/>
              <a:defRPr/>
            </a:lvl9pPr>
          </a:lstStyle>
          <a:p>
            <a:endParaRPr/>
          </a:p>
        </p:txBody>
      </p:sp>
      <p:sp>
        <p:nvSpPr>
          <p:cNvPr id="121" name="Google Shape;121;p16"/>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6"/>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652463" y="534988"/>
            <a:ext cx="7831137" cy="1138237"/>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26" name="Google Shape;126;p17"/>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7"/>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18"/>
          <p:cNvSpPr txBox="1">
            <a:spLocks noGrp="1"/>
          </p:cNvSpPr>
          <p:nvPr>
            <p:ph type="ctrTitle"/>
          </p:nvPr>
        </p:nvSpPr>
        <p:spPr>
          <a:xfrm>
            <a:off x="685800" y="2130425"/>
            <a:ext cx="7772400" cy="1470025"/>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31" name="Google Shape;131;p18"/>
          <p:cNvSpPr txBox="1">
            <a:spLocks noGrp="1"/>
          </p:cNvSpPr>
          <p:nvPr>
            <p:ph type="subTitle" idx="1"/>
          </p:nvPr>
        </p:nvSpPr>
        <p:spPr>
          <a:xfrm>
            <a:off x="1371600" y="3886200"/>
            <a:ext cx="6400800" cy="1752600"/>
          </a:xfrm>
          <a:prstGeom prst="rect">
            <a:avLst/>
          </a:prstGeom>
          <a:noFill/>
          <a:ln>
            <a:noFill/>
          </a:ln>
        </p:spPr>
        <p:txBody>
          <a:bodyPr spcFirstLastPara="1" wrap="square" lIns="0" tIns="18350" rIns="0" bIns="0" anchor="t" anchorCtr="0"/>
          <a:lstStyle>
            <a:lvl1pPr lvl="0" algn="ctr">
              <a:lnSpc>
                <a:spcPct val="95000"/>
              </a:lnSpc>
              <a:spcBef>
                <a:spcPts val="0"/>
              </a:spcBef>
              <a:spcAft>
                <a:spcPts val="0"/>
              </a:spcAft>
              <a:buSzPts val="2900"/>
              <a:buNone/>
              <a:defRPr/>
            </a:lvl1pPr>
            <a:lvl2pPr lvl="1" algn="ctr">
              <a:lnSpc>
                <a:spcPct val="95000"/>
              </a:lnSpc>
              <a:spcBef>
                <a:spcPts val="1288"/>
              </a:spcBef>
              <a:spcAft>
                <a:spcPts val="0"/>
              </a:spcAft>
              <a:buSzPts val="2500"/>
              <a:buNone/>
              <a:defRPr/>
            </a:lvl2pPr>
            <a:lvl3pPr lvl="2" algn="ctr">
              <a:lnSpc>
                <a:spcPct val="95000"/>
              </a:lnSpc>
              <a:spcBef>
                <a:spcPts val="1025"/>
              </a:spcBef>
              <a:spcAft>
                <a:spcPts val="0"/>
              </a:spcAft>
              <a:buSzPts val="2200"/>
              <a:buNone/>
              <a:defRPr/>
            </a:lvl3pPr>
            <a:lvl4pPr lvl="3" algn="ctr">
              <a:lnSpc>
                <a:spcPct val="95000"/>
              </a:lnSpc>
              <a:spcBef>
                <a:spcPts val="775"/>
              </a:spcBef>
              <a:spcAft>
                <a:spcPts val="0"/>
              </a:spcAft>
              <a:buSzPts val="1800"/>
              <a:buNone/>
              <a:defRPr/>
            </a:lvl4pPr>
            <a:lvl5pPr lvl="4" algn="ctr">
              <a:lnSpc>
                <a:spcPct val="95000"/>
              </a:lnSpc>
              <a:spcBef>
                <a:spcPts val="513"/>
              </a:spcBef>
              <a:spcAft>
                <a:spcPts val="0"/>
              </a:spcAft>
              <a:buSzPts val="1800"/>
              <a:buNone/>
              <a:defRPr/>
            </a:lvl5pPr>
            <a:lvl6pPr lvl="5" algn="ctr">
              <a:lnSpc>
                <a:spcPct val="95000"/>
              </a:lnSpc>
              <a:spcBef>
                <a:spcPts val="263"/>
              </a:spcBef>
              <a:spcAft>
                <a:spcPts val="0"/>
              </a:spcAft>
              <a:buSzPts val="1800"/>
              <a:buNone/>
              <a:defRPr/>
            </a:lvl6pPr>
            <a:lvl7pPr lvl="6" algn="ctr">
              <a:lnSpc>
                <a:spcPct val="95000"/>
              </a:lnSpc>
              <a:spcBef>
                <a:spcPts val="263"/>
              </a:spcBef>
              <a:spcAft>
                <a:spcPts val="0"/>
              </a:spcAft>
              <a:buSzPts val="1800"/>
              <a:buNone/>
              <a:defRPr/>
            </a:lvl7pPr>
            <a:lvl8pPr lvl="7" algn="ctr">
              <a:lnSpc>
                <a:spcPct val="95000"/>
              </a:lnSpc>
              <a:spcBef>
                <a:spcPts val="263"/>
              </a:spcBef>
              <a:spcAft>
                <a:spcPts val="0"/>
              </a:spcAft>
              <a:buSzPts val="1800"/>
              <a:buNone/>
              <a:defRPr/>
            </a:lvl8pPr>
            <a:lvl9pPr lvl="8" algn="ctr">
              <a:lnSpc>
                <a:spcPct val="95000"/>
              </a:lnSpc>
              <a:spcBef>
                <a:spcPts val="263"/>
              </a:spcBef>
              <a:spcAft>
                <a:spcPts val="263"/>
              </a:spcAft>
              <a:buSzPts val="1800"/>
              <a:buNone/>
              <a:defRPr/>
            </a:lvl9pPr>
          </a:lstStyle>
          <a:p>
            <a:endParaRPr/>
          </a:p>
        </p:txBody>
      </p:sp>
      <p:sp>
        <p:nvSpPr>
          <p:cNvPr id="132" name="Google Shape;132;p18"/>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8"/>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8"/>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722313" y="4406900"/>
            <a:ext cx="7772400" cy="136207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SzPts val="1400"/>
              <a:buNone/>
              <a:defRPr sz="4000" b="1" cap="none"/>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37" name="Google Shape;137;p19"/>
          <p:cNvSpPr txBox="1">
            <a:spLocks noGrp="1"/>
          </p:cNvSpPr>
          <p:nvPr>
            <p:ph type="body" idx="1"/>
          </p:nvPr>
        </p:nvSpPr>
        <p:spPr>
          <a:xfrm>
            <a:off x="722313" y="2906713"/>
            <a:ext cx="7772400" cy="1500187"/>
          </a:xfrm>
          <a:prstGeom prst="rect">
            <a:avLst/>
          </a:prstGeom>
          <a:noFill/>
          <a:ln>
            <a:noFill/>
          </a:ln>
        </p:spPr>
        <p:txBody>
          <a:bodyPr spcFirstLastPara="1" wrap="square" lIns="0" tIns="18350" rIns="0" bIns="0" anchor="b" anchorCtr="0"/>
          <a:lstStyle>
            <a:lvl1pPr marL="457200" lvl="0" indent="-228600" algn="l">
              <a:lnSpc>
                <a:spcPct val="95000"/>
              </a:lnSpc>
              <a:spcBef>
                <a:spcPts val="0"/>
              </a:spcBef>
              <a:spcAft>
                <a:spcPts val="0"/>
              </a:spcAft>
              <a:buSzPts val="2000"/>
              <a:buNone/>
              <a:defRPr sz="2000"/>
            </a:lvl1pPr>
            <a:lvl2pPr marL="914400" lvl="1" indent="-228600" algn="l">
              <a:lnSpc>
                <a:spcPct val="95000"/>
              </a:lnSpc>
              <a:spcBef>
                <a:spcPts val="1288"/>
              </a:spcBef>
              <a:spcAft>
                <a:spcPts val="0"/>
              </a:spcAft>
              <a:buSzPts val="1800"/>
              <a:buNone/>
              <a:defRPr sz="1800"/>
            </a:lvl2pPr>
            <a:lvl3pPr marL="1371600" lvl="2" indent="-228600" algn="l">
              <a:lnSpc>
                <a:spcPct val="95000"/>
              </a:lnSpc>
              <a:spcBef>
                <a:spcPts val="1025"/>
              </a:spcBef>
              <a:spcAft>
                <a:spcPts val="0"/>
              </a:spcAft>
              <a:buSzPts val="1600"/>
              <a:buNone/>
              <a:defRPr sz="1600"/>
            </a:lvl3pPr>
            <a:lvl4pPr marL="1828800" lvl="3" indent="-228600" algn="l">
              <a:lnSpc>
                <a:spcPct val="95000"/>
              </a:lnSpc>
              <a:spcBef>
                <a:spcPts val="775"/>
              </a:spcBef>
              <a:spcAft>
                <a:spcPts val="0"/>
              </a:spcAft>
              <a:buSzPts val="1400"/>
              <a:buNone/>
              <a:defRPr sz="1400"/>
            </a:lvl4pPr>
            <a:lvl5pPr marL="2286000" lvl="4" indent="-228600" algn="l">
              <a:lnSpc>
                <a:spcPct val="95000"/>
              </a:lnSpc>
              <a:spcBef>
                <a:spcPts val="513"/>
              </a:spcBef>
              <a:spcAft>
                <a:spcPts val="0"/>
              </a:spcAft>
              <a:buSzPts val="1400"/>
              <a:buNone/>
              <a:defRPr sz="1400"/>
            </a:lvl5pPr>
            <a:lvl6pPr marL="2743200" lvl="5" indent="-228600" algn="l">
              <a:lnSpc>
                <a:spcPct val="95000"/>
              </a:lnSpc>
              <a:spcBef>
                <a:spcPts val="263"/>
              </a:spcBef>
              <a:spcAft>
                <a:spcPts val="0"/>
              </a:spcAft>
              <a:buSzPts val="1400"/>
              <a:buNone/>
              <a:defRPr sz="1400"/>
            </a:lvl6pPr>
            <a:lvl7pPr marL="3200400" lvl="6" indent="-228600" algn="l">
              <a:lnSpc>
                <a:spcPct val="95000"/>
              </a:lnSpc>
              <a:spcBef>
                <a:spcPts val="263"/>
              </a:spcBef>
              <a:spcAft>
                <a:spcPts val="0"/>
              </a:spcAft>
              <a:buSzPts val="1400"/>
              <a:buNone/>
              <a:defRPr sz="1400"/>
            </a:lvl7pPr>
            <a:lvl8pPr marL="3657600" lvl="7" indent="-228600" algn="l">
              <a:lnSpc>
                <a:spcPct val="95000"/>
              </a:lnSpc>
              <a:spcBef>
                <a:spcPts val="263"/>
              </a:spcBef>
              <a:spcAft>
                <a:spcPts val="0"/>
              </a:spcAft>
              <a:buSzPts val="1400"/>
              <a:buNone/>
              <a:defRPr sz="1400"/>
            </a:lvl8pPr>
            <a:lvl9pPr marL="4114800" lvl="8" indent="-228600" algn="l">
              <a:lnSpc>
                <a:spcPct val="95000"/>
              </a:lnSpc>
              <a:spcBef>
                <a:spcPts val="263"/>
              </a:spcBef>
              <a:spcAft>
                <a:spcPts val="263"/>
              </a:spcAft>
              <a:buSzPts val="1400"/>
              <a:buNone/>
              <a:defRPr sz="1400"/>
            </a:lvl9pPr>
          </a:lstStyle>
          <a:p>
            <a:endParaRPr/>
          </a:p>
        </p:txBody>
      </p:sp>
      <p:sp>
        <p:nvSpPr>
          <p:cNvPr id="138" name="Google Shape;138;p19"/>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9"/>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9"/>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52463" y="534988"/>
            <a:ext cx="7831137" cy="1138237"/>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43" name="Google Shape;143;p20"/>
          <p:cNvSpPr txBox="1">
            <a:spLocks noGrp="1"/>
          </p:cNvSpPr>
          <p:nvPr>
            <p:ph type="body" idx="1"/>
          </p:nvPr>
        </p:nvSpPr>
        <p:spPr>
          <a:xfrm>
            <a:off x="815975" y="1860550"/>
            <a:ext cx="3675063" cy="3586163"/>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sz="2800"/>
            </a:lvl1pPr>
            <a:lvl2pPr marL="914400" lvl="1" indent="-228600" algn="l">
              <a:lnSpc>
                <a:spcPct val="95000"/>
              </a:lnSpc>
              <a:spcBef>
                <a:spcPts val="1288"/>
              </a:spcBef>
              <a:spcAft>
                <a:spcPts val="0"/>
              </a:spcAft>
              <a:buSzPts val="1400"/>
              <a:buNone/>
              <a:defRPr sz="2400"/>
            </a:lvl2pPr>
            <a:lvl3pPr marL="1371600" lvl="2" indent="-228600" algn="l">
              <a:lnSpc>
                <a:spcPct val="95000"/>
              </a:lnSpc>
              <a:spcBef>
                <a:spcPts val="1025"/>
              </a:spcBef>
              <a:spcAft>
                <a:spcPts val="0"/>
              </a:spcAft>
              <a:buSzPts val="1400"/>
              <a:buNone/>
              <a:defRPr sz="2000"/>
            </a:lvl3pPr>
            <a:lvl4pPr marL="1828800" lvl="3" indent="-228600" algn="l">
              <a:lnSpc>
                <a:spcPct val="95000"/>
              </a:lnSpc>
              <a:spcBef>
                <a:spcPts val="775"/>
              </a:spcBef>
              <a:spcAft>
                <a:spcPts val="0"/>
              </a:spcAft>
              <a:buSzPts val="1400"/>
              <a:buNone/>
              <a:defRPr sz="1800"/>
            </a:lvl4pPr>
            <a:lvl5pPr marL="2286000" lvl="4" indent="-228600" algn="l">
              <a:lnSpc>
                <a:spcPct val="95000"/>
              </a:lnSpc>
              <a:spcBef>
                <a:spcPts val="513"/>
              </a:spcBef>
              <a:spcAft>
                <a:spcPts val="0"/>
              </a:spcAft>
              <a:buSzPts val="1400"/>
              <a:buNone/>
              <a:defRPr sz="1800"/>
            </a:lvl5pPr>
            <a:lvl6pPr marL="2743200" lvl="5" indent="-228600" algn="l">
              <a:lnSpc>
                <a:spcPct val="95000"/>
              </a:lnSpc>
              <a:spcBef>
                <a:spcPts val="263"/>
              </a:spcBef>
              <a:spcAft>
                <a:spcPts val="0"/>
              </a:spcAft>
              <a:buSzPts val="1400"/>
              <a:buNone/>
              <a:defRPr sz="1800"/>
            </a:lvl6pPr>
            <a:lvl7pPr marL="3200400" lvl="6" indent="-228600" algn="l">
              <a:lnSpc>
                <a:spcPct val="95000"/>
              </a:lnSpc>
              <a:spcBef>
                <a:spcPts val="263"/>
              </a:spcBef>
              <a:spcAft>
                <a:spcPts val="0"/>
              </a:spcAft>
              <a:buSzPts val="1400"/>
              <a:buNone/>
              <a:defRPr sz="1800"/>
            </a:lvl7pPr>
            <a:lvl8pPr marL="3657600" lvl="7" indent="-228600" algn="l">
              <a:lnSpc>
                <a:spcPct val="95000"/>
              </a:lnSpc>
              <a:spcBef>
                <a:spcPts val="263"/>
              </a:spcBef>
              <a:spcAft>
                <a:spcPts val="0"/>
              </a:spcAft>
              <a:buSzPts val="1400"/>
              <a:buNone/>
              <a:defRPr sz="1800"/>
            </a:lvl8pPr>
            <a:lvl9pPr marL="4114800" lvl="8" indent="-228600" algn="l">
              <a:lnSpc>
                <a:spcPct val="95000"/>
              </a:lnSpc>
              <a:spcBef>
                <a:spcPts val="263"/>
              </a:spcBef>
              <a:spcAft>
                <a:spcPts val="263"/>
              </a:spcAft>
              <a:buSzPts val="1400"/>
              <a:buNone/>
              <a:defRPr sz="1800"/>
            </a:lvl9pPr>
          </a:lstStyle>
          <a:p>
            <a:endParaRPr/>
          </a:p>
        </p:txBody>
      </p:sp>
      <p:sp>
        <p:nvSpPr>
          <p:cNvPr id="144" name="Google Shape;144;p20"/>
          <p:cNvSpPr txBox="1">
            <a:spLocks noGrp="1"/>
          </p:cNvSpPr>
          <p:nvPr>
            <p:ph type="body" idx="2"/>
          </p:nvPr>
        </p:nvSpPr>
        <p:spPr>
          <a:xfrm>
            <a:off x="4643438" y="1860550"/>
            <a:ext cx="3676650" cy="3586163"/>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sz="2800"/>
            </a:lvl1pPr>
            <a:lvl2pPr marL="914400" lvl="1" indent="-228600" algn="l">
              <a:lnSpc>
                <a:spcPct val="95000"/>
              </a:lnSpc>
              <a:spcBef>
                <a:spcPts val="1288"/>
              </a:spcBef>
              <a:spcAft>
                <a:spcPts val="0"/>
              </a:spcAft>
              <a:buSzPts val="1400"/>
              <a:buNone/>
              <a:defRPr sz="2400"/>
            </a:lvl2pPr>
            <a:lvl3pPr marL="1371600" lvl="2" indent="-228600" algn="l">
              <a:lnSpc>
                <a:spcPct val="95000"/>
              </a:lnSpc>
              <a:spcBef>
                <a:spcPts val="1025"/>
              </a:spcBef>
              <a:spcAft>
                <a:spcPts val="0"/>
              </a:spcAft>
              <a:buSzPts val="1400"/>
              <a:buNone/>
              <a:defRPr sz="2000"/>
            </a:lvl3pPr>
            <a:lvl4pPr marL="1828800" lvl="3" indent="-228600" algn="l">
              <a:lnSpc>
                <a:spcPct val="95000"/>
              </a:lnSpc>
              <a:spcBef>
                <a:spcPts val="775"/>
              </a:spcBef>
              <a:spcAft>
                <a:spcPts val="0"/>
              </a:spcAft>
              <a:buSzPts val="1400"/>
              <a:buNone/>
              <a:defRPr sz="1800"/>
            </a:lvl4pPr>
            <a:lvl5pPr marL="2286000" lvl="4" indent="-228600" algn="l">
              <a:lnSpc>
                <a:spcPct val="95000"/>
              </a:lnSpc>
              <a:spcBef>
                <a:spcPts val="513"/>
              </a:spcBef>
              <a:spcAft>
                <a:spcPts val="0"/>
              </a:spcAft>
              <a:buSzPts val="1400"/>
              <a:buNone/>
              <a:defRPr sz="1800"/>
            </a:lvl5pPr>
            <a:lvl6pPr marL="2743200" lvl="5" indent="-228600" algn="l">
              <a:lnSpc>
                <a:spcPct val="95000"/>
              </a:lnSpc>
              <a:spcBef>
                <a:spcPts val="263"/>
              </a:spcBef>
              <a:spcAft>
                <a:spcPts val="0"/>
              </a:spcAft>
              <a:buSzPts val="1400"/>
              <a:buNone/>
              <a:defRPr sz="1800"/>
            </a:lvl6pPr>
            <a:lvl7pPr marL="3200400" lvl="6" indent="-228600" algn="l">
              <a:lnSpc>
                <a:spcPct val="95000"/>
              </a:lnSpc>
              <a:spcBef>
                <a:spcPts val="263"/>
              </a:spcBef>
              <a:spcAft>
                <a:spcPts val="0"/>
              </a:spcAft>
              <a:buSzPts val="1400"/>
              <a:buNone/>
              <a:defRPr sz="1800"/>
            </a:lvl7pPr>
            <a:lvl8pPr marL="3657600" lvl="7" indent="-228600" algn="l">
              <a:lnSpc>
                <a:spcPct val="95000"/>
              </a:lnSpc>
              <a:spcBef>
                <a:spcPts val="263"/>
              </a:spcBef>
              <a:spcAft>
                <a:spcPts val="0"/>
              </a:spcAft>
              <a:buSzPts val="1400"/>
              <a:buNone/>
              <a:defRPr sz="1800"/>
            </a:lvl8pPr>
            <a:lvl9pPr marL="4114800" lvl="8" indent="-228600" algn="l">
              <a:lnSpc>
                <a:spcPct val="95000"/>
              </a:lnSpc>
              <a:spcBef>
                <a:spcPts val="263"/>
              </a:spcBef>
              <a:spcAft>
                <a:spcPts val="263"/>
              </a:spcAft>
              <a:buSzPts val="1400"/>
              <a:buNone/>
              <a:defRPr sz="1800"/>
            </a:lvl9pPr>
          </a:lstStyle>
          <a:p>
            <a:endParaRPr/>
          </a:p>
        </p:txBody>
      </p:sp>
      <p:sp>
        <p:nvSpPr>
          <p:cNvPr id="145" name="Google Shape;145;p20"/>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0"/>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0"/>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50" name="Google Shape;150;p21"/>
          <p:cNvSpPr txBox="1">
            <a:spLocks noGrp="1"/>
          </p:cNvSpPr>
          <p:nvPr>
            <p:ph type="body" idx="1"/>
          </p:nvPr>
        </p:nvSpPr>
        <p:spPr>
          <a:xfrm>
            <a:off x="457200" y="1535113"/>
            <a:ext cx="4040188" cy="639762"/>
          </a:xfrm>
          <a:prstGeom prst="rect">
            <a:avLst/>
          </a:prstGeom>
          <a:noFill/>
          <a:ln>
            <a:noFill/>
          </a:ln>
        </p:spPr>
        <p:txBody>
          <a:bodyPr spcFirstLastPara="1" wrap="square" lIns="0" tIns="18350" rIns="0" bIns="0" anchor="b" anchorCtr="0"/>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288"/>
              </a:spcBef>
              <a:spcAft>
                <a:spcPts val="0"/>
              </a:spcAft>
              <a:buSzPts val="2000"/>
              <a:buNone/>
              <a:defRPr sz="2000" b="1"/>
            </a:lvl2pPr>
            <a:lvl3pPr marL="1371600" lvl="2" indent="-228600" algn="l">
              <a:lnSpc>
                <a:spcPct val="95000"/>
              </a:lnSpc>
              <a:spcBef>
                <a:spcPts val="1025"/>
              </a:spcBef>
              <a:spcAft>
                <a:spcPts val="0"/>
              </a:spcAft>
              <a:buSzPts val="1800"/>
              <a:buNone/>
              <a:defRPr sz="1800" b="1"/>
            </a:lvl3pPr>
            <a:lvl4pPr marL="1828800" lvl="3" indent="-228600" algn="l">
              <a:lnSpc>
                <a:spcPct val="95000"/>
              </a:lnSpc>
              <a:spcBef>
                <a:spcPts val="775"/>
              </a:spcBef>
              <a:spcAft>
                <a:spcPts val="0"/>
              </a:spcAft>
              <a:buSzPts val="1600"/>
              <a:buNone/>
              <a:defRPr sz="1600" b="1"/>
            </a:lvl4pPr>
            <a:lvl5pPr marL="2286000" lvl="4" indent="-228600" algn="l">
              <a:lnSpc>
                <a:spcPct val="95000"/>
              </a:lnSpc>
              <a:spcBef>
                <a:spcPts val="513"/>
              </a:spcBef>
              <a:spcAft>
                <a:spcPts val="0"/>
              </a:spcAft>
              <a:buSzPts val="1600"/>
              <a:buNone/>
              <a:defRPr sz="1600" b="1"/>
            </a:lvl5pPr>
            <a:lvl6pPr marL="2743200" lvl="5" indent="-228600" algn="l">
              <a:lnSpc>
                <a:spcPct val="95000"/>
              </a:lnSpc>
              <a:spcBef>
                <a:spcPts val="263"/>
              </a:spcBef>
              <a:spcAft>
                <a:spcPts val="0"/>
              </a:spcAft>
              <a:buSzPts val="1600"/>
              <a:buNone/>
              <a:defRPr sz="1600" b="1"/>
            </a:lvl6pPr>
            <a:lvl7pPr marL="3200400" lvl="6" indent="-228600" algn="l">
              <a:lnSpc>
                <a:spcPct val="95000"/>
              </a:lnSpc>
              <a:spcBef>
                <a:spcPts val="263"/>
              </a:spcBef>
              <a:spcAft>
                <a:spcPts val="0"/>
              </a:spcAft>
              <a:buSzPts val="1600"/>
              <a:buNone/>
              <a:defRPr sz="1600" b="1"/>
            </a:lvl7pPr>
            <a:lvl8pPr marL="3657600" lvl="7" indent="-228600" algn="l">
              <a:lnSpc>
                <a:spcPct val="95000"/>
              </a:lnSpc>
              <a:spcBef>
                <a:spcPts val="263"/>
              </a:spcBef>
              <a:spcAft>
                <a:spcPts val="0"/>
              </a:spcAft>
              <a:buSzPts val="1600"/>
              <a:buNone/>
              <a:defRPr sz="1600" b="1"/>
            </a:lvl8pPr>
            <a:lvl9pPr marL="4114800" lvl="8" indent="-228600" algn="l">
              <a:lnSpc>
                <a:spcPct val="95000"/>
              </a:lnSpc>
              <a:spcBef>
                <a:spcPts val="263"/>
              </a:spcBef>
              <a:spcAft>
                <a:spcPts val="263"/>
              </a:spcAft>
              <a:buSzPts val="1600"/>
              <a:buNone/>
              <a:defRPr sz="1600" b="1"/>
            </a:lvl9pPr>
          </a:lstStyle>
          <a:p>
            <a:endParaRPr/>
          </a:p>
        </p:txBody>
      </p:sp>
      <p:sp>
        <p:nvSpPr>
          <p:cNvPr id="151" name="Google Shape;151;p21"/>
          <p:cNvSpPr txBox="1">
            <a:spLocks noGrp="1"/>
          </p:cNvSpPr>
          <p:nvPr>
            <p:ph type="body" idx="2"/>
          </p:nvPr>
        </p:nvSpPr>
        <p:spPr>
          <a:xfrm>
            <a:off x="457200" y="2174875"/>
            <a:ext cx="4040188" cy="3951288"/>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sz="2400"/>
            </a:lvl1pPr>
            <a:lvl2pPr marL="914400" lvl="1" indent="-228600" algn="l">
              <a:lnSpc>
                <a:spcPct val="95000"/>
              </a:lnSpc>
              <a:spcBef>
                <a:spcPts val="1288"/>
              </a:spcBef>
              <a:spcAft>
                <a:spcPts val="0"/>
              </a:spcAft>
              <a:buSzPts val="1400"/>
              <a:buNone/>
              <a:defRPr sz="2000"/>
            </a:lvl2pPr>
            <a:lvl3pPr marL="1371600" lvl="2" indent="-228600" algn="l">
              <a:lnSpc>
                <a:spcPct val="95000"/>
              </a:lnSpc>
              <a:spcBef>
                <a:spcPts val="1025"/>
              </a:spcBef>
              <a:spcAft>
                <a:spcPts val="0"/>
              </a:spcAft>
              <a:buSzPts val="1400"/>
              <a:buNone/>
              <a:defRPr sz="1800"/>
            </a:lvl3pPr>
            <a:lvl4pPr marL="1828800" lvl="3" indent="-228600" algn="l">
              <a:lnSpc>
                <a:spcPct val="95000"/>
              </a:lnSpc>
              <a:spcBef>
                <a:spcPts val="775"/>
              </a:spcBef>
              <a:spcAft>
                <a:spcPts val="0"/>
              </a:spcAft>
              <a:buSzPts val="1400"/>
              <a:buNone/>
              <a:defRPr sz="1600"/>
            </a:lvl4pPr>
            <a:lvl5pPr marL="2286000" lvl="4" indent="-228600" algn="l">
              <a:lnSpc>
                <a:spcPct val="95000"/>
              </a:lnSpc>
              <a:spcBef>
                <a:spcPts val="513"/>
              </a:spcBef>
              <a:spcAft>
                <a:spcPts val="0"/>
              </a:spcAft>
              <a:buSzPts val="1400"/>
              <a:buNone/>
              <a:defRPr sz="1600"/>
            </a:lvl5pPr>
            <a:lvl6pPr marL="2743200" lvl="5" indent="-228600" algn="l">
              <a:lnSpc>
                <a:spcPct val="95000"/>
              </a:lnSpc>
              <a:spcBef>
                <a:spcPts val="263"/>
              </a:spcBef>
              <a:spcAft>
                <a:spcPts val="0"/>
              </a:spcAft>
              <a:buSzPts val="1400"/>
              <a:buNone/>
              <a:defRPr sz="1600"/>
            </a:lvl6pPr>
            <a:lvl7pPr marL="3200400" lvl="6" indent="-228600" algn="l">
              <a:lnSpc>
                <a:spcPct val="95000"/>
              </a:lnSpc>
              <a:spcBef>
                <a:spcPts val="263"/>
              </a:spcBef>
              <a:spcAft>
                <a:spcPts val="0"/>
              </a:spcAft>
              <a:buSzPts val="1400"/>
              <a:buNone/>
              <a:defRPr sz="1600"/>
            </a:lvl7pPr>
            <a:lvl8pPr marL="3657600" lvl="7" indent="-228600" algn="l">
              <a:lnSpc>
                <a:spcPct val="95000"/>
              </a:lnSpc>
              <a:spcBef>
                <a:spcPts val="263"/>
              </a:spcBef>
              <a:spcAft>
                <a:spcPts val="0"/>
              </a:spcAft>
              <a:buSzPts val="1400"/>
              <a:buNone/>
              <a:defRPr sz="1600"/>
            </a:lvl8pPr>
            <a:lvl9pPr marL="4114800" lvl="8" indent="-228600" algn="l">
              <a:lnSpc>
                <a:spcPct val="95000"/>
              </a:lnSpc>
              <a:spcBef>
                <a:spcPts val="263"/>
              </a:spcBef>
              <a:spcAft>
                <a:spcPts val="263"/>
              </a:spcAft>
              <a:buSzPts val="1400"/>
              <a:buNone/>
              <a:defRPr sz="1600"/>
            </a:lvl9pPr>
          </a:lstStyle>
          <a:p>
            <a:endParaRPr/>
          </a:p>
        </p:txBody>
      </p:sp>
      <p:sp>
        <p:nvSpPr>
          <p:cNvPr id="152" name="Google Shape;152;p21"/>
          <p:cNvSpPr txBox="1">
            <a:spLocks noGrp="1"/>
          </p:cNvSpPr>
          <p:nvPr>
            <p:ph type="body" idx="3"/>
          </p:nvPr>
        </p:nvSpPr>
        <p:spPr>
          <a:xfrm>
            <a:off x="4645025" y="1535113"/>
            <a:ext cx="4041775" cy="639762"/>
          </a:xfrm>
          <a:prstGeom prst="rect">
            <a:avLst/>
          </a:prstGeom>
          <a:noFill/>
          <a:ln>
            <a:noFill/>
          </a:ln>
        </p:spPr>
        <p:txBody>
          <a:bodyPr spcFirstLastPara="1" wrap="square" lIns="0" tIns="18350" rIns="0" bIns="0" anchor="b" anchorCtr="0"/>
          <a:lstStyle>
            <a:lvl1pPr marL="457200" lvl="0" indent="-228600" algn="l">
              <a:lnSpc>
                <a:spcPct val="95000"/>
              </a:lnSpc>
              <a:spcBef>
                <a:spcPts val="0"/>
              </a:spcBef>
              <a:spcAft>
                <a:spcPts val="0"/>
              </a:spcAft>
              <a:buSzPts val="2400"/>
              <a:buNone/>
              <a:defRPr sz="2400" b="1"/>
            </a:lvl1pPr>
            <a:lvl2pPr marL="914400" lvl="1" indent="-228600" algn="l">
              <a:lnSpc>
                <a:spcPct val="95000"/>
              </a:lnSpc>
              <a:spcBef>
                <a:spcPts val="1288"/>
              </a:spcBef>
              <a:spcAft>
                <a:spcPts val="0"/>
              </a:spcAft>
              <a:buSzPts val="2000"/>
              <a:buNone/>
              <a:defRPr sz="2000" b="1"/>
            </a:lvl2pPr>
            <a:lvl3pPr marL="1371600" lvl="2" indent="-228600" algn="l">
              <a:lnSpc>
                <a:spcPct val="95000"/>
              </a:lnSpc>
              <a:spcBef>
                <a:spcPts val="1025"/>
              </a:spcBef>
              <a:spcAft>
                <a:spcPts val="0"/>
              </a:spcAft>
              <a:buSzPts val="1800"/>
              <a:buNone/>
              <a:defRPr sz="1800" b="1"/>
            </a:lvl3pPr>
            <a:lvl4pPr marL="1828800" lvl="3" indent="-228600" algn="l">
              <a:lnSpc>
                <a:spcPct val="95000"/>
              </a:lnSpc>
              <a:spcBef>
                <a:spcPts val="775"/>
              </a:spcBef>
              <a:spcAft>
                <a:spcPts val="0"/>
              </a:spcAft>
              <a:buSzPts val="1600"/>
              <a:buNone/>
              <a:defRPr sz="1600" b="1"/>
            </a:lvl4pPr>
            <a:lvl5pPr marL="2286000" lvl="4" indent="-228600" algn="l">
              <a:lnSpc>
                <a:spcPct val="95000"/>
              </a:lnSpc>
              <a:spcBef>
                <a:spcPts val="513"/>
              </a:spcBef>
              <a:spcAft>
                <a:spcPts val="0"/>
              </a:spcAft>
              <a:buSzPts val="1600"/>
              <a:buNone/>
              <a:defRPr sz="1600" b="1"/>
            </a:lvl5pPr>
            <a:lvl6pPr marL="2743200" lvl="5" indent="-228600" algn="l">
              <a:lnSpc>
                <a:spcPct val="95000"/>
              </a:lnSpc>
              <a:spcBef>
                <a:spcPts val="263"/>
              </a:spcBef>
              <a:spcAft>
                <a:spcPts val="0"/>
              </a:spcAft>
              <a:buSzPts val="1600"/>
              <a:buNone/>
              <a:defRPr sz="1600" b="1"/>
            </a:lvl6pPr>
            <a:lvl7pPr marL="3200400" lvl="6" indent="-228600" algn="l">
              <a:lnSpc>
                <a:spcPct val="95000"/>
              </a:lnSpc>
              <a:spcBef>
                <a:spcPts val="263"/>
              </a:spcBef>
              <a:spcAft>
                <a:spcPts val="0"/>
              </a:spcAft>
              <a:buSzPts val="1600"/>
              <a:buNone/>
              <a:defRPr sz="1600" b="1"/>
            </a:lvl7pPr>
            <a:lvl8pPr marL="3657600" lvl="7" indent="-228600" algn="l">
              <a:lnSpc>
                <a:spcPct val="95000"/>
              </a:lnSpc>
              <a:spcBef>
                <a:spcPts val="263"/>
              </a:spcBef>
              <a:spcAft>
                <a:spcPts val="0"/>
              </a:spcAft>
              <a:buSzPts val="1600"/>
              <a:buNone/>
              <a:defRPr sz="1600" b="1"/>
            </a:lvl8pPr>
            <a:lvl9pPr marL="4114800" lvl="8" indent="-228600" algn="l">
              <a:lnSpc>
                <a:spcPct val="95000"/>
              </a:lnSpc>
              <a:spcBef>
                <a:spcPts val="263"/>
              </a:spcBef>
              <a:spcAft>
                <a:spcPts val="263"/>
              </a:spcAft>
              <a:buSzPts val="1600"/>
              <a:buNone/>
              <a:defRPr sz="1600" b="1"/>
            </a:lvl9pPr>
          </a:lstStyle>
          <a:p>
            <a:endParaRPr/>
          </a:p>
        </p:txBody>
      </p:sp>
      <p:sp>
        <p:nvSpPr>
          <p:cNvPr id="153" name="Google Shape;153;p21"/>
          <p:cNvSpPr txBox="1">
            <a:spLocks noGrp="1"/>
          </p:cNvSpPr>
          <p:nvPr>
            <p:ph type="body" idx="4"/>
          </p:nvPr>
        </p:nvSpPr>
        <p:spPr>
          <a:xfrm>
            <a:off x="4645025" y="2174875"/>
            <a:ext cx="4041775" cy="3951288"/>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sz="2400"/>
            </a:lvl1pPr>
            <a:lvl2pPr marL="914400" lvl="1" indent="-228600" algn="l">
              <a:lnSpc>
                <a:spcPct val="95000"/>
              </a:lnSpc>
              <a:spcBef>
                <a:spcPts val="1288"/>
              </a:spcBef>
              <a:spcAft>
                <a:spcPts val="0"/>
              </a:spcAft>
              <a:buSzPts val="1400"/>
              <a:buNone/>
              <a:defRPr sz="2000"/>
            </a:lvl2pPr>
            <a:lvl3pPr marL="1371600" lvl="2" indent="-228600" algn="l">
              <a:lnSpc>
                <a:spcPct val="95000"/>
              </a:lnSpc>
              <a:spcBef>
                <a:spcPts val="1025"/>
              </a:spcBef>
              <a:spcAft>
                <a:spcPts val="0"/>
              </a:spcAft>
              <a:buSzPts val="1400"/>
              <a:buNone/>
              <a:defRPr sz="1800"/>
            </a:lvl3pPr>
            <a:lvl4pPr marL="1828800" lvl="3" indent="-228600" algn="l">
              <a:lnSpc>
                <a:spcPct val="95000"/>
              </a:lnSpc>
              <a:spcBef>
                <a:spcPts val="775"/>
              </a:spcBef>
              <a:spcAft>
                <a:spcPts val="0"/>
              </a:spcAft>
              <a:buSzPts val="1400"/>
              <a:buNone/>
              <a:defRPr sz="1600"/>
            </a:lvl4pPr>
            <a:lvl5pPr marL="2286000" lvl="4" indent="-228600" algn="l">
              <a:lnSpc>
                <a:spcPct val="95000"/>
              </a:lnSpc>
              <a:spcBef>
                <a:spcPts val="513"/>
              </a:spcBef>
              <a:spcAft>
                <a:spcPts val="0"/>
              </a:spcAft>
              <a:buSzPts val="1400"/>
              <a:buNone/>
              <a:defRPr sz="1600"/>
            </a:lvl5pPr>
            <a:lvl6pPr marL="2743200" lvl="5" indent="-228600" algn="l">
              <a:lnSpc>
                <a:spcPct val="95000"/>
              </a:lnSpc>
              <a:spcBef>
                <a:spcPts val="263"/>
              </a:spcBef>
              <a:spcAft>
                <a:spcPts val="0"/>
              </a:spcAft>
              <a:buSzPts val="1400"/>
              <a:buNone/>
              <a:defRPr sz="1600"/>
            </a:lvl6pPr>
            <a:lvl7pPr marL="3200400" lvl="6" indent="-228600" algn="l">
              <a:lnSpc>
                <a:spcPct val="95000"/>
              </a:lnSpc>
              <a:spcBef>
                <a:spcPts val="263"/>
              </a:spcBef>
              <a:spcAft>
                <a:spcPts val="0"/>
              </a:spcAft>
              <a:buSzPts val="1400"/>
              <a:buNone/>
              <a:defRPr sz="1600"/>
            </a:lvl7pPr>
            <a:lvl8pPr marL="3657600" lvl="7" indent="-228600" algn="l">
              <a:lnSpc>
                <a:spcPct val="95000"/>
              </a:lnSpc>
              <a:spcBef>
                <a:spcPts val="263"/>
              </a:spcBef>
              <a:spcAft>
                <a:spcPts val="0"/>
              </a:spcAft>
              <a:buSzPts val="1400"/>
              <a:buNone/>
              <a:defRPr sz="1600"/>
            </a:lvl8pPr>
            <a:lvl9pPr marL="4114800" lvl="8" indent="-228600" algn="l">
              <a:lnSpc>
                <a:spcPct val="95000"/>
              </a:lnSpc>
              <a:spcBef>
                <a:spcPts val="263"/>
              </a:spcBef>
              <a:spcAft>
                <a:spcPts val="263"/>
              </a:spcAft>
              <a:buSzPts val="1400"/>
              <a:buNone/>
              <a:defRPr sz="1600"/>
            </a:lvl9pPr>
          </a:lstStyle>
          <a:p>
            <a:endParaRPr/>
          </a:p>
        </p:txBody>
      </p:sp>
      <p:sp>
        <p:nvSpPr>
          <p:cNvPr id="154" name="Google Shape;154;p21"/>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1"/>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1"/>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652463" y="534988"/>
            <a:ext cx="7831137" cy="1138237"/>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59" name="Google Shape;159;p22"/>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2"/>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2"/>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4"/>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23"/>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3"/>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3"/>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457200" y="273050"/>
            <a:ext cx="3008313" cy="1162050"/>
          </a:xfrm>
          <a:prstGeom prst="rect">
            <a:avLst/>
          </a:prstGeom>
          <a:noFill/>
          <a:ln>
            <a:noFill/>
          </a:ln>
        </p:spPr>
        <p:txBody>
          <a:bodyPr spcFirstLastPara="1" wrap="square" lIns="0" tIns="0" rIns="0" bIns="0" anchor="b" anchorCtr="0"/>
          <a:lstStyle>
            <a:lvl1pPr lvl="0" algn="l">
              <a:lnSpc>
                <a:spcPct val="95000"/>
              </a:lnSpc>
              <a:spcBef>
                <a:spcPts val="0"/>
              </a:spcBef>
              <a:spcAft>
                <a:spcPts val="0"/>
              </a:spcAft>
              <a:buSzPts val="1400"/>
              <a:buNone/>
              <a:defRPr sz="2000" b="1"/>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68" name="Google Shape;168;p24"/>
          <p:cNvSpPr txBox="1">
            <a:spLocks noGrp="1"/>
          </p:cNvSpPr>
          <p:nvPr>
            <p:ph type="body" idx="1"/>
          </p:nvPr>
        </p:nvSpPr>
        <p:spPr>
          <a:xfrm>
            <a:off x="3575050" y="273050"/>
            <a:ext cx="5111750" cy="5853113"/>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sz="3200"/>
            </a:lvl1pPr>
            <a:lvl2pPr marL="914400" lvl="1" indent="-228600" algn="l">
              <a:lnSpc>
                <a:spcPct val="95000"/>
              </a:lnSpc>
              <a:spcBef>
                <a:spcPts val="1288"/>
              </a:spcBef>
              <a:spcAft>
                <a:spcPts val="0"/>
              </a:spcAft>
              <a:buSzPts val="1400"/>
              <a:buNone/>
              <a:defRPr sz="2800"/>
            </a:lvl2pPr>
            <a:lvl3pPr marL="1371600" lvl="2" indent="-228600" algn="l">
              <a:lnSpc>
                <a:spcPct val="95000"/>
              </a:lnSpc>
              <a:spcBef>
                <a:spcPts val="1025"/>
              </a:spcBef>
              <a:spcAft>
                <a:spcPts val="0"/>
              </a:spcAft>
              <a:buSzPts val="1400"/>
              <a:buNone/>
              <a:defRPr sz="2400"/>
            </a:lvl3pPr>
            <a:lvl4pPr marL="1828800" lvl="3" indent="-228600" algn="l">
              <a:lnSpc>
                <a:spcPct val="95000"/>
              </a:lnSpc>
              <a:spcBef>
                <a:spcPts val="775"/>
              </a:spcBef>
              <a:spcAft>
                <a:spcPts val="0"/>
              </a:spcAft>
              <a:buSzPts val="1400"/>
              <a:buNone/>
              <a:defRPr sz="2000"/>
            </a:lvl4pPr>
            <a:lvl5pPr marL="2286000" lvl="4" indent="-228600" algn="l">
              <a:lnSpc>
                <a:spcPct val="95000"/>
              </a:lnSpc>
              <a:spcBef>
                <a:spcPts val="513"/>
              </a:spcBef>
              <a:spcAft>
                <a:spcPts val="0"/>
              </a:spcAft>
              <a:buSzPts val="1400"/>
              <a:buNone/>
              <a:defRPr sz="2000"/>
            </a:lvl5pPr>
            <a:lvl6pPr marL="2743200" lvl="5" indent="-228600" algn="l">
              <a:lnSpc>
                <a:spcPct val="95000"/>
              </a:lnSpc>
              <a:spcBef>
                <a:spcPts val="263"/>
              </a:spcBef>
              <a:spcAft>
                <a:spcPts val="0"/>
              </a:spcAft>
              <a:buSzPts val="1400"/>
              <a:buNone/>
              <a:defRPr sz="2000"/>
            </a:lvl6pPr>
            <a:lvl7pPr marL="3200400" lvl="6" indent="-228600" algn="l">
              <a:lnSpc>
                <a:spcPct val="95000"/>
              </a:lnSpc>
              <a:spcBef>
                <a:spcPts val="263"/>
              </a:spcBef>
              <a:spcAft>
                <a:spcPts val="0"/>
              </a:spcAft>
              <a:buSzPts val="1400"/>
              <a:buNone/>
              <a:defRPr sz="2000"/>
            </a:lvl7pPr>
            <a:lvl8pPr marL="3657600" lvl="7" indent="-228600" algn="l">
              <a:lnSpc>
                <a:spcPct val="95000"/>
              </a:lnSpc>
              <a:spcBef>
                <a:spcPts val="263"/>
              </a:spcBef>
              <a:spcAft>
                <a:spcPts val="0"/>
              </a:spcAft>
              <a:buSzPts val="1400"/>
              <a:buNone/>
              <a:defRPr sz="2000"/>
            </a:lvl8pPr>
            <a:lvl9pPr marL="4114800" lvl="8" indent="-228600" algn="l">
              <a:lnSpc>
                <a:spcPct val="95000"/>
              </a:lnSpc>
              <a:spcBef>
                <a:spcPts val="263"/>
              </a:spcBef>
              <a:spcAft>
                <a:spcPts val="263"/>
              </a:spcAft>
              <a:buSzPts val="1400"/>
              <a:buNone/>
              <a:defRPr sz="2000"/>
            </a:lvl9pPr>
          </a:lstStyle>
          <a:p>
            <a:endParaRPr/>
          </a:p>
        </p:txBody>
      </p:sp>
      <p:sp>
        <p:nvSpPr>
          <p:cNvPr id="169" name="Google Shape;169;p24"/>
          <p:cNvSpPr txBox="1">
            <a:spLocks noGrp="1"/>
          </p:cNvSpPr>
          <p:nvPr>
            <p:ph type="body" idx="2"/>
          </p:nvPr>
        </p:nvSpPr>
        <p:spPr>
          <a:xfrm>
            <a:off x="457200" y="1435100"/>
            <a:ext cx="3008313" cy="4691063"/>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sz="1400"/>
            </a:lvl1pPr>
            <a:lvl2pPr marL="914400" lvl="1" indent="-228600" algn="l">
              <a:lnSpc>
                <a:spcPct val="95000"/>
              </a:lnSpc>
              <a:spcBef>
                <a:spcPts val="1288"/>
              </a:spcBef>
              <a:spcAft>
                <a:spcPts val="0"/>
              </a:spcAft>
              <a:buSzPts val="1200"/>
              <a:buNone/>
              <a:defRPr sz="1200"/>
            </a:lvl2pPr>
            <a:lvl3pPr marL="1371600" lvl="2" indent="-228600" algn="l">
              <a:lnSpc>
                <a:spcPct val="95000"/>
              </a:lnSpc>
              <a:spcBef>
                <a:spcPts val="1025"/>
              </a:spcBef>
              <a:spcAft>
                <a:spcPts val="0"/>
              </a:spcAft>
              <a:buSzPts val="1000"/>
              <a:buNone/>
              <a:defRPr sz="1000"/>
            </a:lvl3pPr>
            <a:lvl4pPr marL="1828800" lvl="3" indent="-228600" algn="l">
              <a:lnSpc>
                <a:spcPct val="95000"/>
              </a:lnSpc>
              <a:spcBef>
                <a:spcPts val="775"/>
              </a:spcBef>
              <a:spcAft>
                <a:spcPts val="0"/>
              </a:spcAft>
              <a:buSzPts val="900"/>
              <a:buNone/>
              <a:defRPr sz="900"/>
            </a:lvl4pPr>
            <a:lvl5pPr marL="2286000" lvl="4" indent="-228600" algn="l">
              <a:lnSpc>
                <a:spcPct val="95000"/>
              </a:lnSpc>
              <a:spcBef>
                <a:spcPts val="513"/>
              </a:spcBef>
              <a:spcAft>
                <a:spcPts val="0"/>
              </a:spcAft>
              <a:buSzPts val="900"/>
              <a:buNone/>
              <a:defRPr sz="900"/>
            </a:lvl5pPr>
            <a:lvl6pPr marL="2743200" lvl="5" indent="-228600" algn="l">
              <a:lnSpc>
                <a:spcPct val="95000"/>
              </a:lnSpc>
              <a:spcBef>
                <a:spcPts val="263"/>
              </a:spcBef>
              <a:spcAft>
                <a:spcPts val="0"/>
              </a:spcAft>
              <a:buSzPts val="900"/>
              <a:buNone/>
              <a:defRPr sz="900"/>
            </a:lvl6pPr>
            <a:lvl7pPr marL="3200400" lvl="6" indent="-228600" algn="l">
              <a:lnSpc>
                <a:spcPct val="95000"/>
              </a:lnSpc>
              <a:spcBef>
                <a:spcPts val="263"/>
              </a:spcBef>
              <a:spcAft>
                <a:spcPts val="0"/>
              </a:spcAft>
              <a:buSzPts val="900"/>
              <a:buNone/>
              <a:defRPr sz="900"/>
            </a:lvl7pPr>
            <a:lvl8pPr marL="3657600" lvl="7" indent="-228600" algn="l">
              <a:lnSpc>
                <a:spcPct val="95000"/>
              </a:lnSpc>
              <a:spcBef>
                <a:spcPts val="263"/>
              </a:spcBef>
              <a:spcAft>
                <a:spcPts val="0"/>
              </a:spcAft>
              <a:buSzPts val="900"/>
              <a:buNone/>
              <a:defRPr sz="900"/>
            </a:lvl8pPr>
            <a:lvl9pPr marL="4114800" lvl="8" indent="-228600" algn="l">
              <a:lnSpc>
                <a:spcPct val="95000"/>
              </a:lnSpc>
              <a:spcBef>
                <a:spcPts val="263"/>
              </a:spcBef>
              <a:spcAft>
                <a:spcPts val="263"/>
              </a:spcAft>
              <a:buSzPts val="900"/>
              <a:buNone/>
              <a:defRPr sz="900"/>
            </a:lvl9pPr>
          </a:lstStyle>
          <a:p>
            <a:endParaRPr/>
          </a:p>
        </p:txBody>
      </p:sp>
      <p:sp>
        <p:nvSpPr>
          <p:cNvPr id="170" name="Google Shape;170;p24"/>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4"/>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4"/>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lstStyle>
            <a:lvl1pPr lvl="0" algn="l">
              <a:lnSpc>
                <a:spcPct val="95000"/>
              </a:lnSpc>
              <a:spcBef>
                <a:spcPts val="0"/>
              </a:spcBef>
              <a:spcAft>
                <a:spcPts val="0"/>
              </a:spcAft>
              <a:buSzPts val="1400"/>
              <a:buNone/>
              <a:defRPr sz="2000" b="1"/>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75" name="Google Shape;175;p25"/>
          <p:cNvSpPr>
            <a:spLocks noGrp="1"/>
          </p:cNvSpPr>
          <p:nvPr>
            <p:ph type="pic" idx="2"/>
          </p:nvPr>
        </p:nvSpPr>
        <p:spPr>
          <a:xfrm>
            <a:off x="1792288" y="612775"/>
            <a:ext cx="5486400" cy="4114800"/>
          </a:xfrm>
          <a:prstGeom prst="rect">
            <a:avLst/>
          </a:prstGeom>
          <a:noFill/>
          <a:ln>
            <a:noFill/>
          </a:ln>
        </p:spPr>
        <p:txBody>
          <a:bodyPr spcFirstLastPara="1" wrap="square" lIns="0" tIns="18350" rIns="0" bIns="0" anchor="t" anchorCtr="0"/>
          <a:lstStyle>
            <a:lvl1pPr marR="0" lvl="0" algn="l" rtl="0">
              <a:lnSpc>
                <a:spcPct val="95000"/>
              </a:lnSpc>
              <a:spcBef>
                <a:spcPts val="0"/>
              </a:spcBef>
              <a:spcAft>
                <a:spcPts val="0"/>
              </a:spcAft>
              <a:buClr>
                <a:srgbClr val="000000"/>
              </a:buClr>
              <a:buSzPts val="3200"/>
              <a:buFont typeface="Times New Roman"/>
              <a:buNone/>
              <a:defRPr sz="3200" b="0" i="0" u="none" strike="noStrike" cap="none">
                <a:solidFill>
                  <a:srgbClr val="000000"/>
                </a:solidFill>
                <a:latin typeface="Times New Roman"/>
                <a:ea typeface="Times New Roman"/>
                <a:cs typeface="Times New Roman"/>
                <a:sym typeface="Times New Roman"/>
              </a:defRPr>
            </a:lvl1pPr>
            <a:lvl2pPr marR="0" lvl="1" algn="l" rtl="0">
              <a:lnSpc>
                <a:spcPct val="95000"/>
              </a:lnSpc>
              <a:spcBef>
                <a:spcPts val="1288"/>
              </a:spcBef>
              <a:spcAft>
                <a:spcPts val="0"/>
              </a:spcAft>
              <a:buClr>
                <a:srgbClr val="000000"/>
              </a:buClr>
              <a:buSzPts val="2800"/>
              <a:buFont typeface="Times New Roman"/>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95000"/>
              </a:lnSpc>
              <a:spcBef>
                <a:spcPts val="1025"/>
              </a:spcBef>
              <a:spcAft>
                <a:spcPts val="0"/>
              </a:spcAft>
              <a:buClr>
                <a:srgbClr val="000000"/>
              </a:buClr>
              <a:buSzPts val="2400"/>
              <a:buFont typeface="Times New Roman"/>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95000"/>
              </a:lnSpc>
              <a:spcBef>
                <a:spcPts val="775"/>
              </a:spcBef>
              <a:spcAft>
                <a:spcPts val="0"/>
              </a:spcAft>
              <a:buClr>
                <a:srgbClr val="000000"/>
              </a:buClr>
              <a:buSzPts val="2000"/>
              <a:buFont typeface="Times New Roman"/>
              <a:buNone/>
              <a:defRPr sz="2000" b="0" i="0" u="none" strike="noStrike" cap="none">
                <a:solidFill>
                  <a:srgbClr val="000000"/>
                </a:solidFill>
                <a:latin typeface="Times New Roman"/>
                <a:ea typeface="Times New Roman"/>
                <a:cs typeface="Times New Roman"/>
                <a:sym typeface="Times New Roman"/>
              </a:defRPr>
            </a:lvl4pPr>
            <a:lvl5pPr marR="0" lvl="4" algn="l" rtl="0">
              <a:lnSpc>
                <a:spcPct val="95000"/>
              </a:lnSpc>
              <a:spcBef>
                <a:spcPts val="513"/>
              </a:spcBef>
              <a:spcAft>
                <a:spcPts val="0"/>
              </a:spcAft>
              <a:buClr>
                <a:srgbClr val="000000"/>
              </a:buClr>
              <a:buSzPts val="2000"/>
              <a:buFont typeface="Times New Roman"/>
              <a:buNone/>
              <a:defRPr sz="2000" b="0" i="0" u="none" strike="noStrike" cap="none">
                <a:solidFill>
                  <a:srgbClr val="000000"/>
                </a:solidFill>
                <a:latin typeface="Times New Roman"/>
                <a:ea typeface="Times New Roman"/>
                <a:cs typeface="Times New Roman"/>
                <a:sym typeface="Times New Roman"/>
              </a:defRPr>
            </a:lvl5pPr>
            <a:lvl6pPr marR="0" lvl="5" algn="l" rtl="0">
              <a:lnSpc>
                <a:spcPct val="95000"/>
              </a:lnSpc>
              <a:spcBef>
                <a:spcPts val="263"/>
              </a:spcBef>
              <a:spcAft>
                <a:spcPts val="0"/>
              </a:spcAft>
              <a:buClr>
                <a:srgbClr val="000000"/>
              </a:buClr>
              <a:buSzPts val="2000"/>
              <a:buFont typeface="Times New Roman"/>
              <a:buNone/>
              <a:defRPr sz="2000" b="0" i="0" u="none" strike="noStrike" cap="none">
                <a:solidFill>
                  <a:srgbClr val="000000"/>
                </a:solidFill>
                <a:latin typeface="Times New Roman"/>
                <a:ea typeface="Times New Roman"/>
                <a:cs typeface="Times New Roman"/>
                <a:sym typeface="Times New Roman"/>
              </a:defRPr>
            </a:lvl6pPr>
            <a:lvl7pPr marR="0" lvl="6" algn="l" rtl="0">
              <a:lnSpc>
                <a:spcPct val="95000"/>
              </a:lnSpc>
              <a:spcBef>
                <a:spcPts val="263"/>
              </a:spcBef>
              <a:spcAft>
                <a:spcPts val="0"/>
              </a:spcAft>
              <a:buClr>
                <a:srgbClr val="000000"/>
              </a:buClr>
              <a:buSzPts val="2000"/>
              <a:buFont typeface="Times New Roman"/>
              <a:buNone/>
              <a:defRPr sz="2000" b="0" i="0" u="none" strike="noStrike" cap="none">
                <a:solidFill>
                  <a:srgbClr val="000000"/>
                </a:solidFill>
                <a:latin typeface="Times New Roman"/>
                <a:ea typeface="Times New Roman"/>
                <a:cs typeface="Times New Roman"/>
                <a:sym typeface="Times New Roman"/>
              </a:defRPr>
            </a:lvl7pPr>
            <a:lvl8pPr marR="0" lvl="7" algn="l" rtl="0">
              <a:lnSpc>
                <a:spcPct val="95000"/>
              </a:lnSpc>
              <a:spcBef>
                <a:spcPts val="263"/>
              </a:spcBef>
              <a:spcAft>
                <a:spcPts val="0"/>
              </a:spcAft>
              <a:buClr>
                <a:srgbClr val="000000"/>
              </a:buClr>
              <a:buSzPts val="2000"/>
              <a:buFont typeface="Times New Roman"/>
              <a:buNone/>
              <a:defRPr sz="2000" b="0" i="0" u="none" strike="noStrike" cap="none">
                <a:solidFill>
                  <a:srgbClr val="000000"/>
                </a:solidFill>
                <a:latin typeface="Times New Roman"/>
                <a:ea typeface="Times New Roman"/>
                <a:cs typeface="Times New Roman"/>
                <a:sym typeface="Times New Roman"/>
              </a:defRPr>
            </a:lvl8pPr>
            <a:lvl9pPr marR="0" lvl="8" algn="l" rtl="0">
              <a:lnSpc>
                <a:spcPct val="95000"/>
              </a:lnSpc>
              <a:spcBef>
                <a:spcPts val="263"/>
              </a:spcBef>
              <a:spcAft>
                <a:spcPts val="263"/>
              </a:spcAft>
              <a:buClr>
                <a:srgbClr val="000000"/>
              </a:buClr>
              <a:buSzPts val="2000"/>
              <a:buFont typeface="Times New Roman"/>
              <a:buNone/>
              <a:defRPr sz="2000" b="0" i="0" u="none" strike="noStrike" cap="none">
                <a:solidFill>
                  <a:srgbClr val="000000"/>
                </a:solidFill>
                <a:latin typeface="Times New Roman"/>
                <a:ea typeface="Times New Roman"/>
                <a:cs typeface="Times New Roman"/>
                <a:sym typeface="Times New Roman"/>
              </a:defRPr>
            </a:lvl9pPr>
          </a:lstStyle>
          <a:p>
            <a:endParaRPr/>
          </a:p>
        </p:txBody>
      </p:sp>
      <p:sp>
        <p:nvSpPr>
          <p:cNvPr id="176" name="Google Shape;176;p25"/>
          <p:cNvSpPr txBox="1">
            <a:spLocks noGrp="1"/>
          </p:cNvSpPr>
          <p:nvPr>
            <p:ph type="body" idx="1"/>
          </p:nvPr>
        </p:nvSpPr>
        <p:spPr>
          <a:xfrm>
            <a:off x="1792288" y="5367338"/>
            <a:ext cx="5486400" cy="804862"/>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sz="1400"/>
            </a:lvl1pPr>
            <a:lvl2pPr marL="914400" lvl="1" indent="-228600" algn="l">
              <a:lnSpc>
                <a:spcPct val="95000"/>
              </a:lnSpc>
              <a:spcBef>
                <a:spcPts val="1288"/>
              </a:spcBef>
              <a:spcAft>
                <a:spcPts val="0"/>
              </a:spcAft>
              <a:buSzPts val="1200"/>
              <a:buNone/>
              <a:defRPr sz="1200"/>
            </a:lvl2pPr>
            <a:lvl3pPr marL="1371600" lvl="2" indent="-228600" algn="l">
              <a:lnSpc>
                <a:spcPct val="95000"/>
              </a:lnSpc>
              <a:spcBef>
                <a:spcPts val="1025"/>
              </a:spcBef>
              <a:spcAft>
                <a:spcPts val="0"/>
              </a:spcAft>
              <a:buSzPts val="1000"/>
              <a:buNone/>
              <a:defRPr sz="1000"/>
            </a:lvl3pPr>
            <a:lvl4pPr marL="1828800" lvl="3" indent="-228600" algn="l">
              <a:lnSpc>
                <a:spcPct val="95000"/>
              </a:lnSpc>
              <a:spcBef>
                <a:spcPts val="775"/>
              </a:spcBef>
              <a:spcAft>
                <a:spcPts val="0"/>
              </a:spcAft>
              <a:buSzPts val="900"/>
              <a:buNone/>
              <a:defRPr sz="900"/>
            </a:lvl4pPr>
            <a:lvl5pPr marL="2286000" lvl="4" indent="-228600" algn="l">
              <a:lnSpc>
                <a:spcPct val="95000"/>
              </a:lnSpc>
              <a:spcBef>
                <a:spcPts val="513"/>
              </a:spcBef>
              <a:spcAft>
                <a:spcPts val="0"/>
              </a:spcAft>
              <a:buSzPts val="900"/>
              <a:buNone/>
              <a:defRPr sz="900"/>
            </a:lvl5pPr>
            <a:lvl6pPr marL="2743200" lvl="5" indent="-228600" algn="l">
              <a:lnSpc>
                <a:spcPct val="95000"/>
              </a:lnSpc>
              <a:spcBef>
                <a:spcPts val="263"/>
              </a:spcBef>
              <a:spcAft>
                <a:spcPts val="0"/>
              </a:spcAft>
              <a:buSzPts val="900"/>
              <a:buNone/>
              <a:defRPr sz="900"/>
            </a:lvl6pPr>
            <a:lvl7pPr marL="3200400" lvl="6" indent="-228600" algn="l">
              <a:lnSpc>
                <a:spcPct val="95000"/>
              </a:lnSpc>
              <a:spcBef>
                <a:spcPts val="263"/>
              </a:spcBef>
              <a:spcAft>
                <a:spcPts val="0"/>
              </a:spcAft>
              <a:buSzPts val="900"/>
              <a:buNone/>
              <a:defRPr sz="900"/>
            </a:lvl7pPr>
            <a:lvl8pPr marL="3657600" lvl="7" indent="-228600" algn="l">
              <a:lnSpc>
                <a:spcPct val="95000"/>
              </a:lnSpc>
              <a:spcBef>
                <a:spcPts val="263"/>
              </a:spcBef>
              <a:spcAft>
                <a:spcPts val="0"/>
              </a:spcAft>
              <a:buSzPts val="900"/>
              <a:buNone/>
              <a:defRPr sz="900"/>
            </a:lvl8pPr>
            <a:lvl9pPr marL="4114800" lvl="8" indent="-228600" algn="l">
              <a:lnSpc>
                <a:spcPct val="95000"/>
              </a:lnSpc>
              <a:spcBef>
                <a:spcPts val="263"/>
              </a:spcBef>
              <a:spcAft>
                <a:spcPts val="263"/>
              </a:spcAft>
              <a:buSzPts val="900"/>
              <a:buNone/>
              <a:defRPr sz="900"/>
            </a:lvl9pPr>
          </a:lstStyle>
          <a:p>
            <a:endParaRPr/>
          </a:p>
        </p:txBody>
      </p:sp>
      <p:sp>
        <p:nvSpPr>
          <p:cNvPr id="177" name="Google Shape;177;p25"/>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5"/>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5"/>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652463" y="534988"/>
            <a:ext cx="7831137" cy="1138237"/>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82" name="Google Shape;182;p26"/>
          <p:cNvSpPr txBox="1">
            <a:spLocks noGrp="1"/>
          </p:cNvSpPr>
          <p:nvPr>
            <p:ph type="body" idx="1"/>
          </p:nvPr>
        </p:nvSpPr>
        <p:spPr>
          <a:xfrm rot="5400000">
            <a:off x="2774950" y="-98425"/>
            <a:ext cx="3586163" cy="7504113"/>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a:lvl1pPr>
            <a:lvl2pPr marL="914400" lvl="1" indent="-228600" algn="l">
              <a:lnSpc>
                <a:spcPct val="95000"/>
              </a:lnSpc>
              <a:spcBef>
                <a:spcPts val="1288"/>
              </a:spcBef>
              <a:spcAft>
                <a:spcPts val="0"/>
              </a:spcAft>
              <a:buSzPts val="1400"/>
              <a:buNone/>
              <a:defRPr/>
            </a:lvl2pPr>
            <a:lvl3pPr marL="1371600" lvl="2" indent="-228600" algn="l">
              <a:lnSpc>
                <a:spcPct val="95000"/>
              </a:lnSpc>
              <a:spcBef>
                <a:spcPts val="1025"/>
              </a:spcBef>
              <a:spcAft>
                <a:spcPts val="0"/>
              </a:spcAft>
              <a:buSzPts val="1400"/>
              <a:buNone/>
              <a:defRPr/>
            </a:lvl3pPr>
            <a:lvl4pPr marL="1828800" lvl="3" indent="-228600" algn="l">
              <a:lnSpc>
                <a:spcPct val="95000"/>
              </a:lnSpc>
              <a:spcBef>
                <a:spcPts val="775"/>
              </a:spcBef>
              <a:spcAft>
                <a:spcPts val="0"/>
              </a:spcAft>
              <a:buSzPts val="1400"/>
              <a:buNone/>
              <a:defRPr/>
            </a:lvl4pPr>
            <a:lvl5pPr marL="2286000" lvl="4" indent="-228600" algn="l">
              <a:lnSpc>
                <a:spcPct val="95000"/>
              </a:lnSpc>
              <a:spcBef>
                <a:spcPts val="513"/>
              </a:spcBef>
              <a:spcAft>
                <a:spcPts val="0"/>
              </a:spcAft>
              <a:buSzPts val="1400"/>
              <a:buNone/>
              <a:defRPr/>
            </a:lvl5pPr>
            <a:lvl6pPr marL="2743200" lvl="5" indent="-228600" algn="l">
              <a:lnSpc>
                <a:spcPct val="95000"/>
              </a:lnSpc>
              <a:spcBef>
                <a:spcPts val="263"/>
              </a:spcBef>
              <a:spcAft>
                <a:spcPts val="0"/>
              </a:spcAft>
              <a:buSzPts val="1400"/>
              <a:buNone/>
              <a:defRPr/>
            </a:lvl6pPr>
            <a:lvl7pPr marL="3200400" lvl="6" indent="-228600" algn="l">
              <a:lnSpc>
                <a:spcPct val="95000"/>
              </a:lnSpc>
              <a:spcBef>
                <a:spcPts val="263"/>
              </a:spcBef>
              <a:spcAft>
                <a:spcPts val="0"/>
              </a:spcAft>
              <a:buSzPts val="1400"/>
              <a:buNone/>
              <a:defRPr/>
            </a:lvl7pPr>
            <a:lvl8pPr marL="3657600" lvl="7" indent="-228600" algn="l">
              <a:lnSpc>
                <a:spcPct val="95000"/>
              </a:lnSpc>
              <a:spcBef>
                <a:spcPts val="263"/>
              </a:spcBef>
              <a:spcAft>
                <a:spcPts val="0"/>
              </a:spcAft>
              <a:buSzPts val="1400"/>
              <a:buNone/>
              <a:defRPr/>
            </a:lvl8pPr>
            <a:lvl9pPr marL="4114800" lvl="8" indent="-228600" algn="l">
              <a:lnSpc>
                <a:spcPct val="95000"/>
              </a:lnSpc>
              <a:spcBef>
                <a:spcPts val="263"/>
              </a:spcBef>
              <a:spcAft>
                <a:spcPts val="263"/>
              </a:spcAft>
              <a:buSzPts val="1400"/>
              <a:buNone/>
              <a:defRPr/>
            </a:lvl9pPr>
          </a:lstStyle>
          <a:p>
            <a:endParaRPr/>
          </a:p>
        </p:txBody>
      </p:sp>
      <p:sp>
        <p:nvSpPr>
          <p:cNvPr id="183" name="Google Shape;183;p26"/>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6"/>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6"/>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rot="5400000">
            <a:off x="5049044" y="2012157"/>
            <a:ext cx="4911725" cy="1957387"/>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88" name="Google Shape;188;p27"/>
          <p:cNvSpPr txBox="1">
            <a:spLocks noGrp="1"/>
          </p:cNvSpPr>
          <p:nvPr>
            <p:ph type="body" idx="1"/>
          </p:nvPr>
        </p:nvSpPr>
        <p:spPr>
          <a:xfrm rot="5400000">
            <a:off x="1057275" y="130176"/>
            <a:ext cx="4911725" cy="5721350"/>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a:lvl1pPr>
            <a:lvl2pPr marL="914400" lvl="1" indent="-228600" algn="l">
              <a:lnSpc>
                <a:spcPct val="95000"/>
              </a:lnSpc>
              <a:spcBef>
                <a:spcPts val="1288"/>
              </a:spcBef>
              <a:spcAft>
                <a:spcPts val="0"/>
              </a:spcAft>
              <a:buSzPts val="1400"/>
              <a:buNone/>
              <a:defRPr/>
            </a:lvl2pPr>
            <a:lvl3pPr marL="1371600" lvl="2" indent="-228600" algn="l">
              <a:lnSpc>
                <a:spcPct val="95000"/>
              </a:lnSpc>
              <a:spcBef>
                <a:spcPts val="1025"/>
              </a:spcBef>
              <a:spcAft>
                <a:spcPts val="0"/>
              </a:spcAft>
              <a:buSzPts val="1400"/>
              <a:buNone/>
              <a:defRPr/>
            </a:lvl3pPr>
            <a:lvl4pPr marL="1828800" lvl="3" indent="-228600" algn="l">
              <a:lnSpc>
                <a:spcPct val="95000"/>
              </a:lnSpc>
              <a:spcBef>
                <a:spcPts val="775"/>
              </a:spcBef>
              <a:spcAft>
                <a:spcPts val="0"/>
              </a:spcAft>
              <a:buSzPts val="1400"/>
              <a:buNone/>
              <a:defRPr/>
            </a:lvl4pPr>
            <a:lvl5pPr marL="2286000" lvl="4" indent="-228600" algn="l">
              <a:lnSpc>
                <a:spcPct val="95000"/>
              </a:lnSpc>
              <a:spcBef>
                <a:spcPts val="513"/>
              </a:spcBef>
              <a:spcAft>
                <a:spcPts val="0"/>
              </a:spcAft>
              <a:buSzPts val="1400"/>
              <a:buNone/>
              <a:defRPr/>
            </a:lvl5pPr>
            <a:lvl6pPr marL="2743200" lvl="5" indent="-228600" algn="l">
              <a:lnSpc>
                <a:spcPct val="95000"/>
              </a:lnSpc>
              <a:spcBef>
                <a:spcPts val="263"/>
              </a:spcBef>
              <a:spcAft>
                <a:spcPts val="0"/>
              </a:spcAft>
              <a:buSzPts val="1400"/>
              <a:buNone/>
              <a:defRPr/>
            </a:lvl6pPr>
            <a:lvl7pPr marL="3200400" lvl="6" indent="-228600" algn="l">
              <a:lnSpc>
                <a:spcPct val="95000"/>
              </a:lnSpc>
              <a:spcBef>
                <a:spcPts val="263"/>
              </a:spcBef>
              <a:spcAft>
                <a:spcPts val="0"/>
              </a:spcAft>
              <a:buSzPts val="1400"/>
              <a:buNone/>
              <a:defRPr/>
            </a:lvl7pPr>
            <a:lvl8pPr marL="3657600" lvl="7" indent="-228600" algn="l">
              <a:lnSpc>
                <a:spcPct val="95000"/>
              </a:lnSpc>
              <a:spcBef>
                <a:spcPts val="263"/>
              </a:spcBef>
              <a:spcAft>
                <a:spcPts val="0"/>
              </a:spcAft>
              <a:buSzPts val="1400"/>
              <a:buNone/>
              <a:defRPr/>
            </a:lvl8pPr>
            <a:lvl9pPr marL="4114800" lvl="8" indent="-228600" algn="l">
              <a:lnSpc>
                <a:spcPct val="95000"/>
              </a:lnSpc>
              <a:spcBef>
                <a:spcPts val="263"/>
              </a:spcBef>
              <a:spcAft>
                <a:spcPts val="263"/>
              </a:spcAft>
              <a:buSzPts val="1400"/>
              <a:buNone/>
              <a:defRPr/>
            </a:lvl9pPr>
          </a:lstStyle>
          <a:p>
            <a:endParaRPr/>
          </a:p>
        </p:txBody>
      </p:sp>
      <p:sp>
        <p:nvSpPr>
          <p:cNvPr id="189" name="Google Shape;189;p27"/>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7"/>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7"/>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652463" y="534988"/>
            <a:ext cx="7831137" cy="1138237"/>
          </a:xfrm>
          <a:prstGeom prst="rect">
            <a:avLst/>
          </a:prstGeom>
          <a:noFill/>
          <a:ln>
            <a:noFill/>
          </a:ln>
        </p:spPr>
        <p:txBody>
          <a:bodyPr spcFirstLastPara="1" wrap="square" lIns="0" tIns="0" rIns="0" bIns="0" anchor="ctr" anchorCtr="0"/>
          <a:lstStyle>
            <a:lvl1pPr lvl="0" algn="ctr">
              <a:lnSpc>
                <a:spcPct val="95000"/>
              </a:lnSpc>
              <a:spcBef>
                <a:spcPts val="0"/>
              </a:spcBef>
              <a:spcAft>
                <a:spcPts val="0"/>
              </a:spcAft>
              <a:buSzPts val="1400"/>
              <a:buNone/>
              <a:defRPr/>
            </a:lvl1pPr>
            <a:lvl2pPr lvl="1" algn="ctr">
              <a:lnSpc>
                <a:spcPct val="95000"/>
              </a:lnSpc>
              <a:spcBef>
                <a:spcPts val="0"/>
              </a:spcBef>
              <a:spcAft>
                <a:spcPts val="0"/>
              </a:spcAft>
              <a:buSzPts val="1400"/>
              <a:buNone/>
              <a:defRPr/>
            </a:lvl2pPr>
            <a:lvl3pPr lvl="2" algn="ctr">
              <a:lnSpc>
                <a:spcPct val="95000"/>
              </a:lnSpc>
              <a:spcBef>
                <a:spcPts val="0"/>
              </a:spcBef>
              <a:spcAft>
                <a:spcPts val="0"/>
              </a:spcAft>
              <a:buSzPts val="1400"/>
              <a:buNone/>
              <a:defRPr/>
            </a:lvl3pPr>
            <a:lvl4pPr lvl="3" algn="ctr">
              <a:lnSpc>
                <a:spcPct val="95000"/>
              </a:lnSpc>
              <a:spcBef>
                <a:spcPts val="0"/>
              </a:spcBef>
              <a:spcAft>
                <a:spcPts val="0"/>
              </a:spcAft>
              <a:buSzPts val="1400"/>
              <a:buNone/>
              <a:defRPr/>
            </a:lvl4pPr>
            <a:lvl5pPr lvl="4" algn="ctr">
              <a:lnSpc>
                <a:spcPct val="95000"/>
              </a:lnSpc>
              <a:spcBef>
                <a:spcPts val="0"/>
              </a:spcBef>
              <a:spcAft>
                <a:spcPts val="0"/>
              </a:spcAft>
              <a:buSzPts val="1400"/>
              <a:buNone/>
              <a:defRPr/>
            </a:lvl5pPr>
            <a:lvl6pPr lvl="5" algn="ctr">
              <a:lnSpc>
                <a:spcPct val="95000"/>
              </a:lnSpc>
              <a:spcBef>
                <a:spcPts val="0"/>
              </a:spcBef>
              <a:spcAft>
                <a:spcPts val="0"/>
              </a:spcAft>
              <a:buSzPts val="1400"/>
              <a:buNone/>
              <a:defRPr/>
            </a:lvl6pPr>
            <a:lvl7pPr lvl="6" algn="ctr">
              <a:lnSpc>
                <a:spcPct val="95000"/>
              </a:lnSpc>
              <a:spcBef>
                <a:spcPts val="0"/>
              </a:spcBef>
              <a:spcAft>
                <a:spcPts val="0"/>
              </a:spcAft>
              <a:buSzPts val="1400"/>
              <a:buNone/>
              <a:defRPr/>
            </a:lvl7pPr>
            <a:lvl8pPr lvl="7" algn="ctr">
              <a:lnSpc>
                <a:spcPct val="95000"/>
              </a:lnSpc>
              <a:spcBef>
                <a:spcPts val="0"/>
              </a:spcBef>
              <a:spcAft>
                <a:spcPts val="0"/>
              </a:spcAft>
              <a:buSzPts val="1400"/>
              <a:buNone/>
              <a:defRPr/>
            </a:lvl8pPr>
            <a:lvl9pPr lvl="8" algn="ctr">
              <a:lnSpc>
                <a:spcPct val="95000"/>
              </a:lnSpc>
              <a:spcBef>
                <a:spcPts val="0"/>
              </a:spcBef>
              <a:spcAft>
                <a:spcPts val="0"/>
              </a:spcAft>
              <a:buSzPts val="1400"/>
              <a:buNone/>
              <a:defRPr/>
            </a:lvl9pPr>
          </a:lstStyle>
          <a:p>
            <a:endParaRPr/>
          </a:p>
        </p:txBody>
      </p:sp>
      <p:sp>
        <p:nvSpPr>
          <p:cNvPr id="194" name="Google Shape;194;p28"/>
          <p:cNvSpPr txBox="1">
            <a:spLocks noGrp="1"/>
          </p:cNvSpPr>
          <p:nvPr>
            <p:ph type="body" idx="1"/>
          </p:nvPr>
        </p:nvSpPr>
        <p:spPr>
          <a:xfrm>
            <a:off x="815975" y="1860550"/>
            <a:ext cx="3675063" cy="3586163"/>
          </a:xfrm>
          <a:prstGeom prst="rect">
            <a:avLst/>
          </a:prstGeom>
          <a:noFill/>
          <a:ln>
            <a:noFill/>
          </a:ln>
        </p:spPr>
        <p:txBody>
          <a:bodyPr spcFirstLastPara="1" wrap="square" lIns="0" tIns="18350" rIns="0" bIns="0" anchor="t" anchorCtr="0"/>
          <a:lstStyle>
            <a:lvl1pPr marL="457200" lvl="0" indent="-228600" algn="l">
              <a:lnSpc>
                <a:spcPct val="95000"/>
              </a:lnSpc>
              <a:spcBef>
                <a:spcPts val="0"/>
              </a:spcBef>
              <a:spcAft>
                <a:spcPts val="0"/>
              </a:spcAft>
              <a:buSzPts val="1400"/>
              <a:buNone/>
              <a:defRPr/>
            </a:lvl1pPr>
            <a:lvl2pPr marL="914400" lvl="1" indent="-228600" algn="l">
              <a:lnSpc>
                <a:spcPct val="95000"/>
              </a:lnSpc>
              <a:spcBef>
                <a:spcPts val="1288"/>
              </a:spcBef>
              <a:spcAft>
                <a:spcPts val="0"/>
              </a:spcAft>
              <a:buSzPts val="1400"/>
              <a:buNone/>
              <a:defRPr/>
            </a:lvl2pPr>
            <a:lvl3pPr marL="1371600" lvl="2" indent="-228600" algn="l">
              <a:lnSpc>
                <a:spcPct val="95000"/>
              </a:lnSpc>
              <a:spcBef>
                <a:spcPts val="1025"/>
              </a:spcBef>
              <a:spcAft>
                <a:spcPts val="0"/>
              </a:spcAft>
              <a:buSzPts val="1400"/>
              <a:buNone/>
              <a:defRPr/>
            </a:lvl3pPr>
            <a:lvl4pPr marL="1828800" lvl="3" indent="-228600" algn="l">
              <a:lnSpc>
                <a:spcPct val="95000"/>
              </a:lnSpc>
              <a:spcBef>
                <a:spcPts val="775"/>
              </a:spcBef>
              <a:spcAft>
                <a:spcPts val="0"/>
              </a:spcAft>
              <a:buSzPts val="1400"/>
              <a:buNone/>
              <a:defRPr/>
            </a:lvl4pPr>
            <a:lvl5pPr marL="2286000" lvl="4" indent="-228600" algn="l">
              <a:lnSpc>
                <a:spcPct val="95000"/>
              </a:lnSpc>
              <a:spcBef>
                <a:spcPts val="513"/>
              </a:spcBef>
              <a:spcAft>
                <a:spcPts val="0"/>
              </a:spcAft>
              <a:buSzPts val="1400"/>
              <a:buNone/>
              <a:defRPr/>
            </a:lvl5pPr>
            <a:lvl6pPr marL="2743200" lvl="5" indent="-228600" algn="l">
              <a:lnSpc>
                <a:spcPct val="95000"/>
              </a:lnSpc>
              <a:spcBef>
                <a:spcPts val="263"/>
              </a:spcBef>
              <a:spcAft>
                <a:spcPts val="0"/>
              </a:spcAft>
              <a:buSzPts val="1400"/>
              <a:buNone/>
              <a:defRPr/>
            </a:lvl6pPr>
            <a:lvl7pPr marL="3200400" lvl="6" indent="-228600" algn="l">
              <a:lnSpc>
                <a:spcPct val="95000"/>
              </a:lnSpc>
              <a:spcBef>
                <a:spcPts val="263"/>
              </a:spcBef>
              <a:spcAft>
                <a:spcPts val="0"/>
              </a:spcAft>
              <a:buSzPts val="1400"/>
              <a:buNone/>
              <a:defRPr/>
            </a:lvl7pPr>
            <a:lvl8pPr marL="3657600" lvl="7" indent="-228600" algn="l">
              <a:lnSpc>
                <a:spcPct val="95000"/>
              </a:lnSpc>
              <a:spcBef>
                <a:spcPts val="263"/>
              </a:spcBef>
              <a:spcAft>
                <a:spcPts val="0"/>
              </a:spcAft>
              <a:buSzPts val="1400"/>
              <a:buNone/>
              <a:defRPr/>
            </a:lvl8pPr>
            <a:lvl9pPr marL="4114800" lvl="8" indent="-228600" algn="l">
              <a:lnSpc>
                <a:spcPct val="95000"/>
              </a:lnSpc>
              <a:spcBef>
                <a:spcPts val="263"/>
              </a:spcBef>
              <a:spcAft>
                <a:spcPts val="263"/>
              </a:spcAft>
              <a:buSzPts val="1400"/>
              <a:buNone/>
              <a:defRPr/>
            </a:lvl9pPr>
          </a:lstStyle>
          <a:p>
            <a:endParaRPr/>
          </a:p>
        </p:txBody>
      </p:sp>
      <p:sp>
        <p:nvSpPr>
          <p:cNvPr id="195" name="Google Shape;195;p28"/>
          <p:cNvSpPr>
            <a:spLocks noGrp="1"/>
          </p:cNvSpPr>
          <p:nvPr>
            <p:ph type="clipArt" idx="2"/>
          </p:nvPr>
        </p:nvSpPr>
        <p:spPr>
          <a:xfrm>
            <a:off x="4643438" y="1860550"/>
            <a:ext cx="3676650" cy="3586163"/>
          </a:xfrm>
          <a:prstGeom prst="rect">
            <a:avLst/>
          </a:prstGeom>
          <a:noFill/>
          <a:ln>
            <a:noFill/>
          </a:ln>
        </p:spPr>
        <p:txBody>
          <a:bodyPr spcFirstLastPara="1" wrap="square" lIns="0" tIns="18350" rIns="0" bIns="0" anchor="t" anchorCtr="0"/>
          <a:lstStyle>
            <a:lvl1pPr marR="0" lvl="0" algn="l" rtl="0">
              <a:lnSpc>
                <a:spcPct val="95000"/>
              </a:lnSpc>
              <a:spcBef>
                <a:spcPts val="0"/>
              </a:spcBef>
              <a:spcAft>
                <a:spcPts val="0"/>
              </a:spcAft>
              <a:buSzPts val="1400"/>
              <a:buNone/>
              <a:defRPr sz="2900" b="0" i="0" u="none" strike="noStrike" cap="none">
                <a:solidFill>
                  <a:srgbClr val="000000"/>
                </a:solidFill>
                <a:latin typeface="Times New Roman"/>
                <a:ea typeface="Times New Roman"/>
                <a:cs typeface="Times New Roman"/>
                <a:sym typeface="Times New Roman"/>
              </a:defRPr>
            </a:lvl1pPr>
            <a:lvl2pPr marR="0" lvl="1" algn="l" rtl="0">
              <a:lnSpc>
                <a:spcPct val="95000"/>
              </a:lnSpc>
              <a:spcBef>
                <a:spcPts val="1288"/>
              </a:spcBef>
              <a:spcAft>
                <a:spcPts val="0"/>
              </a:spcAft>
              <a:buSzPts val="1400"/>
              <a:buNone/>
              <a:defRPr sz="2500" b="0" i="0" u="none" strike="noStrike" cap="none">
                <a:solidFill>
                  <a:srgbClr val="000000"/>
                </a:solidFill>
                <a:latin typeface="Times New Roman"/>
                <a:ea typeface="Times New Roman"/>
                <a:cs typeface="Times New Roman"/>
                <a:sym typeface="Times New Roman"/>
              </a:defRPr>
            </a:lvl2pPr>
            <a:lvl3pPr marR="0" lvl="2" algn="l" rtl="0">
              <a:lnSpc>
                <a:spcPct val="95000"/>
              </a:lnSpc>
              <a:spcBef>
                <a:spcPts val="1025"/>
              </a:spcBef>
              <a:spcAft>
                <a:spcPts val="0"/>
              </a:spcAft>
              <a:buSzPts val="1400"/>
              <a:buNone/>
              <a:defRPr sz="2200" b="0" i="0" u="none" strike="noStrike" cap="none">
                <a:solidFill>
                  <a:srgbClr val="000000"/>
                </a:solidFill>
                <a:latin typeface="Times New Roman"/>
                <a:ea typeface="Times New Roman"/>
                <a:cs typeface="Times New Roman"/>
                <a:sym typeface="Times New Roman"/>
              </a:defRPr>
            </a:lvl3pPr>
            <a:lvl4pPr marR="0" lvl="3" algn="l" rtl="0">
              <a:lnSpc>
                <a:spcPct val="95000"/>
              </a:lnSpc>
              <a:spcBef>
                <a:spcPts val="775"/>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95000"/>
              </a:lnSpc>
              <a:spcBef>
                <a:spcPts val="51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95000"/>
              </a:lnSpc>
              <a:spcBef>
                <a:spcPts val="26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95000"/>
              </a:lnSpc>
              <a:spcBef>
                <a:spcPts val="26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95000"/>
              </a:lnSpc>
              <a:spcBef>
                <a:spcPts val="26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95000"/>
              </a:lnSpc>
              <a:spcBef>
                <a:spcPts val="263"/>
              </a:spcBef>
              <a:spcAft>
                <a:spcPts val="263"/>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196" name="Google Shape;196;p28"/>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lvl="0" algn="l">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8"/>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lvl="0" algn="ctr">
              <a:lnSpc>
                <a:spcPct val="95000"/>
              </a:lnSpc>
              <a:spcBef>
                <a:spcPts val="0"/>
              </a:spcBef>
              <a:spcAft>
                <a:spcPts val="0"/>
              </a:spcAft>
              <a:buClr>
                <a:srgbClr val="000000"/>
              </a:buClr>
              <a:buSzPts val="14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8"/>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lvl="0"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L="0" lvl="1"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2pPr>
            <a:lvl3pPr marL="0" lvl="2"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3pPr>
            <a:lvl4pPr marL="0" lvl="3"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4pPr>
            <a:lvl5pPr marL="0" lvl="4"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5pPr>
            <a:lvl6pPr marL="0" lvl="5"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6pPr>
            <a:lvl7pPr marL="0" lvl="6"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7pPr>
            <a:lvl8pPr marL="0" lvl="7"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8pPr>
            <a:lvl9pPr marL="0" lvl="8" indent="0" algn="r">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9"/>
        <p:cNvGrpSpPr/>
        <p:nvPr/>
      </p:nvGrpSpPr>
      <p:grpSpPr>
        <a:xfrm>
          <a:off x="0" y="0"/>
          <a:ext cx="0" cy="0"/>
          <a:chOff x="0" y="0"/>
          <a:chExt cx="0" cy="0"/>
        </a:xfrm>
      </p:grpSpPr>
      <p:sp>
        <p:nvSpPr>
          <p:cNvPr id="40" name="Google Shape;40;p5"/>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6"/>
          <p:cNvSpPr/>
          <p:nvPr/>
        </p:nvSpPr>
        <p:spPr>
          <a:xfrm>
            <a:off x="0" y="0"/>
            <a:ext cx="9144000" cy="513556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6"/>
          <p:cNvSpPr/>
          <p:nvPr/>
        </p:nvSpPr>
        <p:spPr>
          <a:xfrm>
            <a:off x="0" y="5127625"/>
            <a:ext cx="9144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6"/>
          <p:cNvSpPr txBox="1">
            <a:spLocks noGrp="1"/>
          </p:cNvSpPr>
          <p:nvPr>
            <p:ph type="ctrTitle"/>
          </p:nvPr>
        </p:nvSpPr>
        <p:spPr>
          <a:xfrm>
            <a:off x="685800" y="3355848"/>
            <a:ext cx="8077200" cy="1673352"/>
          </a:xfrm>
          <a:prstGeom prst="rect">
            <a:avLst/>
          </a:prstGeom>
          <a:noFill/>
          <a:ln>
            <a:noFill/>
          </a:ln>
        </p:spPr>
        <p:txBody>
          <a:bodyPr spcFirstLastPara="1" wrap="square" lIns="91425" tIns="0" rIns="45700" bIns="0" anchor="t" anchorCtr="0"/>
          <a:lstStyle>
            <a:lvl1pPr lvl="0" algn="l">
              <a:spcBef>
                <a:spcPts val="0"/>
              </a:spcBef>
              <a:spcAft>
                <a:spcPts val="0"/>
              </a:spcAft>
              <a:buSzPts val="1400"/>
              <a:buNone/>
              <a:defRPr sz="47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ubTitle" idx="1"/>
          </p:nvPr>
        </p:nvSpPr>
        <p:spPr>
          <a:xfrm>
            <a:off x="685800" y="1828800"/>
            <a:ext cx="8077200" cy="1499616"/>
          </a:xfrm>
          <a:prstGeom prst="rect">
            <a:avLst/>
          </a:prstGeom>
          <a:noFill/>
          <a:ln>
            <a:noFill/>
          </a:ln>
        </p:spPr>
        <p:txBody>
          <a:bodyPr spcFirstLastPara="1" wrap="square" lIns="118850" tIns="0" rIns="45700" bIns="0" anchor="b" anchorCtr="0"/>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a:endParaRPr/>
          </a:p>
        </p:txBody>
      </p:sp>
      <p:sp>
        <p:nvSpPr>
          <p:cNvPr id="48" name="Google Shape;48;p6"/>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51"/>
        <p:cNvGrpSpPr/>
        <p:nvPr/>
      </p:nvGrpSpPr>
      <p:grpSpPr>
        <a:xfrm>
          <a:off x="0" y="0"/>
          <a:ext cx="0" cy="0"/>
          <a:chOff x="0" y="0"/>
          <a:chExt cx="0" cy="0"/>
        </a:xfrm>
      </p:grpSpPr>
      <p:sp>
        <p:nvSpPr>
          <p:cNvPr id="52" name="Google Shape;52;p7"/>
          <p:cNvSpPr/>
          <p:nvPr/>
        </p:nvSpPr>
        <p:spPr>
          <a:xfrm>
            <a:off x="0" y="0"/>
            <a:ext cx="9144000" cy="26019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7"/>
          <p:cNvSpPr/>
          <p:nvPr/>
        </p:nvSpPr>
        <p:spPr>
          <a:xfrm>
            <a:off x="0" y="2601913"/>
            <a:ext cx="9144000" cy="46037"/>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7"/>
          <p:cNvSpPr txBox="1">
            <a:spLocks noGrp="1"/>
          </p:cNvSpPr>
          <p:nvPr>
            <p:ph type="title"/>
          </p:nvPr>
        </p:nvSpPr>
        <p:spPr>
          <a:xfrm>
            <a:off x="749808" y="118872"/>
            <a:ext cx="8013192" cy="1636776"/>
          </a:xfrm>
          <a:prstGeom prst="rect">
            <a:avLst/>
          </a:prstGeom>
          <a:noFill/>
          <a:ln>
            <a:noFill/>
          </a:ln>
        </p:spPr>
        <p:txBody>
          <a:bodyPr spcFirstLastPara="1" wrap="square" lIns="91425" tIns="0" rIns="91425" bIns="0" anchor="b" anchorCtr="0"/>
          <a:lstStyle>
            <a:lvl1pPr lvl="0" algn="l">
              <a:spcBef>
                <a:spcPts val="0"/>
              </a:spcBef>
              <a:spcAft>
                <a:spcPts val="0"/>
              </a:spcAft>
              <a:buSzPts val="1400"/>
              <a:buNone/>
              <a:defRPr sz="47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740664" y="1828800"/>
            <a:ext cx="8022336" cy="685800"/>
          </a:xfrm>
          <a:prstGeom prst="rect">
            <a:avLst/>
          </a:prstGeom>
          <a:noFill/>
          <a:ln>
            <a:noFill/>
          </a:ln>
        </p:spPr>
        <p:txBody>
          <a:bodyPr spcFirstLastPara="1" wrap="square" lIns="146300" tIns="0" rIns="45700" bIns="0" anchor="t" anchorCtr="0"/>
          <a:lstStyle>
            <a:lvl1pPr marL="457200" lvl="0" indent="-228600" algn="l">
              <a:spcBef>
                <a:spcPts val="0"/>
              </a:spcBef>
              <a:spcAft>
                <a:spcPts val="0"/>
              </a:spcAft>
              <a:buSzPts val="1600"/>
              <a:buNone/>
              <a:defRPr sz="2000">
                <a:solidFill>
                  <a:srgbClr val="FFFFFF"/>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60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56" name="Google Shape;56;p7"/>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457200" y="152400"/>
            <a:ext cx="8229600" cy="1250950"/>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457200" y="1773936"/>
            <a:ext cx="4038600" cy="4623816"/>
          </a:xfrm>
          <a:prstGeom prst="rect">
            <a:avLst/>
          </a:prstGeom>
          <a:noFill/>
          <a:ln>
            <a:noFill/>
          </a:ln>
        </p:spPr>
        <p:txBody>
          <a:bodyPr spcFirstLastPara="1" wrap="square" lIns="91425" tIns="91425" rIns="91425" bIns="45700" anchor="t" anchorCtr="0"/>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62" name="Google Shape;62;p8"/>
          <p:cNvSpPr txBox="1">
            <a:spLocks noGrp="1"/>
          </p:cNvSpPr>
          <p:nvPr>
            <p:ph type="body" idx="2"/>
          </p:nvPr>
        </p:nvSpPr>
        <p:spPr>
          <a:xfrm>
            <a:off x="4648200" y="1773936"/>
            <a:ext cx="4038600" cy="4623816"/>
          </a:xfrm>
          <a:prstGeom prst="rect">
            <a:avLst/>
          </a:prstGeom>
          <a:noFill/>
          <a:ln>
            <a:noFill/>
          </a:ln>
        </p:spPr>
        <p:txBody>
          <a:bodyPr spcFirstLastPara="1" wrap="square" lIns="54850" tIns="91425" rIns="91425" bIns="45700" anchor="t" anchorCtr="0"/>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63" name="Google Shape;63;p8"/>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457200" y="152400"/>
            <a:ext cx="8229600" cy="1250950"/>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457200" y="1698987"/>
            <a:ext cx="4040188" cy="715355"/>
          </a:xfrm>
          <a:prstGeom prst="rect">
            <a:avLst/>
          </a:prstGeom>
          <a:noFill/>
          <a:ln>
            <a:noFill/>
          </a:ln>
        </p:spPr>
        <p:txBody>
          <a:bodyPr spcFirstLastPara="1" wrap="square" lIns="146300" tIns="91425" rIns="91425" bIns="45700" anchor="ctr" anchorCtr="0"/>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9" name="Google Shape;69;p9"/>
          <p:cNvSpPr txBox="1">
            <a:spLocks noGrp="1"/>
          </p:cNvSpPr>
          <p:nvPr>
            <p:ph type="body" idx="2"/>
          </p:nvPr>
        </p:nvSpPr>
        <p:spPr>
          <a:xfrm>
            <a:off x="457200" y="2449512"/>
            <a:ext cx="4040188" cy="3951288"/>
          </a:xfrm>
          <a:prstGeom prst="rect">
            <a:avLst/>
          </a:prstGeom>
          <a:noFill/>
          <a:ln>
            <a:noFill/>
          </a:ln>
        </p:spPr>
        <p:txBody>
          <a:bodyPr spcFirstLastPara="1" wrap="square" lIns="54850" tIns="91425" rIns="91425" bIns="45700" anchor="t" anchorCtr="0"/>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70" name="Google Shape;70;p9"/>
          <p:cNvSpPr txBox="1">
            <a:spLocks noGrp="1"/>
          </p:cNvSpPr>
          <p:nvPr>
            <p:ph type="body" idx="3"/>
          </p:nvPr>
        </p:nvSpPr>
        <p:spPr>
          <a:xfrm>
            <a:off x="4645025" y="1698987"/>
            <a:ext cx="4041775" cy="715355"/>
          </a:xfrm>
          <a:prstGeom prst="rect">
            <a:avLst/>
          </a:prstGeom>
          <a:noFill/>
          <a:ln>
            <a:noFill/>
          </a:ln>
        </p:spPr>
        <p:txBody>
          <a:bodyPr spcFirstLastPara="1" wrap="square" lIns="146300" tIns="91425" rIns="91425" bIns="45700" anchor="ctr" anchorCtr="0"/>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71" name="Google Shape;71;p9"/>
          <p:cNvSpPr txBox="1">
            <a:spLocks noGrp="1"/>
          </p:cNvSpPr>
          <p:nvPr>
            <p:ph type="body" idx="4"/>
          </p:nvPr>
        </p:nvSpPr>
        <p:spPr>
          <a:xfrm>
            <a:off x="4645025" y="2449512"/>
            <a:ext cx="4041775" cy="3951288"/>
          </a:xfrm>
          <a:prstGeom prst="rect">
            <a:avLst/>
          </a:prstGeom>
          <a:noFill/>
          <a:ln>
            <a:noFill/>
          </a:ln>
        </p:spPr>
        <p:txBody>
          <a:bodyPr spcFirstLastPara="1" wrap="square" lIns="54850" tIns="91425" rIns="91425" bIns="45700" anchor="t" anchorCtr="0"/>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72" name="Google Shape;72;p9"/>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457200" y="152400"/>
            <a:ext cx="8229600" cy="1250950"/>
          </a:xfrm>
          <a:prstGeom prst="rect">
            <a:avLst/>
          </a:prstGeom>
          <a:noFill/>
          <a:ln>
            <a:noFill/>
          </a:ln>
        </p:spPr>
        <p:txBody>
          <a:bodyPr spcFirstLastPara="1" wrap="square" lIns="91425" tIns="45700" rIns="45700"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1"/>
          <p:cNvSpPr/>
          <p:nvPr/>
        </p:nvSpPr>
        <p:spPr>
          <a:xfrm>
            <a:off x="2855913" y="0"/>
            <a:ext cx="46037" cy="14541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11"/>
          <p:cNvSpPr/>
          <p:nvPr/>
        </p:nvSpPr>
        <p:spPr>
          <a:xfrm>
            <a:off x="2855913" y="0"/>
            <a:ext cx="46037" cy="14541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11"/>
          <p:cNvSpPr txBox="1">
            <a:spLocks noGrp="1"/>
          </p:cNvSpPr>
          <p:nvPr>
            <p:ph type="title"/>
          </p:nvPr>
        </p:nvSpPr>
        <p:spPr>
          <a:xfrm>
            <a:off x="167838" y="152400"/>
            <a:ext cx="2523744" cy="978408"/>
          </a:xfrm>
          <a:prstGeom prst="rect">
            <a:avLst/>
          </a:prstGeom>
          <a:noFill/>
          <a:ln>
            <a:noFill/>
          </a:ln>
        </p:spPr>
        <p:txBody>
          <a:bodyPr spcFirstLastPara="1" wrap="square" lIns="73150" tIns="45700" rIns="45700" bIns="0" anchor="b" anchorCtr="0"/>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body" idx="1"/>
          </p:nvPr>
        </p:nvSpPr>
        <p:spPr>
          <a:xfrm>
            <a:off x="3019377" y="1743133"/>
            <a:ext cx="5920641" cy="4558885"/>
          </a:xfrm>
          <a:prstGeom prst="rect">
            <a:avLst/>
          </a:prstGeom>
          <a:noFill/>
          <a:ln>
            <a:noFill/>
          </a:ln>
        </p:spPr>
        <p:txBody>
          <a:bodyPr spcFirstLastPara="1" wrap="square" lIns="54850" tIns="91425" rIns="91425" bIns="45700" anchor="t" anchorCtr="0"/>
          <a:lstStyle>
            <a:lvl1pPr marL="457200" lvl="0" indent="-391160" algn="l">
              <a:spcBef>
                <a:spcPts val="0"/>
              </a:spcBef>
              <a:spcAft>
                <a:spcPts val="0"/>
              </a:spcAft>
              <a:buSzPts val="2560"/>
              <a:buChar char="◼"/>
              <a:defRPr sz="3200"/>
            </a:lvl1pPr>
            <a:lvl2pPr marL="914400" lvl="1" indent="-388619" algn="l">
              <a:spcBef>
                <a:spcPts val="56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5" name="Google Shape;85;p11"/>
          <p:cNvSpPr txBox="1">
            <a:spLocks noGrp="1"/>
          </p:cNvSpPr>
          <p:nvPr>
            <p:ph type="body" idx="2"/>
          </p:nvPr>
        </p:nvSpPr>
        <p:spPr>
          <a:xfrm>
            <a:off x="167838" y="1730018"/>
            <a:ext cx="2468880" cy="4572000"/>
          </a:xfrm>
          <a:prstGeom prst="rect">
            <a:avLst/>
          </a:prstGeom>
          <a:noFill/>
          <a:ln>
            <a:noFill/>
          </a:ln>
        </p:spPr>
        <p:txBody>
          <a:bodyPr spcFirstLastPara="1" wrap="square" lIns="54850" tIns="91425" rIns="91425" bIns="45700" anchor="t" anchorCtr="0"/>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6" name="Google Shape;86;p11"/>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Arial"/>
                <a:ea typeface="Arial"/>
                <a:cs typeface="Arial"/>
                <a:sym typeface="Arial"/>
              </a:defRPr>
            </a:lvl1pPr>
            <a:lvl2pPr marL="0" marR="0" lvl="1" indent="0" algn="r">
              <a:spcBef>
                <a:spcPts val="0"/>
              </a:spcBef>
              <a:spcAft>
                <a:spcPts val="0"/>
              </a:spcAft>
              <a:buNone/>
              <a:defRPr sz="1200">
                <a:solidFill>
                  <a:srgbClr val="414141"/>
                </a:solidFill>
                <a:latin typeface="Arial"/>
                <a:ea typeface="Arial"/>
                <a:cs typeface="Arial"/>
                <a:sym typeface="Arial"/>
              </a:defRPr>
            </a:lvl2pPr>
            <a:lvl3pPr marL="0" marR="0" lvl="2" indent="0" algn="r">
              <a:spcBef>
                <a:spcPts val="0"/>
              </a:spcBef>
              <a:spcAft>
                <a:spcPts val="0"/>
              </a:spcAft>
              <a:buNone/>
              <a:defRPr sz="1200">
                <a:solidFill>
                  <a:srgbClr val="414141"/>
                </a:solidFill>
                <a:latin typeface="Arial"/>
                <a:ea typeface="Arial"/>
                <a:cs typeface="Arial"/>
                <a:sym typeface="Arial"/>
              </a:defRPr>
            </a:lvl3pPr>
            <a:lvl4pPr marL="0" marR="0" lvl="3" indent="0" algn="r">
              <a:spcBef>
                <a:spcPts val="0"/>
              </a:spcBef>
              <a:spcAft>
                <a:spcPts val="0"/>
              </a:spcAft>
              <a:buNone/>
              <a:defRPr sz="1200">
                <a:solidFill>
                  <a:srgbClr val="414141"/>
                </a:solidFill>
                <a:latin typeface="Arial"/>
                <a:ea typeface="Arial"/>
                <a:cs typeface="Arial"/>
                <a:sym typeface="Arial"/>
              </a:defRPr>
            </a:lvl4pPr>
            <a:lvl5pPr marL="0" marR="0" lvl="4" indent="0" algn="r">
              <a:spcBef>
                <a:spcPts val="0"/>
              </a:spcBef>
              <a:spcAft>
                <a:spcPts val="0"/>
              </a:spcAft>
              <a:buNone/>
              <a:defRPr sz="1200">
                <a:solidFill>
                  <a:srgbClr val="414141"/>
                </a:solidFill>
                <a:latin typeface="Arial"/>
                <a:ea typeface="Arial"/>
                <a:cs typeface="Arial"/>
                <a:sym typeface="Arial"/>
              </a:defRPr>
            </a:lvl5pPr>
            <a:lvl6pPr marL="0" marR="0" lvl="5" indent="0" algn="r">
              <a:spcBef>
                <a:spcPts val="0"/>
              </a:spcBef>
              <a:spcAft>
                <a:spcPts val="0"/>
              </a:spcAft>
              <a:buNone/>
              <a:defRPr sz="1200">
                <a:solidFill>
                  <a:srgbClr val="414141"/>
                </a:solidFill>
                <a:latin typeface="Arial"/>
                <a:ea typeface="Arial"/>
                <a:cs typeface="Arial"/>
                <a:sym typeface="Arial"/>
              </a:defRPr>
            </a:lvl6pPr>
            <a:lvl7pPr marL="0" marR="0" lvl="6" indent="0" algn="r">
              <a:spcBef>
                <a:spcPts val="0"/>
              </a:spcBef>
              <a:spcAft>
                <a:spcPts val="0"/>
              </a:spcAft>
              <a:buNone/>
              <a:defRPr sz="1200">
                <a:solidFill>
                  <a:srgbClr val="414141"/>
                </a:solidFill>
                <a:latin typeface="Arial"/>
                <a:ea typeface="Arial"/>
                <a:cs typeface="Arial"/>
                <a:sym typeface="Arial"/>
              </a:defRPr>
            </a:lvl7pPr>
            <a:lvl8pPr marL="0" marR="0" lvl="7" indent="0" algn="r">
              <a:spcBef>
                <a:spcPts val="0"/>
              </a:spcBef>
              <a:spcAft>
                <a:spcPts val="0"/>
              </a:spcAft>
              <a:buNone/>
              <a:defRPr sz="1200">
                <a:solidFill>
                  <a:srgbClr val="414141"/>
                </a:solidFill>
                <a:latin typeface="Arial"/>
                <a:ea typeface="Arial"/>
                <a:cs typeface="Arial"/>
                <a:sym typeface="Arial"/>
              </a:defRPr>
            </a:lvl8pPr>
            <a:lvl9pPr marL="0" marR="0" lvl="8" indent="0" algn="r">
              <a:spcBef>
                <a:spcPts val="0"/>
              </a:spcBef>
              <a:spcAft>
                <a:spcPts val="0"/>
              </a:spcAft>
              <a:buNone/>
              <a:defRPr sz="1200">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p:nvPr/>
        </p:nvSpPr>
        <p:spPr>
          <a:xfrm>
            <a:off x="0" y="1436688"/>
            <a:ext cx="9144000" cy="4445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p:nvPr/>
        </p:nvSpPr>
        <p:spPr>
          <a:xfrm>
            <a:off x="0" y="0"/>
            <a:ext cx="9144000" cy="14335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txBox="1">
            <a:spLocks noGrp="1"/>
          </p:cNvSpPr>
          <p:nvPr>
            <p:ph type="title"/>
          </p:nvPr>
        </p:nvSpPr>
        <p:spPr>
          <a:xfrm>
            <a:off x="457200" y="152400"/>
            <a:ext cx="8229600" cy="1250950"/>
          </a:xfrm>
          <a:prstGeom prst="rect">
            <a:avLst/>
          </a:prstGeom>
          <a:noFill/>
          <a:ln>
            <a:noFill/>
          </a:ln>
        </p:spPr>
        <p:txBody>
          <a:bodyPr spcFirstLastPara="1" wrap="square" lIns="91425" tIns="45700" rIns="45700" bIns="45700" anchor="ctr" anchorCtr="0"/>
          <a:lstStyle>
            <a:lvl1pPr marR="0" lvl="0" algn="l" rtl="0">
              <a:spcBef>
                <a:spcPts val="0"/>
              </a:spcBef>
              <a:spcAft>
                <a:spcPts val="0"/>
              </a:spcAft>
              <a:buSzPts val="1400"/>
              <a:buNone/>
              <a:defRPr sz="4500" b="1" i="0" u="none" strike="noStrike" cap="none">
                <a:solidFill>
                  <a:srgbClr val="FFC800"/>
                </a:solidFill>
                <a:latin typeface="Corbel"/>
                <a:ea typeface="Corbel"/>
                <a:cs typeface="Corbel"/>
                <a:sym typeface="Corbel"/>
              </a:defRPr>
            </a:lvl1pPr>
            <a:lvl2pPr marR="0" lvl="1" algn="l" rtl="0">
              <a:spcBef>
                <a:spcPts val="0"/>
              </a:spcBef>
              <a:spcAft>
                <a:spcPts val="0"/>
              </a:spcAft>
              <a:buSzPts val="1400"/>
              <a:buNone/>
              <a:defRPr sz="4500" b="1" i="0" u="none" strike="noStrike" cap="none">
                <a:solidFill>
                  <a:srgbClr val="FFC800"/>
                </a:solidFill>
                <a:latin typeface="Corbel"/>
                <a:ea typeface="Corbel"/>
                <a:cs typeface="Corbel"/>
                <a:sym typeface="Corbel"/>
              </a:defRPr>
            </a:lvl2pPr>
            <a:lvl3pPr marR="0" lvl="2" algn="l" rtl="0">
              <a:spcBef>
                <a:spcPts val="0"/>
              </a:spcBef>
              <a:spcAft>
                <a:spcPts val="0"/>
              </a:spcAft>
              <a:buSzPts val="1400"/>
              <a:buNone/>
              <a:defRPr sz="4500" b="1" i="0" u="none" strike="noStrike" cap="none">
                <a:solidFill>
                  <a:srgbClr val="FFC800"/>
                </a:solidFill>
                <a:latin typeface="Corbel"/>
                <a:ea typeface="Corbel"/>
                <a:cs typeface="Corbel"/>
                <a:sym typeface="Corbel"/>
              </a:defRPr>
            </a:lvl3pPr>
            <a:lvl4pPr marR="0" lvl="3" algn="l" rtl="0">
              <a:spcBef>
                <a:spcPts val="0"/>
              </a:spcBef>
              <a:spcAft>
                <a:spcPts val="0"/>
              </a:spcAft>
              <a:buSzPts val="1400"/>
              <a:buNone/>
              <a:defRPr sz="4500" b="1" i="0" u="none" strike="noStrike" cap="none">
                <a:solidFill>
                  <a:srgbClr val="FFC800"/>
                </a:solidFill>
                <a:latin typeface="Corbel"/>
                <a:ea typeface="Corbel"/>
                <a:cs typeface="Corbel"/>
                <a:sym typeface="Corbel"/>
              </a:defRPr>
            </a:lvl4pPr>
            <a:lvl5pPr marR="0" lvl="4" algn="l" rtl="0">
              <a:spcBef>
                <a:spcPts val="0"/>
              </a:spcBef>
              <a:spcAft>
                <a:spcPts val="0"/>
              </a:spcAft>
              <a:buSzPts val="1400"/>
              <a:buNone/>
              <a:defRPr sz="4500" b="1" i="0" u="none" strike="noStrike" cap="none">
                <a:solidFill>
                  <a:srgbClr val="FFC800"/>
                </a:solidFill>
                <a:latin typeface="Corbel"/>
                <a:ea typeface="Corbel"/>
                <a:cs typeface="Corbel"/>
                <a:sym typeface="Corbel"/>
              </a:defRPr>
            </a:lvl5pPr>
            <a:lvl6pPr marR="0" lvl="5" algn="l" rtl="0">
              <a:spcBef>
                <a:spcPts val="0"/>
              </a:spcBef>
              <a:spcAft>
                <a:spcPts val="0"/>
              </a:spcAft>
              <a:buSzPts val="1400"/>
              <a:buNone/>
              <a:defRPr sz="4500" b="1" i="0" u="none" strike="noStrike" cap="none">
                <a:solidFill>
                  <a:srgbClr val="FFC800"/>
                </a:solidFill>
                <a:latin typeface="Corbel"/>
                <a:ea typeface="Corbel"/>
                <a:cs typeface="Corbel"/>
                <a:sym typeface="Corbel"/>
              </a:defRPr>
            </a:lvl6pPr>
            <a:lvl7pPr marR="0" lvl="6" algn="l" rtl="0">
              <a:spcBef>
                <a:spcPts val="0"/>
              </a:spcBef>
              <a:spcAft>
                <a:spcPts val="0"/>
              </a:spcAft>
              <a:buSzPts val="1400"/>
              <a:buNone/>
              <a:defRPr sz="4500" b="1" i="0" u="none" strike="noStrike" cap="none">
                <a:solidFill>
                  <a:srgbClr val="FFC800"/>
                </a:solidFill>
                <a:latin typeface="Corbel"/>
                <a:ea typeface="Corbel"/>
                <a:cs typeface="Corbel"/>
                <a:sym typeface="Corbel"/>
              </a:defRPr>
            </a:lvl7pPr>
            <a:lvl8pPr marR="0" lvl="7" algn="l" rtl="0">
              <a:spcBef>
                <a:spcPts val="0"/>
              </a:spcBef>
              <a:spcAft>
                <a:spcPts val="0"/>
              </a:spcAft>
              <a:buSzPts val="1400"/>
              <a:buNone/>
              <a:defRPr sz="4500" b="1" i="0" u="none" strike="noStrike" cap="none">
                <a:solidFill>
                  <a:srgbClr val="FFC800"/>
                </a:solidFill>
                <a:latin typeface="Corbel"/>
                <a:ea typeface="Corbel"/>
                <a:cs typeface="Corbel"/>
                <a:sym typeface="Corbel"/>
              </a:defRPr>
            </a:lvl8pPr>
            <a:lvl9pPr marR="0" lvl="8" algn="l" rtl="0">
              <a:spcBef>
                <a:spcPts val="0"/>
              </a:spcBef>
              <a:spcAft>
                <a:spcPts val="0"/>
              </a:spcAft>
              <a:buSzPts val="1400"/>
              <a:buNone/>
              <a:defRPr sz="4500" b="1" i="0" u="none" strike="noStrike" cap="none">
                <a:solidFill>
                  <a:srgbClr val="FFC800"/>
                </a:solidFill>
                <a:latin typeface="Corbel"/>
                <a:ea typeface="Corbel"/>
                <a:cs typeface="Corbel"/>
                <a:sym typeface="Corbel"/>
              </a:defRPr>
            </a:lvl9pPr>
          </a:lstStyle>
          <a:p>
            <a:endParaRPr/>
          </a:p>
        </p:txBody>
      </p:sp>
      <p:sp>
        <p:nvSpPr>
          <p:cNvPr id="13" name="Google Shape;13;p1"/>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lt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lt1"/>
                </a:solidFill>
                <a:latin typeface="Corbel"/>
                <a:ea typeface="Corbel"/>
                <a:cs typeface="Corbel"/>
                <a:sym typeface="Corbel"/>
              </a:defRPr>
            </a:lvl2pPr>
            <a:lvl3pPr marL="1371600" marR="0" lvl="2" indent="-381000" algn="l" rtl="0">
              <a:spcBef>
                <a:spcPts val="480"/>
              </a:spcBef>
              <a:spcAft>
                <a:spcPts val="0"/>
              </a:spcAft>
              <a:buClr>
                <a:srgbClr val="E66C7D"/>
              </a:buClr>
              <a:buSzPts val="2400"/>
              <a:buFont typeface="Arial"/>
              <a:buChar char="▪"/>
              <a:defRPr sz="2400" b="0" i="0" u="none" strike="noStrike" cap="none">
                <a:solidFill>
                  <a:schemeClr val="lt1"/>
                </a:solidFill>
                <a:latin typeface="Corbel"/>
                <a:ea typeface="Corbel"/>
                <a:cs typeface="Corbel"/>
                <a:sym typeface="Corbel"/>
              </a:defRPr>
            </a:lvl3pPr>
            <a:lvl4pPr marL="1828800" marR="0" lvl="3" indent="-355600" algn="l" rtl="0">
              <a:spcBef>
                <a:spcPts val="400"/>
              </a:spcBef>
              <a:spcAft>
                <a:spcPts val="0"/>
              </a:spcAft>
              <a:buClr>
                <a:srgbClr val="6BB76D"/>
              </a:buClr>
              <a:buSzPts val="2000"/>
              <a:buFont typeface="Arial"/>
              <a:buChar char="▪"/>
              <a:defRPr sz="2000" b="0" i="0" u="none" strike="noStrike" cap="none">
                <a:solidFill>
                  <a:schemeClr val="lt1"/>
                </a:solidFill>
                <a:latin typeface="Corbel"/>
                <a:ea typeface="Corbel"/>
                <a:cs typeface="Corbel"/>
                <a:sym typeface="Corbel"/>
              </a:defRPr>
            </a:lvl4pPr>
            <a:lvl5pPr marL="2286000" marR="0" lvl="4" indent="-355600" algn="l" rtl="0">
              <a:spcBef>
                <a:spcPts val="400"/>
              </a:spcBef>
              <a:spcAft>
                <a:spcPts val="0"/>
              </a:spcAft>
              <a:buClr>
                <a:srgbClr val="E88651"/>
              </a:buClr>
              <a:buSzPts val="2000"/>
              <a:buFont typeface="Noto Sans Symbols"/>
              <a:buChar char="•"/>
              <a:defRPr sz="2000" b="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lt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rtl="0">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
          <p:cNvSpPr/>
          <p:nvPr/>
        </p:nvSpPr>
        <p:spPr>
          <a:xfrm>
            <a:off x="0" y="1436688"/>
            <a:ext cx="9144000" cy="4445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3"/>
          <p:cNvSpPr/>
          <p:nvPr/>
        </p:nvSpPr>
        <p:spPr>
          <a:xfrm>
            <a:off x="0" y="0"/>
            <a:ext cx="9144000" cy="14335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28;p3"/>
          <p:cNvSpPr txBox="1">
            <a:spLocks noGrp="1"/>
          </p:cNvSpPr>
          <p:nvPr>
            <p:ph type="title"/>
          </p:nvPr>
        </p:nvSpPr>
        <p:spPr>
          <a:xfrm>
            <a:off x="457200" y="152400"/>
            <a:ext cx="8229600" cy="1250950"/>
          </a:xfrm>
          <a:prstGeom prst="rect">
            <a:avLst/>
          </a:prstGeom>
          <a:noFill/>
          <a:ln>
            <a:noFill/>
          </a:ln>
        </p:spPr>
        <p:txBody>
          <a:bodyPr spcFirstLastPara="1" wrap="square" lIns="91425" tIns="45700" rIns="45700" bIns="45700" anchor="ctr" anchorCtr="0"/>
          <a:lstStyle>
            <a:lvl1pPr marR="0" lvl="0" algn="l" rtl="0">
              <a:spcBef>
                <a:spcPts val="0"/>
              </a:spcBef>
              <a:spcAft>
                <a:spcPts val="0"/>
              </a:spcAft>
              <a:buSzPts val="1400"/>
              <a:buNone/>
              <a:defRPr sz="4500" b="1" i="0" u="none" strike="noStrike" cap="none">
                <a:solidFill>
                  <a:srgbClr val="FFC800"/>
                </a:solidFill>
                <a:latin typeface="Corbel"/>
                <a:ea typeface="Corbel"/>
                <a:cs typeface="Corbel"/>
                <a:sym typeface="Corbel"/>
              </a:defRPr>
            </a:lvl1pPr>
            <a:lvl2pPr marR="0" lvl="1" algn="l" rtl="0">
              <a:spcBef>
                <a:spcPts val="0"/>
              </a:spcBef>
              <a:spcAft>
                <a:spcPts val="0"/>
              </a:spcAft>
              <a:buSzPts val="1400"/>
              <a:buNone/>
              <a:defRPr sz="4500" b="1" i="0" u="none" strike="noStrike" cap="none">
                <a:solidFill>
                  <a:srgbClr val="FFC800"/>
                </a:solidFill>
                <a:latin typeface="Corbel"/>
                <a:ea typeface="Corbel"/>
                <a:cs typeface="Corbel"/>
                <a:sym typeface="Corbel"/>
              </a:defRPr>
            </a:lvl2pPr>
            <a:lvl3pPr marR="0" lvl="2" algn="l" rtl="0">
              <a:spcBef>
                <a:spcPts val="0"/>
              </a:spcBef>
              <a:spcAft>
                <a:spcPts val="0"/>
              </a:spcAft>
              <a:buSzPts val="1400"/>
              <a:buNone/>
              <a:defRPr sz="4500" b="1" i="0" u="none" strike="noStrike" cap="none">
                <a:solidFill>
                  <a:srgbClr val="FFC800"/>
                </a:solidFill>
                <a:latin typeface="Corbel"/>
                <a:ea typeface="Corbel"/>
                <a:cs typeface="Corbel"/>
                <a:sym typeface="Corbel"/>
              </a:defRPr>
            </a:lvl3pPr>
            <a:lvl4pPr marR="0" lvl="3" algn="l" rtl="0">
              <a:spcBef>
                <a:spcPts val="0"/>
              </a:spcBef>
              <a:spcAft>
                <a:spcPts val="0"/>
              </a:spcAft>
              <a:buSzPts val="1400"/>
              <a:buNone/>
              <a:defRPr sz="4500" b="1" i="0" u="none" strike="noStrike" cap="none">
                <a:solidFill>
                  <a:srgbClr val="FFC800"/>
                </a:solidFill>
                <a:latin typeface="Corbel"/>
                <a:ea typeface="Corbel"/>
                <a:cs typeface="Corbel"/>
                <a:sym typeface="Corbel"/>
              </a:defRPr>
            </a:lvl4pPr>
            <a:lvl5pPr marR="0" lvl="4" algn="l" rtl="0">
              <a:spcBef>
                <a:spcPts val="0"/>
              </a:spcBef>
              <a:spcAft>
                <a:spcPts val="0"/>
              </a:spcAft>
              <a:buSzPts val="1400"/>
              <a:buNone/>
              <a:defRPr sz="4500" b="1" i="0" u="none" strike="noStrike" cap="none">
                <a:solidFill>
                  <a:srgbClr val="FFC800"/>
                </a:solidFill>
                <a:latin typeface="Corbel"/>
                <a:ea typeface="Corbel"/>
                <a:cs typeface="Corbel"/>
                <a:sym typeface="Corbel"/>
              </a:defRPr>
            </a:lvl5pPr>
            <a:lvl6pPr marR="0" lvl="5" algn="l" rtl="0">
              <a:spcBef>
                <a:spcPts val="0"/>
              </a:spcBef>
              <a:spcAft>
                <a:spcPts val="0"/>
              </a:spcAft>
              <a:buSzPts val="1400"/>
              <a:buNone/>
              <a:defRPr sz="4500" b="1" i="0" u="none" strike="noStrike" cap="none">
                <a:solidFill>
                  <a:srgbClr val="FFC800"/>
                </a:solidFill>
                <a:latin typeface="Corbel"/>
                <a:ea typeface="Corbel"/>
                <a:cs typeface="Corbel"/>
                <a:sym typeface="Corbel"/>
              </a:defRPr>
            </a:lvl6pPr>
            <a:lvl7pPr marR="0" lvl="6" algn="l" rtl="0">
              <a:spcBef>
                <a:spcPts val="0"/>
              </a:spcBef>
              <a:spcAft>
                <a:spcPts val="0"/>
              </a:spcAft>
              <a:buSzPts val="1400"/>
              <a:buNone/>
              <a:defRPr sz="4500" b="1" i="0" u="none" strike="noStrike" cap="none">
                <a:solidFill>
                  <a:srgbClr val="FFC800"/>
                </a:solidFill>
                <a:latin typeface="Corbel"/>
                <a:ea typeface="Corbel"/>
                <a:cs typeface="Corbel"/>
                <a:sym typeface="Corbel"/>
              </a:defRPr>
            </a:lvl7pPr>
            <a:lvl8pPr marR="0" lvl="7" algn="l" rtl="0">
              <a:spcBef>
                <a:spcPts val="0"/>
              </a:spcBef>
              <a:spcAft>
                <a:spcPts val="0"/>
              </a:spcAft>
              <a:buSzPts val="1400"/>
              <a:buNone/>
              <a:defRPr sz="4500" b="1" i="0" u="none" strike="noStrike" cap="none">
                <a:solidFill>
                  <a:srgbClr val="FFC800"/>
                </a:solidFill>
                <a:latin typeface="Corbel"/>
                <a:ea typeface="Corbel"/>
                <a:cs typeface="Corbel"/>
                <a:sym typeface="Corbel"/>
              </a:defRPr>
            </a:lvl8pPr>
            <a:lvl9pPr marR="0" lvl="8" algn="l" rtl="0">
              <a:spcBef>
                <a:spcPts val="0"/>
              </a:spcBef>
              <a:spcAft>
                <a:spcPts val="0"/>
              </a:spcAft>
              <a:buSzPts val="1400"/>
              <a:buNone/>
              <a:defRPr sz="4500" b="1" i="0" u="none" strike="noStrike" cap="none">
                <a:solidFill>
                  <a:srgbClr val="FFC800"/>
                </a:solidFill>
                <a:latin typeface="Corbel"/>
                <a:ea typeface="Corbel"/>
                <a:cs typeface="Corbel"/>
                <a:sym typeface="Corbel"/>
              </a:defRPr>
            </a:lvl9pPr>
          </a:lstStyle>
          <a:p>
            <a:endParaRPr/>
          </a:p>
        </p:txBody>
      </p:sp>
      <p:sp>
        <p:nvSpPr>
          <p:cNvPr id="29" name="Google Shape;29;p3"/>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rgbClr val="E66C7D"/>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rgbClr val="6BB76D"/>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rgbClr val="E88651"/>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30" name="Google Shape;30;p3"/>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lstStyle>
            <a:lvl1pPr marR="0" lvl="0" algn="l" rtl="0">
              <a:spcBef>
                <a:spcPts val="0"/>
              </a:spcBef>
              <a:spcAft>
                <a:spcPts val="0"/>
              </a:spcAft>
              <a:buSzPts val="1400"/>
              <a:buNone/>
              <a:defRPr sz="1200">
                <a:solidFill>
                  <a:srgbClr val="41414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lstStyle>
            <a:lvl1pPr marR="0" lvl="0" algn="l" rtl="0">
              <a:spcBef>
                <a:spcPts val="0"/>
              </a:spcBef>
              <a:spcAft>
                <a:spcPts val="0"/>
              </a:spcAft>
              <a:buSzPts val="1400"/>
              <a:buNone/>
              <a:defRPr sz="1200">
                <a:solidFill>
                  <a:srgbClr val="41414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sldNum" idx="12"/>
          </p:nvPr>
        </p:nvSpPr>
        <p:spPr>
          <a:xfrm>
            <a:off x="8204200" y="6477000"/>
            <a:ext cx="733425" cy="274638"/>
          </a:xfrm>
          <a:prstGeom prst="rect">
            <a:avLst/>
          </a:prstGeom>
          <a:noFill/>
          <a:ln>
            <a:noFill/>
          </a:ln>
        </p:spPr>
        <p:txBody>
          <a:bodyPr spcFirstLastPara="1" wrap="square" lIns="91425" tIns="45700" rIns="91425" bIns="0" anchor="b" anchorCtr="0">
            <a:noAutofit/>
          </a:bodyPr>
          <a:lstStyle>
            <a:lvl1pPr marL="0" marR="0" lvl="0" indent="0" algn="r" rtl="0">
              <a:spcBef>
                <a:spcPts val="0"/>
              </a:spcBef>
              <a:spcAft>
                <a:spcPts val="0"/>
              </a:spcAft>
              <a:buNone/>
              <a:defRPr sz="1200" b="0" u="none">
                <a:solidFill>
                  <a:srgbClr val="414141"/>
                </a:solidFill>
                <a:latin typeface="Arial"/>
                <a:ea typeface="Arial"/>
                <a:cs typeface="Arial"/>
                <a:sym typeface="Arial"/>
              </a:defRPr>
            </a:lvl1pPr>
            <a:lvl2pPr marL="0" marR="0" lvl="1" indent="0" algn="r" rtl="0">
              <a:spcBef>
                <a:spcPts val="0"/>
              </a:spcBef>
              <a:spcAft>
                <a:spcPts val="0"/>
              </a:spcAft>
              <a:buNone/>
              <a:defRPr sz="1200" b="0" u="none">
                <a:solidFill>
                  <a:srgbClr val="414141"/>
                </a:solidFill>
                <a:latin typeface="Arial"/>
                <a:ea typeface="Arial"/>
                <a:cs typeface="Arial"/>
                <a:sym typeface="Arial"/>
              </a:defRPr>
            </a:lvl2pPr>
            <a:lvl3pPr marL="0" marR="0" lvl="2" indent="0" algn="r" rtl="0">
              <a:spcBef>
                <a:spcPts val="0"/>
              </a:spcBef>
              <a:spcAft>
                <a:spcPts val="0"/>
              </a:spcAft>
              <a:buNone/>
              <a:defRPr sz="1200" b="0" u="none">
                <a:solidFill>
                  <a:srgbClr val="414141"/>
                </a:solidFill>
                <a:latin typeface="Arial"/>
                <a:ea typeface="Arial"/>
                <a:cs typeface="Arial"/>
                <a:sym typeface="Arial"/>
              </a:defRPr>
            </a:lvl3pPr>
            <a:lvl4pPr marL="0" marR="0" lvl="3" indent="0" algn="r" rtl="0">
              <a:spcBef>
                <a:spcPts val="0"/>
              </a:spcBef>
              <a:spcAft>
                <a:spcPts val="0"/>
              </a:spcAft>
              <a:buNone/>
              <a:defRPr sz="1200" b="0" u="none">
                <a:solidFill>
                  <a:srgbClr val="414141"/>
                </a:solidFill>
                <a:latin typeface="Arial"/>
                <a:ea typeface="Arial"/>
                <a:cs typeface="Arial"/>
                <a:sym typeface="Arial"/>
              </a:defRPr>
            </a:lvl4pPr>
            <a:lvl5pPr marL="0" marR="0" lvl="4" indent="0" algn="r" rtl="0">
              <a:spcBef>
                <a:spcPts val="0"/>
              </a:spcBef>
              <a:spcAft>
                <a:spcPts val="0"/>
              </a:spcAft>
              <a:buNone/>
              <a:defRPr sz="1200" b="0" u="none">
                <a:solidFill>
                  <a:srgbClr val="414141"/>
                </a:solidFill>
                <a:latin typeface="Arial"/>
                <a:ea typeface="Arial"/>
                <a:cs typeface="Arial"/>
                <a:sym typeface="Arial"/>
              </a:defRPr>
            </a:lvl5pPr>
            <a:lvl6pPr marL="0" marR="0" lvl="5" indent="0" algn="r" rtl="0">
              <a:spcBef>
                <a:spcPts val="0"/>
              </a:spcBef>
              <a:spcAft>
                <a:spcPts val="0"/>
              </a:spcAft>
              <a:buNone/>
              <a:defRPr sz="1200" b="0" u="none">
                <a:solidFill>
                  <a:srgbClr val="414141"/>
                </a:solidFill>
                <a:latin typeface="Arial"/>
                <a:ea typeface="Arial"/>
                <a:cs typeface="Arial"/>
                <a:sym typeface="Arial"/>
              </a:defRPr>
            </a:lvl6pPr>
            <a:lvl7pPr marL="0" marR="0" lvl="6" indent="0" algn="r" rtl="0">
              <a:spcBef>
                <a:spcPts val="0"/>
              </a:spcBef>
              <a:spcAft>
                <a:spcPts val="0"/>
              </a:spcAft>
              <a:buNone/>
              <a:defRPr sz="1200" b="0" u="none">
                <a:solidFill>
                  <a:srgbClr val="414141"/>
                </a:solidFill>
                <a:latin typeface="Arial"/>
                <a:ea typeface="Arial"/>
                <a:cs typeface="Arial"/>
                <a:sym typeface="Arial"/>
              </a:defRPr>
            </a:lvl7pPr>
            <a:lvl8pPr marL="0" marR="0" lvl="7" indent="0" algn="r" rtl="0">
              <a:spcBef>
                <a:spcPts val="0"/>
              </a:spcBef>
              <a:spcAft>
                <a:spcPts val="0"/>
              </a:spcAft>
              <a:buNone/>
              <a:defRPr sz="1200" b="0" u="none">
                <a:solidFill>
                  <a:srgbClr val="414141"/>
                </a:solidFill>
                <a:latin typeface="Arial"/>
                <a:ea typeface="Arial"/>
                <a:cs typeface="Arial"/>
                <a:sym typeface="Arial"/>
              </a:defRPr>
            </a:lvl8pPr>
            <a:lvl9pPr marL="0" marR="0" lvl="8" indent="0" algn="r" rtl="0">
              <a:spcBef>
                <a:spcPts val="0"/>
              </a:spcBef>
              <a:spcAft>
                <a:spcPts val="0"/>
              </a:spcAft>
              <a:buNone/>
              <a:defRPr sz="1200" b="0" u="none">
                <a:solidFill>
                  <a:srgbClr val="4141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652463" y="534988"/>
            <a:ext cx="7831137" cy="1138237"/>
          </a:xfrm>
          <a:prstGeom prst="rect">
            <a:avLst/>
          </a:prstGeom>
          <a:noFill/>
          <a:ln>
            <a:noFill/>
          </a:ln>
        </p:spPr>
        <p:txBody>
          <a:bodyPr spcFirstLastPara="1" wrap="square" lIns="0" tIns="0" rIns="0" bIns="0" anchor="ctr" anchorCtr="0"/>
          <a:lstStyle>
            <a:lvl1pPr marR="0" lvl="0"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1pPr>
            <a:lvl2pPr marR="0" lvl="1"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2pPr>
            <a:lvl3pPr marR="0" lvl="2"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3pPr>
            <a:lvl4pPr marR="0" lvl="3"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4pPr>
            <a:lvl5pPr marR="0" lvl="4"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5pPr>
            <a:lvl6pPr marR="0" lvl="5"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6pPr>
            <a:lvl7pPr marR="0" lvl="6"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7pPr>
            <a:lvl8pPr marR="0" lvl="7"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8pPr>
            <a:lvl9pPr marR="0" lvl="8" algn="ctr" rtl="0">
              <a:lnSpc>
                <a:spcPct val="95000"/>
              </a:lnSpc>
              <a:spcBef>
                <a:spcPts val="0"/>
              </a:spcBef>
              <a:spcAft>
                <a:spcPts val="0"/>
              </a:spcAft>
              <a:buSzPts val="1400"/>
              <a:buNone/>
              <a:defRPr sz="3400" b="1" i="1" u="none" strike="noStrike" cap="none">
                <a:solidFill>
                  <a:srgbClr val="996633"/>
                </a:solidFill>
                <a:latin typeface="Times New Roman"/>
                <a:ea typeface="Times New Roman"/>
                <a:cs typeface="Times New Roman"/>
                <a:sym typeface="Times New Roman"/>
              </a:defRPr>
            </a:lvl9pPr>
          </a:lstStyle>
          <a:p>
            <a:endParaRPr/>
          </a:p>
        </p:txBody>
      </p:sp>
      <p:sp>
        <p:nvSpPr>
          <p:cNvPr id="114" name="Google Shape;114;p15"/>
          <p:cNvSpPr txBox="1">
            <a:spLocks noGrp="1"/>
          </p:cNvSpPr>
          <p:nvPr>
            <p:ph type="body" idx="1"/>
          </p:nvPr>
        </p:nvSpPr>
        <p:spPr>
          <a:xfrm>
            <a:off x="815975" y="1860550"/>
            <a:ext cx="7504113" cy="3586163"/>
          </a:xfrm>
          <a:prstGeom prst="rect">
            <a:avLst/>
          </a:prstGeom>
          <a:noFill/>
          <a:ln>
            <a:noFill/>
          </a:ln>
        </p:spPr>
        <p:txBody>
          <a:bodyPr spcFirstLastPara="1" wrap="square" lIns="0" tIns="18350" rIns="0" bIns="0" anchor="t" anchorCtr="0"/>
          <a:lstStyle>
            <a:lvl1pPr marL="457200" marR="0" lvl="0" indent="-228600" algn="l" rtl="0">
              <a:lnSpc>
                <a:spcPct val="95000"/>
              </a:lnSpc>
              <a:spcBef>
                <a:spcPts val="0"/>
              </a:spcBef>
              <a:spcAft>
                <a:spcPts val="0"/>
              </a:spcAft>
              <a:buSzPts val="1400"/>
              <a:buNone/>
              <a:defRPr sz="29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95000"/>
              </a:lnSpc>
              <a:spcBef>
                <a:spcPts val="1288"/>
              </a:spcBef>
              <a:spcAft>
                <a:spcPts val="0"/>
              </a:spcAft>
              <a:buSzPts val="1400"/>
              <a:buNone/>
              <a:defRPr sz="2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95000"/>
              </a:lnSpc>
              <a:spcBef>
                <a:spcPts val="1025"/>
              </a:spcBef>
              <a:spcAft>
                <a:spcPts val="0"/>
              </a:spcAft>
              <a:buSzPts val="1400"/>
              <a:buNone/>
              <a:defRPr sz="2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95000"/>
              </a:lnSpc>
              <a:spcBef>
                <a:spcPts val="775"/>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95000"/>
              </a:lnSpc>
              <a:spcBef>
                <a:spcPts val="51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95000"/>
              </a:lnSpc>
              <a:spcBef>
                <a:spcPts val="26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95000"/>
              </a:lnSpc>
              <a:spcBef>
                <a:spcPts val="26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95000"/>
              </a:lnSpc>
              <a:spcBef>
                <a:spcPts val="263"/>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95000"/>
              </a:lnSpc>
              <a:spcBef>
                <a:spcPts val="263"/>
              </a:spcBef>
              <a:spcAft>
                <a:spcPts val="263"/>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115" name="Google Shape;115;p15"/>
          <p:cNvSpPr txBox="1">
            <a:spLocks noGrp="1"/>
          </p:cNvSpPr>
          <p:nvPr>
            <p:ph type="dt" idx="10"/>
          </p:nvPr>
        </p:nvSpPr>
        <p:spPr>
          <a:xfrm>
            <a:off x="717550" y="5822950"/>
            <a:ext cx="2124075" cy="466725"/>
          </a:xfrm>
          <a:prstGeom prst="rect">
            <a:avLst/>
          </a:prstGeom>
          <a:noFill/>
          <a:ln>
            <a:noFill/>
          </a:ln>
        </p:spPr>
        <p:txBody>
          <a:bodyPr spcFirstLastPara="1" wrap="square" lIns="0" tIns="0" rIns="0" bIns="0" anchor="t" anchorCtr="0"/>
          <a:lstStyle>
            <a:lvl1pPr marR="0" lvl="0" algn="l" rtl="0">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5"/>
          <p:cNvSpPr txBox="1">
            <a:spLocks noGrp="1"/>
          </p:cNvSpPr>
          <p:nvPr>
            <p:ph type="ftr" idx="11"/>
          </p:nvPr>
        </p:nvSpPr>
        <p:spPr>
          <a:xfrm>
            <a:off x="3159125" y="5822950"/>
            <a:ext cx="2892425" cy="466725"/>
          </a:xfrm>
          <a:prstGeom prst="rect">
            <a:avLst/>
          </a:prstGeom>
          <a:noFill/>
          <a:ln>
            <a:noFill/>
          </a:ln>
        </p:spPr>
        <p:txBody>
          <a:bodyPr spcFirstLastPara="1" wrap="square" lIns="0" tIns="0" rIns="0" bIns="0" anchor="t" anchorCtr="0"/>
          <a:lstStyle>
            <a:lvl1pPr marR="0" lvl="0" algn="ctr" rtl="0">
              <a:lnSpc>
                <a:spcPct val="9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15"/>
          <p:cNvSpPr txBox="1">
            <a:spLocks noGrp="1"/>
          </p:cNvSpPr>
          <p:nvPr>
            <p:ph type="sldNum" idx="12"/>
          </p:nvPr>
        </p:nvSpPr>
        <p:spPr>
          <a:xfrm>
            <a:off x="6359525" y="5822950"/>
            <a:ext cx="2124075" cy="466725"/>
          </a:xfrm>
          <a:prstGeom prst="rect">
            <a:avLst/>
          </a:prstGeom>
          <a:noFill/>
          <a:ln>
            <a:noFill/>
          </a:ln>
        </p:spPr>
        <p:txBody>
          <a:bodyPr spcFirstLastPara="1" wrap="square" lIns="0" tIns="0" rIns="0" bIns="0" anchor="t" anchorCtr="0">
            <a:noAutofit/>
          </a:bodyPr>
          <a:lstStyle>
            <a:lvl1pPr marL="0" marR="0" lvl="0"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1pPr>
            <a:lvl2pPr marL="0" marR="0" lvl="1"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2pPr>
            <a:lvl3pPr marL="0" marR="0" lvl="2"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3pPr>
            <a:lvl4pPr marL="0" marR="0" lvl="3"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4pPr>
            <a:lvl5pPr marL="0" marR="0" lvl="4"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5pPr>
            <a:lvl6pPr marL="0" marR="0" lvl="5"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6pPr>
            <a:lvl7pPr marL="0" marR="0" lvl="6"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7pPr>
            <a:lvl8pPr marL="0" marR="0" lvl="7"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8pPr>
            <a:lvl9pPr marL="0" marR="0" lvl="8" indent="0" algn="r" rtl="0">
              <a:lnSpc>
                <a:spcPct val="95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ctrTitle"/>
          </p:nvPr>
        </p:nvSpPr>
        <p:spPr>
          <a:xfrm>
            <a:off x="685800" y="3355848"/>
            <a:ext cx="8077200" cy="1673352"/>
          </a:xfrm>
          <a:prstGeom prst="rect">
            <a:avLst/>
          </a:prstGeom>
          <a:noFill/>
          <a:ln>
            <a:noFill/>
          </a:ln>
        </p:spPr>
        <p:txBody>
          <a:bodyPr spcFirstLastPara="1" wrap="square" lIns="91425" tIns="0" rIns="45700" bIns="0" anchor="t" anchorCtr="0">
            <a:noAutofit/>
          </a:bodyPr>
          <a:lstStyle/>
          <a:p>
            <a:pPr marL="0" lvl="0" indent="0" algn="l" rtl="0">
              <a:spcBef>
                <a:spcPts val="0"/>
              </a:spcBef>
              <a:spcAft>
                <a:spcPts val="0"/>
              </a:spcAft>
              <a:buNone/>
            </a:pPr>
            <a:r>
              <a:rPr lang="en-US">
                <a:solidFill>
                  <a:srgbClr val="FFC700"/>
                </a:solidFill>
              </a:rPr>
              <a:t>Age of Absolutism 1650-1720</a:t>
            </a:r>
            <a:br>
              <a:rPr lang="en-US">
                <a:solidFill>
                  <a:srgbClr val="FFC700"/>
                </a:solidFill>
              </a:rPr>
            </a:br>
            <a:endParaRPr sz="1800">
              <a:solidFill>
                <a:srgbClr val="FFC7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Tools to Extend Spanish Power</a:t>
            </a:r>
            <a:endParaRPr/>
          </a:p>
        </p:txBody>
      </p:sp>
      <p:sp>
        <p:nvSpPr>
          <p:cNvPr id="260" name="Google Shape;260;p38"/>
          <p:cNvSpPr txBox="1">
            <a:spLocks noGrp="1"/>
          </p:cNvSpPr>
          <p:nvPr>
            <p:ph type="body" idx="1"/>
          </p:nvPr>
        </p:nvSpPr>
        <p:spPr>
          <a:xfrm>
            <a:off x="-81575" y="1510425"/>
            <a:ext cx="5818800" cy="4530600"/>
          </a:xfrm>
          <a:prstGeom prst="rect">
            <a:avLst/>
          </a:prstGeom>
          <a:noFill/>
          <a:ln>
            <a:noFill/>
          </a:ln>
        </p:spPr>
        <p:txBody>
          <a:bodyPr spcFirstLastPara="1" wrap="square" lIns="54850" tIns="91425" rIns="91425" bIns="45700" anchor="t" anchorCtr="0">
            <a:noAutofit/>
          </a:bodyPr>
          <a:lstStyle/>
          <a:p>
            <a:pPr marL="438150" lvl="0" indent="-319088" algn="l" rtl="0">
              <a:lnSpc>
                <a:spcPct val="80000"/>
              </a:lnSpc>
              <a:spcBef>
                <a:spcPts val="0"/>
              </a:spcBef>
              <a:spcAft>
                <a:spcPts val="0"/>
              </a:spcAft>
              <a:buSzPts val="2240"/>
              <a:buChar char="◼"/>
            </a:pPr>
            <a:r>
              <a:rPr lang="en-US" sz="2800" dirty="0">
                <a:solidFill>
                  <a:srgbClr val="00CC00"/>
                </a:solidFill>
              </a:rPr>
              <a:t>Marriage</a:t>
            </a:r>
            <a:r>
              <a:rPr lang="en-US" sz="2800" dirty="0"/>
              <a:t>: Built alliances and pacified enemies</a:t>
            </a:r>
            <a:endParaRPr dirty="0"/>
          </a:p>
          <a:p>
            <a:pPr marL="730250" lvl="1" indent="-273050" algn="l" rtl="0">
              <a:lnSpc>
                <a:spcPct val="80000"/>
              </a:lnSpc>
              <a:spcBef>
                <a:spcPts val="500"/>
              </a:spcBef>
              <a:spcAft>
                <a:spcPts val="0"/>
              </a:spcAft>
              <a:buSzPts val="2250"/>
              <a:buChar char="▪"/>
            </a:pPr>
            <a:r>
              <a:rPr lang="en-US" sz="2500" dirty="0"/>
              <a:t>Maria – Alliance: Portugal</a:t>
            </a:r>
            <a:endParaRPr dirty="0"/>
          </a:p>
          <a:p>
            <a:pPr marL="730250" lvl="1" indent="-273050" algn="l" rtl="0">
              <a:lnSpc>
                <a:spcPct val="80000"/>
              </a:lnSpc>
              <a:spcBef>
                <a:spcPts val="500"/>
              </a:spcBef>
              <a:spcAft>
                <a:spcPts val="0"/>
              </a:spcAft>
              <a:buSzPts val="2250"/>
              <a:buChar char="▪"/>
            </a:pPr>
            <a:r>
              <a:rPr lang="en-US" sz="2500" dirty="0"/>
              <a:t>Mary Tudor – Alliance: England</a:t>
            </a:r>
            <a:endParaRPr dirty="0"/>
          </a:p>
          <a:p>
            <a:pPr marL="730250" lvl="1" indent="-273050" algn="l" rtl="0">
              <a:lnSpc>
                <a:spcPct val="80000"/>
              </a:lnSpc>
              <a:spcBef>
                <a:spcPts val="500"/>
              </a:spcBef>
              <a:spcAft>
                <a:spcPts val="0"/>
              </a:spcAft>
              <a:buSzPts val="2250"/>
              <a:buChar char="▪"/>
            </a:pPr>
            <a:r>
              <a:rPr lang="en-US" sz="2500" dirty="0"/>
              <a:t>Elizabeth Valois – Alliance: France</a:t>
            </a:r>
            <a:endParaRPr dirty="0"/>
          </a:p>
          <a:p>
            <a:pPr marL="730250" lvl="1" indent="-273050" algn="l" rtl="0">
              <a:lnSpc>
                <a:spcPct val="80000"/>
              </a:lnSpc>
              <a:spcBef>
                <a:spcPts val="500"/>
              </a:spcBef>
              <a:spcAft>
                <a:spcPts val="0"/>
              </a:spcAft>
              <a:buSzPts val="2250"/>
              <a:buChar char="▪"/>
            </a:pPr>
            <a:r>
              <a:rPr lang="en-US" sz="2500" dirty="0"/>
              <a:t>Anna – Alliance: Austria</a:t>
            </a:r>
            <a:endParaRPr dirty="0"/>
          </a:p>
          <a:p>
            <a:pPr marL="438150" lvl="0" indent="-319088" algn="l" rtl="0">
              <a:lnSpc>
                <a:spcPct val="80000"/>
              </a:lnSpc>
              <a:spcBef>
                <a:spcPts val="0"/>
              </a:spcBef>
              <a:spcAft>
                <a:spcPts val="0"/>
              </a:spcAft>
              <a:buSzPts val="2240"/>
              <a:buChar char="◼"/>
            </a:pPr>
            <a:r>
              <a:rPr lang="en-US" sz="2800" dirty="0">
                <a:solidFill>
                  <a:srgbClr val="00CC00"/>
                </a:solidFill>
              </a:rPr>
              <a:t>War</a:t>
            </a:r>
            <a:r>
              <a:rPr lang="en-US" sz="2800" dirty="0"/>
              <a:t>: Gained control of Portugal</a:t>
            </a:r>
            <a:endParaRPr dirty="0"/>
          </a:p>
          <a:p>
            <a:pPr marL="438150" lvl="0" indent="-319088" algn="l" rtl="0">
              <a:lnSpc>
                <a:spcPct val="80000"/>
              </a:lnSpc>
              <a:spcBef>
                <a:spcPts val="0"/>
              </a:spcBef>
              <a:spcAft>
                <a:spcPts val="0"/>
              </a:spcAft>
              <a:buSzPts val="2240"/>
              <a:buChar char="◼"/>
            </a:pPr>
            <a:r>
              <a:rPr lang="en-US" sz="2800" dirty="0">
                <a:solidFill>
                  <a:srgbClr val="00CC00"/>
                </a:solidFill>
              </a:rPr>
              <a:t>Wealth</a:t>
            </a:r>
            <a:r>
              <a:rPr lang="en-US" sz="2800" dirty="0"/>
              <a:t>: Silver and gold from colonies in the Americas fueled the Spanish economy and ensured Spanish power</a:t>
            </a:r>
            <a:endParaRPr dirty="0"/>
          </a:p>
        </p:txBody>
      </p:sp>
      <p:pic>
        <p:nvPicPr>
          <p:cNvPr id="261" name="Google Shape;261;p38"/>
          <p:cNvPicPr preferRelativeResize="0"/>
          <p:nvPr/>
        </p:nvPicPr>
        <p:blipFill rotWithShape="1">
          <a:blip r:embed="rId3">
            <a:alphaModFix/>
          </a:blip>
          <a:srcRect/>
          <a:stretch/>
        </p:blipFill>
        <p:spPr>
          <a:xfrm>
            <a:off x="7304088" y="3733800"/>
            <a:ext cx="1681162" cy="2362200"/>
          </a:xfrm>
          <a:prstGeom prst="rect">
            <a:avLst/>
          </a:prstGeom>
          <a:noFill/>
          <a:ln>
            <a:noFill/>
          </a:ln>
        </p:spPr>
      </p:pic>
      <p:pic>
        <p:nvPicPr>
          <p:cNvPr id="262" name="Google Shape;262;p38"/>
          <p:cNvPicPr preferRelativeResize="0"/>
          <p:nvPr/>
        </p:nvPicPr>
        <p:blipFill rotWithShape="1">
          <a:blip r:embed="rId4">
            <a:alphaModFix/>
          </a:blip>
          <a:srcRect/>
          <a:stretch/>
        </p:blipFill>
        <p:spPr>
          <a:xfrm>
            <a:off x="5791200" y="1143000"/>
            <a:ext cx="1698625" cy="2057400"/>
          </a:xfrm>
          <a:prstGeom prst="rect">
            <a:avLst/>
          </a:prstGeom>
          <a:noFill/>
          <a:ln>
            <a:noFill/>
          </a:ln>
        </p:spPr>
      </p:pic>
      <p:pic>
        <p:nvPicPr>
          <p:cNvPr id="263" name="Google Shape;263;p38"/>
          <p:cNvPicPr preferRelativeResize="0"/>
          <p:nvPr/>
        </p:nvPicPr>
        <p:blipFill rotWithShape="1">
          <a:blip r:embed="rId5">
            <a:alphaModFix/>
          </a:blip>
          <a:srcRect/>
          <a:stretch/>
        </p:blipFill>
        <p:spPr>
          <a:xfrm>
            <a:off x="7543800" y="1143000"/>
            <a:ext cx="1416050" cy="2514600"/>
          </a:xfrm>
          <a:prstGeom prst="rect">
            <a:avLst/>
          </a:prstGeom>
          <a:noFill/>
          <a:ln>
            <a:noFill/>
          </a:ln>
        </p:spPr>
      </p:pic>
      <p:pic>
        <p:nvPicPr>
          <p:cNvPr id="264" name="Google Shape;264;p38"/>
          <p:cNvPicPr preferRelativeResize="0"/>
          <p:nvPr/>
        </p:nvPicPr>
        <p:blipFill rotWithShape="1">
          <a:blip r:embed="rId6">
            <a:alphaModFix/>
          </a:blip>
          <a:srcRect/>
          <a:stretch/>
        </p:blipFill>
        <p:spPr>
          <a:xfrm>
            <a:off x="5867400" y="4343400"/>
            <a:ext cx="1374775" cy="198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Philip II’s </a:t>
            </a:r>
            <a:br>
              <a:rPr lang="en-US" sz="3400">
                <a:solidFill>
                  <a:srgbClr val="FFC700"/>
                </a:solidFill>
              </a:rPr>
            </a:br>
            <a:r>
              <a:rPr lang="en-US" sz="3400">
                <a:solidFill>
                  <a:srgbClr val="FFC700"/>
                </a:solidFill>
              </a:rPr>
              <a:t>Historical Significance/Legacy</a:t>
            </a:r>
            <a:endParaRPr/>
          </a:p>
        </p:txBody>
      </p:sp>
      <p:sp>
        <p:nvSpPr>
          <p:cNvPr id="270" name="Google Shape;270;p39"/>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noAutofit/>
          </a:bodyPr>
          <a:lstStyle/>
          <a:p>
            <a:pPr marL="438150" lvl="0" indent="-319088" algn="l" rtl="0">
              <a:spcBef>
                <a:spcPts val="0"/>
              </a:spcBef>
              <a:spcAft>
                <a:spcPts val="0"/>
              </a:spcAft>
              <a:buSzPts val="2560"/>
              <a:buChar char="◼"/>
            </a:pPr>
            <a:r>
              <a:rPr lang="en-US" dirty="0"/>
              <a:t>Under Philip II, Spain reached the peak of its power</a:t>
            </a:r>
            <a:endParaRPr dirty="0"/>
          </a:p>
          <a:p>
            <a:pPr marL="438150" lvl="0" indent="-156528" algn="l" rtl="0">
              <a:spcBef>
                <a:spcPts val="0"/>
              </a:spcBef>
              <a:spcAft>
                <a:spcPts val="0"/>
              </a:spcAft>
              <a:buSzPts val="2560"/>
              <a:buNone/>
            </a:pPr>
            <a:endParaRPr dirty="0"/>
          </a:p>
          <a:p>
            <a:pPr marL="438150" lvl="0" indent="-319088" algn="l" rtl="0">
              <a:spcBef>
                <a:spcPts val="0"/>
              </a:spcBef>
              <a:spcAft>
                <a:spcPts val="0"/>
              </a:spcAft>
              <a:buSzPts val="2560"/>
              <a:buChar char="◼"/>
            </a:pPr>
            <a:r>
              <a:rPr lang="en-US" dirty="0"/>
              <a:t>Established the first trans-Pacific trade route between America and Asia</a:t>
            </a:r>
            <a:endParaRPr dirty="0"/>
          </a:p>
          <a:p>
            <a:pPr marL="438150" lvl="0" indent="-156528" algn="l" rtl="0">
              <a:spcBef>
                <a:spcPts val="0"/>
              </a:spcBef>
              <a:spcAft>
                <a:spcPts val="0"/>
              </a:spcAft>
              <a:buSzPts val="2560"/>
              <a:buNone/>
            </a:pPr>
            <a:endParaRPr dirty="0"/>
          </a:p>
          <a:p>
            <a:pPr marL="438150" lvl="0" indent="-319088" algn="l" rtl="0">
              <a:spcBef>
                <a:spcPts val="0"/>
              </a:spcBef>
              <a:spcAft>
                <a:spcPts val="0"/>
              </a:spcAft>
              <a:buSzPts val="2560"/>
              <a:buChar char="◼"/>
            </a:pPr>
            <a:r>
              <a:rPr lang="en-US" dirty="0"/>
              <a:t>Commenced settlements in the Philippines (the Philippines was named after him)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body" idx="1"/>
          </p:nvPr>
        </p:nvSpPr>
        <p:spPr>
          <a:xfrm>
            <a:off x="457200" y="1600200"/>
            <a:ext cx="5181600" cy="4038600"/>
          </a:xfrm>
          <a:prstGeom prst="rect">
            <a:avLst/>
          </a:prstGeom>
          <a:noFill/>
          <a:ln>
            <a:noFill/>
          </a:ln>
        </p:spPr>
        <p:txBody>
          <a:bodyPr spcFirstLastPara="1" wrap="square" lIns="54850" tIns="91425" rIns="91425" bIns="45700" anchor="t" anchorCtr="0">
            <a:noAutofit/>
          </a:bodyPr>
          <a:lstStyle/>
          <a:p>
            <a:pPr marL="438912" lvl="0" indent="-320040" algn="ctr" rtl="0">
              <a:spcBef>
                <a:spcPts val="0"/>
              </a:spcBef>
              <a:spcAft>
                <a:spcPts val="0"/>
              </a:spcAft>
              <a:buSzPts val="6400"/>
              <a:buFont typeface="Noto Sans Symbols"/>
              <a:buNone/>
            </a:pPr>
            <a:r>
              <a:rPr lang="en-US" sz="8000" b="1"/>
              <a:t>France</a:t>
            </a:r>
            <a:endParaRPr/>
          </a:p>
          <a:p>
            <a:pPr marL="438912" lvl="0" indent="-320040" algn="ctr" rtl="0">
              <a:spcBef>
                <a:spcPts val="0"/>
              </a:spcBef>
              <a:spcAft>
                <a:spcPts val="0"/>
              </a:spcAft>
              <a:buSzPts val="6400"/>
              <a:buFont typeface="Noto Sans Symbols"/>
              <a:buNone/>
            </a:pPr>
            <a:r>
              <a:rPr lang="en-US" sz="8000" b="1"/>
              <a:t>Louis XIV</a:t>
            </a:r>
            <a:endParaRPr/>
          </a:p>
          <a:p>
            <a:pPr marL="438912" lvl="0" indent="-320040" algn="ctr" rtl="0">
              <a:spcBef>
                <a:spcPts val="0"/>
              </a:spcBef>
              <a:spcAft>
                <a:spcPts val="0"/>
              </a:spcAft>
              <a:buSzPts val="2880"/>
              <a:buFont typeface="Noto Sans Symbols"/>
              <a:buNone/>
            </a:pPr>
            <a:r>
              <a:rPr lang="en-US" sz="3600"/>
              <a:t>(r. 1643-1715)</a:t>
            </a:r>
            <a:endParaRPr/>
          </a:p>
        </p:txBody>
      </p:sp>
      <p:pic>
        <p:nvPicPr>
          <p:cNvPr id="276" name="Google Shape;276;p40" descr="Louis%20XIV1"/>
          <p:cNvPicPr preferRelativeResize="0"/>
          <p:nvPr/>
        </p:nvPicPr>
        <p:blipFill rotWithShape="1">
          <a:blip r:embed="rId3">
            <a:alphaModFix/>
          </a:blip>
          <a:srcRect/>
          <a:stretch/>
        </p:blipFill>
        <p:spPr>
          <a:xfrm>
            <a:off x="6019800" y="1524000"/>
            <a:ext cx="2936875" cy="403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Louis XIII</a:t>
            </a:r>
            <a:endParaRPr/>
          </a:p>
        </p:txBody>
      </p:sp>
      <p:sp>
        <p:nvSpPr>
          <p:cNvPr id="282" name="Google Shape;282;p41"/>
          <p:cNvSpPr txBox="1">
            <a:spLocks noGrp="1"/>
          </p:cNvSpPr>
          <p:nvPr>
            <p:ph type="body" idx="1"/>
          </p:nvPr>
        </p:nvSpPr>
        <p:spPr>
          <a:xfrm>
            <a:off x="-123475" y="1447800"/>
            <a:ext cx="6448200" cy="54102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560"/>
              <a:buChar char="◼"/>
            </a:pPr>
            <a:r>
              <a:rPr lang="en-US" dirty="0"/>
              <a:t>Son of Henry IV</a:t>
            </a:r>
            <a:endParaRPr dirty="0"/>
          </a:p>
          <a:p>
            <a:pPr marL="438150" lvl="0" indent="-319088" algn="l" rtl="0">
              <a:lnSpc>
                <a:spcPct val="90000"/>
              </a:lnSpc>
              <a:spcBef>
                <a:spcPts val="0"/>
              </a:spcBef>
              <a:spcAft>
                <a:spcPts val="0"/>
              </a:spcAft>
              <a:buSzPts val="2560"/>
              <a:buChar char="◼"/>
            </a:pPr>
            <a:r>
              <a:rPr lang="en-US" dirty="0"/>
              <a:t>Inherited throne at age 9</a:t>
            </a:r>
            <a:endParaRPr dirty="0"/>
          </a:p>
          <a:p>
            <a:pPr marL="438150" lvl="0" indent="-319088" algn="l" rtl="0">
              <a:lnSpc>
                <a:spcPct val="90000"/>
              </a:lnSpc>
              <a:spcBef>
                <a:spcPts val="0"/>
              </a:spcBef>
              <a:spcAft>
                <a:spcPts val="0"/>
              </a:spcAft>
              <a:buSzPts val="2560"/>
              <a:buChar char="◼"/>
            </a:pPr>
            <a:r>
              <a:rPr lang="en-US" dirty="0">
                <a:solidFill>
                  <a:srgbClr val="00CC00"/>
                </a:solidFill>
              </a:rPr>
              <a:t>Cardinal Richelieu</a:t>
            </a:r>
            <a:r>
              <a:rPr lang="en-US" dirty="0"/>
              <a:t> appointed chief administer</a:t>
            </a:r>
            <a:endParaRPr dirty="0"/>
          </a:p>
          <a:p>
            <a:pPr marL="730250" lvl="1" indent="-273050" algn="l" rtl="0">
              <a:lnSpc>
                <a:spcPct val="90000"/>
              </a:lnSpc>
              <a:spcBef>
                <a:spcPts val="560"/>
              </a:spcBef>
              <a:spcAft>
                <a:spcPts val="0"/>
              </a:spcAft>
              <a:buSzPts val="2520"/>
              <a:buChar char="▪"/>
            </a:pPr>
            <a:r>
              <a:rPr lang="en-US" dirty="0"/>
              <a:t>Focused on strengthening the central government (extending royal power)</a:t>
            </a:r>
            <a:endParaRPr dirty="0"/>
          </a:p>
          <a:p>
            <a:pPr marL="730250" lvl="1" indent="-273050" algn="l" rtl="0">
              <a:lnSpc>
                <a:spcPct val="90000"/>
              </a:lnSpc>
              <a:spcBef>
                <a:spcPts val="560"/>
              </a:spcBef>
              <a:spcAft>
                <a:spcPts val="0"/>
              </a:spcAft>
              <a:buSzPts val="2520"/>
              <a:buChar char="▪"/>
            </a:pPr>
            <a:r>
              <a:rPr lang="en-US" dirty="0"/>
              <a:t>Sought to destroy the Huguenots and the nobles, two groups that did not bow to royal authority</a:t>
            </a:r>
            <a:endParaRPr dirty="0"/>
          </a:p>
          <a:p>
            <a:pPr marL="730250" lvl="1" indent="-273050" algn="l" rtl="0">
              <a:lnSpc>
                <a:spcPct val="90000"/>
              </a:lnSpc>
              <a:spcBef>
                <a:spcPts val="560"/>
              </a:spcBef>
              <a:spcAft>
                <a:spcPts val="0"/>
              </a:spcAft>
              <a:buSzPts val="2520"/>
              <a:buChar char="▪"/>
            </a:pPr>
            <a:r>
              <a:rPr lang="en-US" dirty="0"/>
              <a:t>Hand-picked his successor, Cardinal Mazarin</a:t>
            </a:r>
            <a:endParaRPr dirty="0"/>
          </a:p>
        </p:txBody>
      </p:sp>
      <p:pic>
        <p:nvPicPr>
          <p:cNvPr id="283" name="Google Shape;283;p41" descr="louisxiii"/>
          <p:cNvPicPr preferRelativeResize="0"/>
          <p:nvPr/>
        </p:nvPicPr>
        <p:blipFill rotWithShape="1">
          <a:blip r:embed="rId3">
            <a:alphaModFix/>
          </a:blip>
          <a:srcRect/>
          <a:stretch/>
        </p:blipFill>
        <p:spPr>
          <a:xfrm>
            <a:off x="6208713" y="1905000"/>
            <a:ext cx="2760662" cy="365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Louis XIV</a:t>
            </a:r>
            <a:endParaRPr/>
          </a:p>
        </p:txBody>
      </p:sp>
      <p:sp>
        <p:nvSpPr>
          <p:cNvPr id="289" name="Google Shape;289;p42"/>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240"/>
              <a:buChar char="◼"/>
            </a:pPr>
            <a:r>
              <a:rPr lang="en-US" sz="2800" dirty="0"/>
              <a:t>Son of Louis XIII</a:t>
            </a:r>
            <a:endParaRPr dirty="0"/>
          </a:p>
          <a:p>
            <a:pPr marL="438150" lvl="0" indent="-319088" algn="l" rtl="0">
              <a:lnSpc>
                <a:spcPct val="90000"/>
              </a:lnSpc>
              <a:spcBef>
                <a:spcPts val="0"/>
              </a:spcBef>
              <a:spcAft>
                <a:spcPts val="0"/>
              </a:spcAft>
              <a:buSzPts val="2240"/>
              <a:buChar char="◼"/>
            </a:pPr>
            <a:r>
              <a:rPr lang="en-US" sz="2800" dirty="0"/>
              <a:t>Inherited throne at age 4</a:t>
            </a:r>
            <a:endParaRPr dirty="0"/>
          </a:p>
          <a:p>
            <a:pPr marL="438150" lvl="0" indent="-319088" algn="l" rtl="0">
              <a:lnSpc>
                <a:spcPct val="90000"/>
              </a:lnSpc>
              <a:spcBef>
                <a:spcPts val="0"/>
              </a:spcBef>
              <a:spcAft>
                <a:spcPts val="0"/>
              </a:spcAft>
              <a:buSzPts val="2240"/>
              <a:buChar char="◼"/>
            </a:pPr>
            <a:r>
              <a:rPr lang="en-US" sz="2800" dirty="0"/>
              <a:t>Believed in his divine right to rule</a:t>
            </a:r>
            <a:endParaRPr dirty="0"/>
          </a:p>
          <a:p>
            <a:pPr marL="438150" lvl="0" indent="-319088" algn="l" rtl="0">
              <a:lnSpc>
                <a:spcPct val="90000"/>
              </a:lnSpc>
              <a:spcBef>
                <a:spcPts val="0"/>
              </a:spcBef>
              <a:spcAft>
                <a:spcPts val="0"/>
              </a:spcAft>
              <a:buSzPts val="2240"/>
              <a:buChar char="◼"/>
            </a:pPr>
            <a:r>
              <a:rPr lang="en-US" sz="2800" dirty="0"/>
              <a:t>Took the </a:t>
            </a:r>
            <a:r>
              <a:rPr lang="en-US" sz="2800" dirty="0">
                <a:solidFill>
                  <a:srgbClr val="00CC00"/>
                </a:solidFill>
              </a:rPr>
              <a:t>sun</a:t>
            </a:r>
            <a:r>
              <a:rPr lang="en-US" sz="2800" dirty="0"/>
              <a:t> as the symbol of his absolute power: just as the sun stands at the center of the solar system, so the </a:t>
            </a:r>
            <a:r>
              <a:rPr lang="en-US" sz="2800" dirty="0">
                <a:solidFill>
                  <a:srgbClr val="00CC00"/>
                </a:solidFill>
              </a:rPr>
              <a:t>Sun King</a:t>
            </a:r>
            <a:r>
              <a:rPr lang="en-US" sz="2800" dirty="0"/>
              <a:t> stands at the center of the nation</a:t>
            </a:r>
            <a:endParaRPr dirty="0"/>
          </a:p>
          <a:p>
            <a:pPr marL="438150" lvl="0" indent="-319088" algn="l" rtl="0">
              <a:lnSpc>
                <a:spcPct val="90000"/>
              </a:lnSpc>
              <a:spcBef>
                <a:spcPts val="0"/>
              </a:spcBef>
              <a:spcAft>
                <a:spcPts val="0"/>
              </a:spcAft>
              <a:buSzPts val="2240"/>
              <a:buChar char="◼"/>
            </a:pPr>
            <a:r>
              <a:rPr lang="en-US" sz="2800" dirty="0"/>
              <a:t>The Estates General, the medieval council made up of representatives of all French social classes, didn’t meet once during Louis XIV’s reign and therefore played no role in checking royal power</a:t>
            </a:r>
            <a:endParaRPr dirty="0"/>
          </a:p>
        </p:txBody>
      </p:sp>
      <p:pic>
        <p:nvPicPr>
          <p:cNvPr id="290" name="Google Shape;290;p42" descr="Louis%20XIV1"/>
          <p:cNvPicPr preferRelativeResize="0"/>
          <p:nvPr/>
        </p:nvPicPr>
        <p:blipFill rotWithShape="1">
          <a:blip r:embed="rId3">
            <a:alphaModFix/>
          </a:blip>
          <a:srcRect/>
          <a:stretch/>
        </p:blipFill>
        <p:spPr>
          <a:xfrm>
            <a:off x="6629400" y="228600"/>
            <a:ext cx="1828800" cy="25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457200" y="155448"/>
            <a:ext cx="8229600" cy="1252800"/>
          </a:xfrm>
          <a:prstGeom prst="rect">
            <a:avLst/>
          </a:prstGeom>
        </p:spPr>
        <p:txBody>
          <a:bodyPr spcFirstLastPara="1" wrap="square" lIns="91425" tIns="45700" rIns="45700" bIns="45700" anchor="ctr" anchorCtr="0">
            <a:noAutofit/>
          </a:bodyPr>
          <a:lstStyle/>
          <a:p>
            <a:pPr marL="0" lvl="0" indent="0" algn="l" rtl="0">
              <a:spcBef>
                <a:spcPts val="0"/>
              </a:spcBef>
              <a:spcAft>
                <a:spcPts val="0"/>
              </a:spcAft>
              <a:buNone/>
            </a:pPr>
            <a:r>
              <a:rPr lang="en-US"/>
              <a:t>The Fronde</a:t>
            </a:r>
            <a:endParaRPr/>
          </a:p>
        </p:txBody>
      </p:sp>
      <p:sp>
        <p:nvSpPr>
          <p:cNvPr id="297" name="Google Shape;297;p43"/>
          <p:cNvSpPr txBox="1">
            <a:spLocks noGrp="1"/>
          </p:cNvSpPr>
          <p:nvPr>
            <p:ph type="body" idx="1"/>
          </p:nvPr>
        </p:nvSpPr>
        <p:spPr>
          <a:xfrm>
            <a:off x="389850" y="1408250"/>
            <a:ext cx="8229600" cy="5374800"/>
          </a:xfrm>
          <a:prstGeom prst="rect">
            <a:avLst/>
          </a:prstGeom>
        </p:spPr>
        <p:txBody>
          <a:bodyPr spcFirstLastPara="1" wrap="square" lIns="54850" tIns="91425" rIns="91425" bIns="45700" anchor="t" anchorCtr="0">
            <a:noAutofit/>
          </a:bodyPr>
          <a:lstStyle/>
          <a:p>
            <a:pPr marL="457200" lvl="0" indent="-320040" algn="l" rtl="0">
              <a:spcBef>
                <a:spcPts val="0"/>
              </a:spcBef>
              <a:spcAft>
                <a:spcPts val="0"/>
              </a:spcAft>
              <a:buSzPts val="1440"/>
              <a:buChar char="◼"/>
            </a:pPr>
            <a:r>
              <a:rPr lang="en-US" dirty="0"/>
              <a:t>In 1648 the Nobles of the Sword (ancient nobles) tried to regain influence lost during Louis XIII</a:t>
            </a:r>
            <a:endParaRPr dirty="0"/>
          </a:p>
          <a:p>
            <a:pPr marL="457200" lvl="0" indent="-320040" algn="l" rtl="0">
              <a:spcBef>
                <a:spcPts val="0"/>
              </a:spcBef>
              <a:spcAft>
                <a:spcPts val="0"/>
              </a:spcAft>
              <a:buSzPts val="1440"/>
              <a:buChar char="◼"/>
            </a:pPr>
            <a:r>
              <a:rPr lang="en-US" dirty="0"/>
              <a:t>Mazarin had lessened their power fearing “</a:t>
            </a:r>
            <a:r>
              <a:rPr lang="en-US" dirty="0" err="1"/>
              <a:t>overmighty</a:t>
            </a:r>
            <a:r>
              <a:rPr lang="en-US" dirty="0"/>
              <a:t> subjects”</a:t>
            </a:r>
            <a:endParaRPr dirty="0"/>
          </a:p>
          <a:p>
            <a:pPr marL="457200" lvl="0" indent="-320040" algn="l" rtl="0">
              <a:spcBef>
                <a:spcPts val="0"/>
              </a:spcBef>
              <a:spcAft>
                <a:spcPts val="0"/>
              </a:spcAft>
              <a:buSzPts val="1440"/>
              <a:buChar char="◼"/>
            </a:pPr>
            <a:r>
              <a:rPr lang="en-US" dirty="0"/>
              <a:t>In 1649 the Louis was forced to flee Paris.</a:t>
            </a:r>
            <a:endParaRPr dirty="0"/>
          </a:p>
          <a:p>
            <a:pPr marL="457200" lvl="0" indent="-320040" algn="l" rtl="0">
              <a:spcBef>
                <a:spcPts val="0"/>
              </a:spcBef>
              <a:spcAft>
                <a:spcPts val="0"/>
              </a:spcAft>
              <a:buSzPts val="1440"/>
              <a:buChar char="◼"/>
            </a:pPr>
            <a:r>
              <a:rPr lang="en-US" dirty="0"/>
              <a:t>The </a:t>
            </a:r>
            <a:r>
              <a:rPr lang="en-US" dirty="0" err="1"/>
              <a:t>Frondeurs</a:t>
            </a:r>
            <a:r>
              <a:rPr lang="en-US" dirty="0"/>
              <a:t> were eventually defeated and private armies were disbanded but this made Louis have disdain for elected bodies since the Parliament of Paris helped spark the rebellion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Louis XIV’s Policies</a:t>
            </a:r>
            <a:endParaRPr/>
          </a:p>
        </p:txBody>
      </p:sp>
      <p:sp>
        <p:nvSpPr>
          <p:cNvPr id="303" name="Google Shape;303;p44"/>
          <p:cNvSpPr txBox="1">
            <a:spLocks noGrp="1"/>
          </p:cNvSpPr>
          <p:nvPr>
            <p:ph type="body" idx="1"/>
          </p:nvPr>
        </p:nvSpPr>
        <p:spPr>
          <a:xfrm>
            <a:off x="110400" y="1510400"/>
            <a:ext cx="8923200" cy="5257800"/>
          </a:xfrm>
          <a:prstGeom prst="rect">
            <a:avLst/>
          </a:prstGeom>
          <a:noFill/>
          <a:ln>
            <a:noFill/>
          </a:ln>
        </p:spPr>
        <p:txBody>
          <a:bodyPr spcFirstLastPara="1" wrap="square" lIns="54850" tIns="91425" rIns="91425" bIns="45700" anchor="t" anchorCtr="0">
            <a:noAutofit/>
          </a:bodyPr>
          <a:lstStyle/>
          <a:p>
            <a:pPr marL="438150" lvl="0" indent="-341948" algn="l" rtl="0">
              <a:lnSpc>
                <a:spcPct val="80000"/>
              </a:lnSpc>
              <a:spcBef>
                <a:spcPts val="0"/>
              </a:spcBef>
              <a:spcAft>
                <a:spcPts val="0"/>
              </a:spcAft>
              <a:buSzPts val="2600"/>
              <a:buChar char="◼"/>
            </a:pPr>
            <a:r>
              <a:rPr lang="en-US" sz="2600" dirty="0"/>
              <a:t>Expanded the bureaucracy and appointed </a:t>
            </a:r>
            <a:r>
              <a:rPr lang="en-US" sz="2600" dirty="0">
                <a:solidFill>
                  <a:srgbClr val="00CC00"/>
                </a:solidFill>
              </a:rPr>
              <a:t>intendants</a:t>
            </a:r>
            <a:r>
              <a:rPr lang="en-US" sz="2600" dirty="0"/>
              <a:t>, royal officials who collected taxes, from the middle classes </a:t>
            </a:r>
            <a:endParaRPr sz="2600" dirty="0"/>
          </a:p>
          <a:p>
            <a:pPr marL="730250" lvl="1" indent="-306705" algn="l" rtl="0">
              <a:lnSpc>
                <a:spcPct val="80000"/>
              </a:lnSpc>
              <a:spcBef>
                <a:spcPts val="460"/>
              </a:spcBef>
              <a:spcAft>
                <a:spcPts val="0"/>
              </a:spcAft>
              <a:buSzPts val="2600"/>
              <a:buChar char="▪"/>
            </a:pPr>
            <a:r>
              <a:rPr lang="en-US" sz="2600" dirty="0"/>
              <a:t>Cemented his ties with the middle classes</a:t>
            </a:r>
            <a:endParaRPr sz="2600" dirty="0"/>
          </a:p>
          <a:p>
            <a:pPr marL="730250" lvl="1" indent="-306705" algn="l" rtl="0">
              <a:lnSpc>
                <a:spcPct val="80000"/>
              </a:lnSpc>
              <a:spcBef>
                <a:spcPts val="460"/>
              </a:spcBef>
              <a:spcAft>
                <a:spcPts val="0"/>
              </a:spcAft>
              <a:buSzPts val="2600"/>
              <a:buChar char="▪"/>
            </a:pPr>
            <a:r>
              <a:rPr lang="en-US" sz="2600" dirty="0"/>
              <a:t>Checked the power of nobles and Church</a:t>
            </a:r>
            <a:endParaRPr sz="2600" dirty="0"/>
          </a:p>
          <a:p>
            <a:pPr marL="438150" lvl="0" indent="-341948" algn="l" rtl="0">
              <a:lnSpc>
                <a:spcPct val="80000"/>
              </a:lnSpc>
              <a:spcBef>
                <a:spcPts val="0"/>
              </a:spcBef>
              <a:spcAft>
                <a:spcPts val="0"/>
              </a:spcAft>
              <a:buSzPts val="2600"/>
              <a:buChar char="◼"/>
            </a:pPr>
            <a:r>
              <a:rPr lang="en-US" sz="2600" dirty="0"/>
              <a:t>Recruited soldiers</a:t>
            </a:r>
            <a:endParaRPr sz="2600" dirty="0"/>
          </a:p>
          <a:p>
            <a:pPr marL="730250" lvl="1" indent="-306705" algn="l" rtl="0">
              <a:lnSpc>
                <a:spcPct val="80000"/>
              </a:lnSpc>
              <a:spcBef>
                <a:spcPts val="460"/>
              </a:spcBef>
              <a:spcAft>
                <a:spcPts val="0"/>
              </a:spcAft>
              <a:buSzPts val="2600"/>
              <a:buChar char="▪"/>
            </a:pPr>
            <a:r>
              <a:rPr lang="en-US" sz="2600" dirty="0"/>
              <a:t>French army became strongest in Europe</a:t>
            </a:r>
            <a:endParaRPr sz="2600" dirty="0"/>
          </a:p>
          <a:p>
            <a:pPr marL="730250" lvl="1" indent="-306705" algn="l" rtl="0">
              <a:lnSpc>
                <a:spcPct val="80000"/>
              </a:lnSpc>
              <a:spcBef>
                <a:spcPts val="460"/>
              </a:spcBef>
              <a:spcAft>
                <a:spcPts val="0"/>
              </a:spcAft>
              <a:buSzPts val="2600"/>
              <a:buChar char="▪"/>
            </a:pPr>
            <a:r>
              <a:rPr lang="en-US" sz="2600" dirty="0"/>
              <a:t>Army was used to enforce his policies at home and abroad</a:t>
            </a:r>
            <a:endParaRPr sz="2600" dirty="0"/>
          </a:p>
          <a:p>
            <a:pPr marL="438150" lvl="0" indent="-341948" algn="l" rtl="0">
              <a:lnSpc>
                <a:spcPct val="80000"/>
              </a:lnSpc>
              <a:spcBef>
                <a:spcPts val="0"/>
              </a:spcBef>
              <a:spcAft>
                <a:spcPts val="0"/>
              </a:spcAft>
              <a:buSzPts val="2600"/>
              <a:buChar char="◼"/>
            </a:pPr>
            <a:r>
              <a:rPr lang="en-US" sz="2600" dirty="0"/>
              <a:t>Use mercantilist policies to bolster the economy</a:t>
            </a:r>
            <a:endParaRPr sz="2600" dirty="0"/>
          </a:p>
          <a:p>
            <a:pPr marL="730250" lvl="1" indent="-306705" algn="l" rtl="0">
              <a:lnSpc>
                <a:spcPct val="80000"/>
              </a:lnSpc>
              <a:spcBef>
                <a:spcPts val="460"/>
              </a:spcBef>
              <a:spcAft>
                <a:spcPts val="0"/>
              </a:spcAft>
              <a:buSzPts val="2600"/>
              <a:buChar char="▪"/>
            </a:pPr>
            <a:r>
              <a:rPr lang="en-US" sz="2600" dirty="0"/>
              <a:t>New lands cleared for farming, encouraged mining and other basic industries, and built up luxury trades</a:t>
            </a:r>
            <a:endParaRPr sz="2600" dirty="0"/>
          </a:p>
          <a:p>
            <a:pPr marL="730250" lvl="1" indent="-306705" algn="l" rtl="0">
              <a:lnSpc>
                <a:spcPct val="80000"/>
              </a:lnSpc>
              <a:spcBef>
                <a:spcPts val="460"/>
              </a:spcBef>
              <a:spcAft>
                <a:spcPts val="0"/>
              </a:spcAft>
              <a:buSzPts val="2600"/>
              <a:buChar char="▪"/>
            </a:pPr>
            <a:r>
              <a:rPr lang="en-US" sz="2600" dirty="0"/>
              <a:t>Imposed high tariffs on imported goods to protect French manufacturers</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457200" y="155448"/>
            <a:ext cx="8229600" cy="1252800"/>
          </a:xfrm>
          <a:prstGeom prst="rect">
            <a:avLst/>
          </a:prstGeom>
        </p:spPr>
        <p:txBody>
          <a:bodyPr spcFirstLastPara="1" wrap="square" lIns="91425" tIns="45700" rIns="45700" bIns="45700" anchor="ctr" anchorCtr="0">
            <a:noAutofit/>
          </a:bodyPr>
          <a:lstStyle/>
          <a:p>
            <a:pPr marL="0" lvl="0" indent="0" algn="l" rtl="0">
              <a:spcBef>
                <a:spcPts val="0"/>
              </a:spcBef>
              <a:spcAft>
                <a:spcPts val="0"/>
              </a:spcAft>
              <a:buNone/>
            </a:pPr>
            <a:endParaRPr/>
          </a:p>
        </p:txBody>
      </p:sp>
      <p:sp>
        <p:nvSpPr>
          <p:cNvPr id="310" name="Google Shape;310;p45"/>
          <p:cNvSpPr txBox="1">
            <a:spLocks noGrp="1"/>
          </p:cNvSpPr>
          <p:nvPr>
            <p:ph type="body" idx="1"/>
          </p:nvPr>
        </p:nvSpPr>
        <p:spPr>
          <a:xfrm>
            <a:off x="457200" y="1774825"/>
            <a:ext cx="8229600" cy="4626000"/>
          </a:xfrm>
          <a:prstGeom prst="rect">
            <a:avLst/>
          </a:prstGeom>
        </p:spPr>
        <p:txBody>
          <a:bodyPr spcFirstLastPara="1" wrap="square" lIns="54850" tIns="91425" rIns="91425" bIns="45700" anchor="t" anchorCtr="0">
            <a:noAutofit/>
          </a:bodyPr>
          <a:lstStyle/>
          <a:p>
            <a:pPr marL="0" lvl="0" indent="0" algn="l" rtl="0">
              <a:spcBef>
                <a:spcPts val="0"/>
              </a:spcBef>
              <a:spcAft>
                <a:spcPts val="0"/>
              </a:spcAft>
              <a:buNone/>
            </a:pPr>
            <a:endParaRPr/>
          </a:p>
        </p:txBody>
      </p:sp>
      <p:pic>
        <p:nvPicPr>
          <p:cNvPr id="311" name="Google Shape;311;p45" descr="Versailles%203"/>
          <p:cNvPicPr preferRelativeResize="0"/>
          <p:nvPr/>
        </p:nvPicPr>
        <p:blipFill rotWithShape="1">
          <a:blip r:embed="rId3">
            <a:alphaModFix/>
          </a:blip>
          <a:srcRect/>
          <a:stretch/>
        </p:blipFill>
        <p:spPr>
          <a:xfrm>
            <a:off x="0" y="571500"/>
            <a:ext cx="9144000" cy="628649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Versailles</a:t>
            </a:r>
            <a:endParaRPr/>
          </a:p>
        </p:txBody>
      </p:sp>
      <p:sp>
        <p:nvSpPr>
          <p:cNvPr id="317" name="Google Shape;317;p46"/>
          <p:cNvSpPr txBox="1">
            <a:spLocks noGrp="1"/>
          </p:cNvSpPr>
          <p:nvPr>
            <p:ph type="body" idx="1"/>
          </p:nvPr>
        </p:nvSpPr>
        <p:spPr>
          <a:xfrm>
            <a:off x="0" y="1472500"/>
            <a:ext cx="9144000" cy="5217000"/>
          </a:xfrm>
          <a:prstGeom prst="rect">
            <a:avLst/>
          </a:prstGeom>
          <a:noFill/>
          <a:ln>
            <a:noFill/>
          </a:ln>
        </p:spPr>
        <p:txBody>
          <a:bodyPr spcFirstLastPara="1" wrap="square" lIns="54850" tIns="91425" rIns="91425" bIns="45700" anchor="t" anchorCtr="0">
            <a:noAutofit/>
          </a:bodyPr>
          <a:lstStyle/>
          <a:p>
            <a:pPr marL="438150" lvl="0" indent="-382588" algn="l" rtl="0">
              <a:lnSpc>
                <a:spcPct val="80000"/>
              </a:lnSpc>
              <a:spcBef>
                <a:spcPts val="0"/>
              </a:spcBef>
              <a:spcAft>
                <a:spcPts val="0"/>
              </a:spcAft>
              <a:buSzPts val="2600"/>
              <a:buChar char="◼"/>
            </a:pPr>
            <a:r>
              <a:rPr lang="en-US" sz="2600" dirty="0"/>
              <a:t>Louis XIV spared no expense to make this the most magnificent building in Europe</a:t>
            </a:r>
            <a:endParaRPr sz="2600" dirty="0"/>
          </a:p>
          <a:p>
            <a:pPr marL="438150" lvl="0" indent="-382588" algn="l" rtl="0">
              <a:lnSpc>
                <a:spcPct val="80000"/>
              </a:lnSpc>
              <a:spcBef>
                <a:spcPts val="0"/>
              </a:spcBef>
              <a:spcAft>
                <a:spcPts val="0"/>
              </a:spcAft>
              <a:buSzPts val="2600"/>
              <a:buChar char="◼"/>
            </a:pPr>
            <a:r>
              <a:rPr lang="en-US" sz="2600" dirty="0"/>
              <a:t>Was the perfect symbol of the Sun King’s wealth and power</a:t>
            </a:r>
            <a:endParaRPr sz="2600" dirty="0"/>
          </a:p>
          <a:p>
            <a:pPr marL="438150" lvl="0" indent="-382588" algn="l" rtl="0">
              <a:lnSpc>
                <a:spcPct val="80000"/>
              </a:lnSpc>
              <a:spcBef>
                <a:spcPts val="0"/>
              </a:spcBef>
              <a:spcAft>
                <a:spcPts val="0"/>
              </a:spcAft>
              <a:buSzPts val="2600"/>
              <a:buChar char="◼"/>
            </a:pPr>
            <a:r>
              <a:rPr lang="en-US" sz="2600" dirty="0">
                <a:solidFill>
                  <a:srgbClr val="00CC00"/>
                </a:solidFill>
              </a:rPr>
              <a:t>Served as the Louis XIV’s home and the seat of the government</a:t>
            </a:r>
            <a:endParaRPr sz="2600" dirty="0">
              <a:solidFill>
                <a:srgbClr val="00CC00"/>
              </a:solidFill>
            </a:endParaRPr>
          </a:p>
          <a:p>
            <a:pPr marL="438150" lvl="0" indent="-382588" algn="l" rtl="0">
              <a:lnSpc>
                <a:spcPct val="80000"/>
              </a:lnSpc>
              <a:spcBef>
                <a:spcPts val="0"/>
              </a:spcBef>
              <a:spcAft>
                <a:spcPts val="0"/>
              </a:spcAft>
              <a:buSzPts val="2600"/>
              <a:buChar char="◼"/>
            </a:pPr>
            <a:r>
              <a:rPr lang="en-US" sz="2600" dirty="0"/>
              <a:t>Each day began in the King’s bedroom with a major ritual known as the </a:t>
            </a:r>
            <a:r>
              <a:rPr lang="en-US" sz="2600" dirty="0">
                <a:solidFill>
                  <a:srgbClr val="00CC00"/>
                </a:solidFill>
              </a:rPr>
              <a:t>levee</a:t>
            </a:r>
            <a:r>
              <a:rPr lang="en-US" sz="2600" dirty="0"/>
              <a:t>, or rising</a:t>
            </a:r>
            <a:endParaRPr sz="2600" dirty="0"/>
          </a:p>
          <a:p>
            <a:pPr marL="730250" lvl="1" indent="-323850" algn="l" rtl="0">
              <a:lnSpc>
                <a:spcPct val="80000"/>
              </a:lnSpc>
              <a:spcBef>
                <a:spcPts val="400"/>
              </a:spcBef>
              <a:spcAft>
                <a:spcPts val="0"/>
              </a:spcAft>
              <a:buSzPts val="2600"/>
              <a:buChar char="▪"/>
            </a:pPr>
            <a:r>
              <a:rPr lang="en-US" sz="2600" dirty="0"/>
              <a:t>High-ranking nobles competed for the honor of holding the royal </a:t>
            </a:r>
            <a:r>
              <a:rPr lang="en-US" sz="2600" dirty="0" err="1"/>
              <a:t>washbin</a:t>
            </a:r>
            <a:r>
              <a:rPr lang="en-US" sz="2600" dirty="0"/>
              <a:t> or hand the king his diamond-buckled shoes</a:t>
            </a:r>
            <a:endParaRPr sz="2600" dirty="0"/>
          </a:p>
          <a:p>
            <a:pPr marL="730250" lvl="1" indent="-323850" algn="l" rtl="0">
              <a:lnSpc>
                <a:spcPct val="80000"/>
              </a:lnSpc>
              <a:spcBef>
                <a:spcPts val="400"/>
              </a:spcBef>
              <a:spcAft>
                <a:spcPts val="0"/>
              </a:spcAft>
              <a:buSzPts val="2600"/>
              <a:buChar char="▪"/>
            </a:pPr>
            <a:r>
              <a:rPr lang="en-US" sz="2600" dirty="0"/>
              <a:t>Purpose: These nobles were a threat to the power of the monarchy; thus, by luring nobles to Versailles, Louis XIV turned them into courtiers angling for privileges rather than rivals battling for power</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Weakening France’s Economy</a:t>
            </a:r>
            <a:endParaRPr/>
          </a:p>
        </p:txBody>
      </p:sp>
      <p:sp>
        <p:nvSpPr>
          <p:cNvPr id="323" name="Google Shape;323;p47"/>
          <p:cNvSpPr txBox="1">
            <a:spLocks noGrp="1"/>
          </p:cNvSpPr>
          <p:nvPr>
            <p:ph type="body" idx="1"/>
          </p:nvPr>
        </p:nvSpPr>
        <p:spPr>
          <a:xfrm>
            <a:off x="-89800" y="1505450"/>
            <a:ext cx="9144000" cy="4626000"/>
          </a:xfrm>
          <a:prstGeom prst="rect">
            <a:avLst/>
          </a:prstGeom>
          <a:noFill/>
          <a:ln>
            <a:noFill/>
          </a:ln>
        </p:spPr>
        <p:txBody>
          <a:bodyPr spcFirstLastPara="1" wrap="square" lIns="54850" tIns="91425" rIns="91425" bIns="45700" anchor="t" anchorCtr="0">
            <a:noAutofit/>
          </a:bodyPr>
          <a:lstStyle/>
          <a:p>
            <a:pPr marL="438912" lvl="0" indent="-320040" algn="l" rtl="0">
              <a:lnSpc>
                <a:spcPct val="80000"/>
              </a:lnSpc>
              <a:spcBef>
                <a:spcPts val="0"/>
              </a:spcBef>
              <a:spcAft>
                <a:spcPts val="0"/>
              </a:spcAft>
              <a:buSzPts val="2560"/>
              <a:buFont typeface="Noto Sans Symbols"/>
              <a:buChar char="◼"/>
            </a:pPr>
            <a:r>
              <a:rPr lang="en-US" dirty="0"/>
              <a:t>How did Louis XIV’s actions weaken France’s economy?</a:t>
            </a:r>
            <a:endParaRPr dirty="0"/>
          </a:p>
          <a:p>
            <a:pPr marL="731520" lvl="1" indent="-274319" algn="l" rtl="0">
              <a:lnSpc>
                <a:spcPct val="80000"/>
              </a:lnSpc>
              <a:spcBef>
                <a:spcPts val="560"/>
              </a:spcBef>
              <a:spcAft>
                <a:spcPts val="0"/>
              </a:spcAft>
              <a:buSzPts val="2520"/>
              <a:buFont typeface="Noto Sans Symbols"/>
              <a:buChar char="▪"/>
            </a:pPr>
            <a:r>
              <a:rPr lang="en-US" dirty="0">
                <a:solidFill>
                  <a:srgbClr val="00CC00"/>
                </a:solidFill>
              </a:rPr>
              <a:t>Waging war</a:t>
            </a:r>
            <a:r>
              <a:rPr lang="en-US" dirty="0"/>
              <a:t> to expand France’s borders drained his treasury (other European nations wanted to maintain the </a:t>
            </a:r>
            <a:r>
              <a:rPr lang="en-US" dirty="0">
                <a:solidFill>
                  <a:srgbClr val="00CC00"/>
                </a:solidFill>
              </a:rPr>
              <a:t>balance of power</a:t>
            </a:r>
            <a:r>
              <a:rPr lang="en-US" dirty="0"/>
              <a:t> = a distribution of military and economic power among European nations to prevent any one country from dominating the region)</a:t>
            </a:r>
            <a:endParaRPr dirty="0"/>
          </a:p>
          <a:p>
            <a:pPr marL="731520" lvl="1" indent="-274319" algn="l" rtl="0">
              <a:lnSpc>
                <a:spcPct val="80000"/>
              </a:lnSpc>
              <a:spcBef>
                <a:spcPts val="560"/>
              </a:spcBef>
              <a:spcAft>
                <a:spcPts val="0"/>
              </a:spcAft>
              <a:buSzPts val="2520"/>
              <a:buFont typeface="Noto Sans Symbols"/>
              <a:buChar char="▪"/>
            </a:pPr>
            <a:r>
              <a:rPr lang="en-US" dirty="0">
                <a:solidFill>
                  <a:srgbClr val="00CC00"/>
                </a:solidFill>
              </a:rPr>
              <a:t>Expelling Huguenots</a:t>
            </a:r>
            <a:r>
              <a:rPr lang="en-US" dirty="0"/>
              <a:t>, whom Louis XIV saw as a threat to religious and political unity, removed some of his most productive subjects</a:t>
            </a:r>
            <a:endParaRPr dirty="0"/>
          </a:p>
          <a:p>
            <a:pPr marL="438912" lvl="0" indent="-157480" algn="l" rtl="0">
              <a:lnSpc>
                <a:spcPct val="80000"/>
              </a:lnSpc>
              <a:spcBef>
                <a:spcPts val="0"/>
              </a:spcBef>
              <a:spcAft>
                <a:spcPts val="0"/>
              </a:spcAft>
              <a:buSzPts val="2560"/>
              <a:buFont typeface="Noto Sans Symbols"/>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457200" y="0"/>
            <a:ext cx="8229600" cy="11430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Absolutism</a:t>
            </a:r>
            <a:endParaRPr/>
          </a:p>
        </p:txBody>
      </p:sp>
      <p:sp>
        <p:nvSpPr>
          <p:cNvPr id="209" name="Google Shape;209;p30"/>
          <p:cNvSpPr txBox="1">
            <a:spLocks noGrp="1"/>
          </p:cNvSpPr>
          <p:nvPr>
            <p:ph type="body" idx="1"/>
          </p:nvPr>
        </p:nvSpPr>
        <p:spPr>
          <a:xfrm>
            <a:off x="56125" y="1470375"/>
            <a:ext cx="9087900" cy="50829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080"/>
              <a:buFont typeface="Noto Sans Symbols"/>
              <a:buNone/>
            </a:pPr>
            <a:r>
              <a:rPr lang="en-US" sz="2600" dirty="0"/>
              <a:t>In 17</a:t>
            </a:r>
            <a:r>
              <a:rPr lang="en-US" sz="2600" baseline="30000" dirty="0"/>
              <a:t>th</a:t>
            </a:r>
            <a:r>
              <a:rPr lang="en-US" sz="2600" dirty="0"/>
              <a:t> Century Europe, absolutism was tied to the idea of the </a:t>
            </a:r>
            <a:r>
              <a:rPr lang="en-US" sz="2600" dirty="0">
                <a:solidFill>
                  <a:srgbClr val="000000"/>
                </a:solidFill>
              </a:rPr>
              <a:t>divine right</a:t>
            </a:r>
            <a:r>
              <a:rPr lang="en-US" sz="2600" dirty="0"/>
              <a:t> of kings</a:t>
            </a:r>
            <a:endParaRPr dirty="0"/>
          </a:p>
          <a:p>
            <a:pPr marL="730250" lvl="1" indent="-273050" algn="l" rtl="0">
              <a:lnSpc>
                <a:spcPct val="90000"/>
              </a:lnSpc>
              <a:spcBef>
                <a:spcPts val="400"/>
              </a:spcBef>
              <a:spcAft>
                <a:spcPts val="0"/>
              </a:spcAft>
              <a:buSzPts val="1800"/>
              <a:buChar char="▪"/>
            </a:pPr>
            <a:r>
              <a:rPr lang="en-US" sz="2000" dirty="0"/>
              <a:t>Divine right = belief that the authority to rule comes directly from God</a:t>
            </a:r>
            <a:endParaRPr sz="2000" dirty="0"/>
          </a:p>
          <a:p>
            <a:pPr marL="730250" lvl="1" indent="-285750" algn="l" rtl="0">
              <a:lnSpc>
                <a:spcPct val="90000"/>
              </a:lnSpc>
              <a:spcBef>
                <a:spcPts val="400"/>
              </a:spcBef>
              <a:spcAft>
                <a:spcPts val="0"/>
              </a:spcAft>
              <a:buSzPts val="2000"/>
              <a:buChar char="▪"/>
            </a:pPr>
            <a:r>
              <a:rPr lang="en-US" sz="2000" dirty="0"/>
              <a:t>“The principal point of sovereign majesty and absolute power is to consist principally in giving laws unto the subjects in general, without their consent.” Jean </a:t>
            </a:r>
            <a:r>
              <a:rPr lang="en-US" sz="2000" dirty="0" err="1"/>
              <a:t>Bodin</a:t>
            </a:r>
            <a:r>
              <a:rPr lang="en-US" sz="2000" dirty="0"/>
              <a:t>.</a:t>
            </a:r>
            <a:endParaRPr sz="2000" dirty="0"/>
          </a:p>
          <a:p>
            <a:pPr marL="730250" lvl="1" indent="-285750" algn="l" rtl="0">
              <a:lnSpc>
                <a:spcPct val="90000"/>
              </a:lnSpc>
              <a:spcBef>
                <a:spcPts val="400"/>
              </a:spcBef>
              <a:spcAft>
                <a:spcPts val="0"/>
              </a:spcAft>
              <a:buSzPts val="2000"/>
              <a:buChar char="▪"/>
            </a:pPr>
            <a:r>
              <a:rPr lang="en-US" sz="2000" dirty="0"/>
              <a:t>Thomas Hobbes believed absolutism was the only way to prevent society from lapsing into “a state of nature” because people would obey only when they are scared of the consequences.</a:t>
            </a:r>
            <a:endParaRPr sz="2000" dirty="0"/>
          </a:p>
          <a:p>
            <a:pPr marL="438150" lvl="0" indent="-354647" algn="l" rtl="0">
              <a:lnSpc>
                <a:spcPct val="90000"/>
              </a:lnSpc>
              <a:spcBef>
                <a:spcPts val="400"/>
              </a:spcBef>
              <a:spcAft>
                <a:spcPts val="0"/>
              </a:spcAft>
              <a:buSzPts val="2000"/>
              <a:buChar char="◼"/>
            </a:pPr>
            <a:r>
              <a:rPr lang="en-US" sz="2000" dirty="0"/>
              <a:t>Absolute does NOT mean arbitrary, the idea was that no one could coerce the sovereign and therefore they were independent to make to right decisions for the country.</a:t>
            </a:r>
            <a:endParaRPr sz="2000" dirty="0"/>
          </a:p>
          <a:p>
            <a:pPr marL="438150" lvl="0" indent="-354647" algn="l" rtl="0">
              <a:lnSpc>
                <a:spcPct val="90000"/>
              </a:lnSpc>
              <a:spcBef>
                <a:spcPts val="400"/>
              </a:spcBef>
              <a:spcAft>
                <a:spcPts val="0"/>
              </a:spcAft>
              <a:buSzPts val="2000"/>
              <a:buChar char="◼"/>
            </a:pPr>
            <a:r>
              <a:rPr lang="en-US" sz="2000" dirty="0"/>
              <a:t>Absolute monarchs were still expected to consult representative bodies and listen to petitions of redress.</a:t>
            </a:r>
            <a:endParaRPr sz="2000" dirty="0"/>
          </a:p>
          <a:p>
            <a:pPr marL="438150" lvl="0" indent="-319088" algn="l" rtl="0">
              <a:lnSpc>
                <a:spcPct val="90000"/>
              </a:lnSpc>
              <a:spcBef>
                <a:spcPts val="0"/>
              </a:spcBef>
              <a:spcAft>
                <a:spcPts val="0"/>
              </a:spcAft>
              <a:buSzPts val="1920"/>
              <a:buFont typeface="Noto Sans Symbols"/>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Louis XIV’s Accomplishments</a:t>
            </a:r>
            <a:endParaRPr/>
          </a:p>
        </p:txBody>
      </p:sp>
      <p:sp>
        <p:nvSpPr>
          <p:cNvPr id="329" name="Google Shape;329;p48"/>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560"/>
              <a:buChar char="◼"/>
            </a:pPr>
            <a:r>
              <a:rPr lang="en-US" dirty="0"/>
              <a:t>Strengthened royal power, the army, the economy, and the arts to make France the leading power of Europe</a:t>
            </a:r>
            <a:endParaRPr dirty="0"/>
          </a:p>
          <a:p>
            <a:pPr marL="438150" lvl="0" indent="-319088" algn="l" rtl="0">
              <a:lnSpc>
                <a:spcPct val="90000"/>
              </a:lnSpc>
              <a:spcBef>
                <a:spcPts val="0"/>
              </a:spcBef>
              <a:spcAft>
                <a:spcPts val="0"/>
              </a:spcAft>
              <a:buSzPts val="2560"/>
              <a:buChar char="◼"/>
            </a:pPr>
            <a:r>
              <a:rPr lang="en-US" dirty="0"/>
              <a:t>Prevented dissent from within by keeping the nobles busy in the king’s court instead of battling for power (levee) </a:t>
            </a:r>
            <a:endParaRPr dirty="0"/>
          </a:p>
          <a:p>
            <a:pPr marL="438150" lvl="0" indent="-319087" algn="l" rtl="0">
              <a:lnSpc>
                <a:spcPct val="90000"/>
              </a:lnSpc>
              <a:spcBef>
                <a:spcPts val="0"/>
              </a:spcBef>
              <a:spcAft>
                <a:spcPts val="0"/>
              </a:spcAft>
              <a:buSzPts val="2560"/>
              <a:buChar char="◼"/>
            </a:pPr>
            <a:r>
              <a:rPr lang="en-US" dirty="0"/>
              <a:t>Versailles became a symbol of royal power and wealth</a:t>
            </a:r>
            <a:endParaRPr dirty="0"/>
          </a:p>
          <a:p>
            <a:pPr marL="438150" lvl="0" indent="-247968" algn="l" rtl="0">
              <a:lnSpc>
                <a:spcPct val="90000"/>
              </a:lnSpc>
              <a:spcBef>
                <a:spcPts val="0"/>
              </a:spcBef>
              <a:spcAft>
                <a:spcPts val="0"/>
              </a:spcAft>
              <a:buSzPts val="1440"/>
              <a:buChar char="◼"/>
            </a:pPr>
            <a:r>
              <a:rPr lang="en-US" dirty="0"/>
              <a:t>Did not allow Estates General to meet which will lead to a crisis.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457200" y="304800"/>
            <a:ext cx="8229600" cy="11430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Louis XIV’s </a:t>
            </a:r>
            <a:br>
              <a:rPr lang="en-US" sz="3400">
                <a:solidFill>
                  <a:srgbClr val="FFC700"/>
                </a:solidFill>
              </a:rPr>
            </a:br>
            <a:r>
              <a:rPr lang="en-US" sz="3400">
                <a:solidFill>
                  <a:srgbClr val="FFC700"/>
                </a:solidFill>
              </a:rPr>
              <a:t>Historical Significance/Legacy</a:t>
            </a:r>
            <a:endParaRPr/>
          </a:p>
        </p:txBody>
      </p:sp>
      <p:sp>
        <p:nvSpPr>
          <p:cNvPr id="335" name="Google Shape;335;p49"/>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156528" algn="l" rtl="0">
              <a:spcBef>
                <a:spcPts val="0"/>
              </a:spcBef>
              <a:spcAft>
                <a:spcPts val="0"/>
              </a:spcAft>
              <a:buSzPts val="2560"/>
              <a:buNone/>
            </a:pPr>
            <a:endParaRPr dirty="0"/>
          </a:p>
          <a:p>
            <a:pPr marL="438150" lvl="0" indent="-319088" algn="l" rtl="0">
              <a:spcBef>
                <a:spcPts val="0"/>
              </a:spcBef>
              <a:spcAft>
                <a:spcPts val="0"/>
              </a:spcAft>
              <a:buSzPts val="2560"/>
              <a:buChar char="◼"/>
            </a:pPr>
            <a:r>
              <a:rPr lang="en-US" dirty="0"/>
              <a:t>Louis XIV’s efforts (political, military, and cultural achievements) placed France in a dominant position in Europe</a:t>
            </a:r>
            <a:endParaRPr dirty="0"/>
          </a:p>
          <a:p>
            <a:pPr marL="438150" lvl="0" indent="-156528" algn="l" rtl="0">
              <a:spcBef>
                <a:spcPts val="0"/>
              </a:spcBef>
              <a:spcAft>
                <a:spcPts val="0"/>
              </a:spcAft>
              <a:buSzPts val="2560"/>
              <a:buNone/>
            </a:pPr>
            <a:endParaRPr dirty="0"/>
          </a:p>
          <a:p>
            <a:pPr marL="438150" lvl="0" indent="-319088" algn="l" rtl="0">
              <a:spcBef>
                <a:spcPts val="0"/>
              </a:spcBef>
              <a:spcAft>
                <a:spcPts val="0"/>
              </a:spcAft>
              <a:buSzPts val="2560"/>
              <a:buChar char="◼"/>
            </a:pPr>
            <a:r>
              <a:rPr lang="en-US" dirty="0"/>
              <a:t>His efforts didn’t, however, bring prosperity to the common people of France – his numerous wars and extravagant palaces effectively bankrupted the nation</a:t>
            </a:r>
            <a:endParaRPr dirty="0"/>
          </a:p>
          <a:p>
            <a:pPr marL="438150" lvl="0" indent="-319088" algn="l" rtl="0">
              <a:spcBef>
                <a:spcPts val="0"/>
              </a:spcBef>
              <a:spcAft>
                <a:spcPts val="0"/>
              </a:spcAft>
              <a:buSzPts val="2560"/>
              <a:buFont typeface="Noto Sans Symbols"/>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body" idx="1"/>
          </p:nvPr>
        </p:nvSpPr>
        <p:spPr>
          <a:xfrm>
            <a:off x="0" y="1406400"/>
            <a:ext cx="5181600" cy="4530600"/>
          </a:xfrm>
          <a:prstGeom prst="rect">
            <a:avLst/>
          </a:prstGeom>
          <a:noFill/>
          <a:ln>
            <a:noFill/>
          </a:ln>
        </p:spPr>
        <p:txBody>
          <a:bodyPr spcFirstLastPara="1" wrap="square" lIns="54850" tIns="91425" rIns="91425" bIns="45700" anchor="t" anchorCtr="0">
            <a:noAutofit/>
          </a:bodyPr>
          <a:lstStyle/>
          <a:p>
            <a:pPr marL="438912" lvl="0" indent="-320040" algn="ctr" rtl="0">
              <a:spcBef>
                <a:spcPts val="0"/>
              </a:spcBef>
              <a:spcAft>
                <a:spcPts val="0"/>
              </a:spcAft>
              <a:buSzPts val="6400"/>
              <a:buFont typeface="Noto Sans Symbols"/>
              <a:buNone/>
            </a:pPr>
            <a:r>
              <a:rPr lang="en-US" sz="8000" b="1"/>
              <a:t>Prussia</a:t>
            </a:r>
            <a:endParaRPr/>
          </a:p>
          <a:p>
            <a:pPr marL="438912" lvl="0" indent="-320040" algn="ctr" rtl="0">
              <a:spcBef>
                <a:spcPts val="0"/>
              </a:spcBef>
              <a:spcAft>
                <a:spcPts val="0"/>
              </a:spcAft>
              <a:buSzPts val="3200"/>
              <a:buFont typeface="Noto Sans Symbols"/>
              <a:buNone/>
            </a:pPr>
            <a:r>
              <a:rPr lang="en-US" sz="4000"/>
              <a:t>Frederick II the Great</a:t>
            </a:r>
            <a:endParaRPr/>
          </a:p>
          <a:p>
            <a:pPr marL="438912" lvl="0" indent="-320040" algn="ctr" rtl="0">
              <a:spcBef>
                <a:spcPts val="0"/>
              </a:spcBef>
              <a:spcAft>
                <a:spcPts val="0"/>
              </a:spcAft>
              <a:buSzPts val="2560"/>
              <a:buFont typeface="Noto Sans Symbols"/>
              <a:buNone/>
            </a:pPr>
            <a:r>
              <a:rPr lang="en-US"/>
              <a:t>(r. 1740-1786)</a:t>
            </a:r>
            <a:endParaRPr/>
          </a:p>
        </p:txBody>
      </p:sp>
      <p:pic>
        <p:nvPicPr>
          <p:cNvPr id="341" name="Google Shape;341;p50" descr="Friedrich_Zweite_Alt"/>
          <p:cNvPicPr preferRelativeResize="0"/>
          <p:nvPr/>
        </p:nvPicPr>
        <p:blipFill rotWithShape="1">
          <a:blip r:embed="rId3">
            <a:alphaModFix/>
          </a:blip>
          <a:srcRect/>
          <a:stretch/>
        </p:blipFill>
        <p:spPr>
          <a:xfrm>
            <a:off x="5088825" y="1473750"/>
            <a:ext cx="4055175" cy="49885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Prussia</a:t>
            </a:r>
            <a:endParaRPr/>
          </a:p>
        </p:txBody>
      </p:sp>
      <p:sp>
        <p:nvSpPr>
          <p:cNvPr id="347" name="Google Shape;347;p51"/>
          <p:cNvSpPr txBox="1">
            <a:spLocks noGrp="1"/>
          </p:cNvSpPr>
          <p:nvPr>
            <p:ph type="body" idx="1"/>
          </p:nvPr>
        </p:nvSpPr>
        <p:spPr>
          <a:xfrm>
            <a:off x="0" y="1600200"/>
            <a:ext cx="41148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240"/>
              <a:buChar char="◼"/>
            </a:pPr>
            <a:r>
              <a:rPr lang="en-US" sz="2800" dirty="0"/>
              <a:t>While Austria was molding a strong Catholic state, Prussia emerged as a new Protestant power</a:t>
            </a:r>
            <a:endParaRPr dirty="0"/>
          </a:p>
          <a:p>
            <a:pPr marL="438150" lvl="0" indent="-176848" algn="l" rtl="0">
              <a:lnSpc>
                <a:spcPct val="90000"/>
              </a:lnSpc>
              <a:spcBef>
                <a:spcPts val="0"/>
              </a:spcBef>
              <a:spcAft>
                <a:spcPts val="0"/>
              </a:spcAft>
              <a:buSzPts val="2240"/>
              <a:buNone/>
            </a:pPr>
            <a:endParaRPr sz="2800" dirty="0"/>
          </a:p>
          <a:p>
            <a:pPr marL="438150" lvl="0" indent="-319088" algn="l" rtl="0">
              <a:lnSpc>
                <a:spcPct val="90000"/>
              </a:lnSpc>
              <a:spcBef>
                <a:spcPts val="0"/>
              </a:spcBef>
              <a:spcAft>
                <a:spcPts val="0"/>
              </a:spcAft>
              <a:buSzPts val="2240"/>
              <a:buChar char="◼"/>
            </a:pPr>
            <a:r>
              <a:rPr lang="en-US" sz="2800" dirty="0"/>
              <a:t>The Hohenzollern rulers set up an efficient central bureaucracy</a:t>
            </a:r>
            <a:endParaRPr dirty="0"/>
          </a:p>
        </p:txBody>
      </p:sp>
      <p:pic>
        <p:nvPicPr>
          <p:cNvPr id="348" name="Google Shape;348;p51"/>
          <p:cNvPicPr preferRelativeResize="0"/>
          <p:nvPr/>
        </p:nvPicPr>
        <p:blipFill rotWithShape="1">
          <a:blip r:embed="rId3">
            <a:alphaModFix/>
          </a:blip>
          <a:srcRect/>
          <a:stretch/>
        </p:blipFill>
        <p:spPr>
          <a:xfrm>
            <a:off x="4191000" y="1828800"/>
            <a:ext cx="4752975" cy="4048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Frederick William I (r. 1713-1740)</a:t>
            </a:r>
            <a:endParaRPr/>
          </a:p>
        </p:txBody>
      </p:sp>
      <p:sp>
        <p:nvSpPr>
          <p:cNvPr id="354" name="Google Shape;354;p52"/>
          <p:cNvSpPr txBox="1">
            <a:spLocks noGrp="1"/>
          </p:cNvSpPr>
          <p:nvPr>
            <p:ph type="body" idx="1"/>
          </p:nvPr>
        </p:nvSpPr>
        <p:spPr>
          <a:xfrm>
            <a:off x="457200" y="1600200"/>
            <a:ext cx="51816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80000"/>
              </a:lnSpc>
              <a:spcBef>
                <a:spcPts val="0"/>
              </a:spcBef>
              <a:spcAft>
                <a:spcPts val="0"/>
              </a:spcAft>
              <a:buSzPts val="1920"/>
              <a:buChar char="◼"/>
            </a:pPr>
            <a:r>
              <a:rPr lang="en-US" sz="2400" dirty="0">
                <a:solidFill>
                  <a:srgbClr val="00CC00"/>
                </a:solidFill>
              </a:rPr>
              <a:t>Frederick William I</a:t>
            </a:r>
            <a:r>
              <a:rPr lang="en-US" sz="2400" dirty="0"/>
              <a:t> gained the loyalty of Prussian nobles by giving them positions in the government and army, which reduced their independence and increased his own control</a:t>
            </a:r>
            <a:endParaRPr dirty="0"/>
          </a:p>
          <a:p>
            <a:pPr marL="438150" lvl="0" indent="-197168" algn="l" rtl="0">
              <a:lnSpc>
                <a:spcPct val="80000"/>
              </a:lnSpc>
              <a:spcBef>
                <a:spcPts val="0"/>
              </a:spcBef>
              <a:spcAft>
                <a:spcPts val="0"/>
              </a:spcAft>
              <a:buSzPts val="1920"/>
              <a:buNone/>
            </a:pPr>
            <a:endParaRPr sz="2400" dirty="0"/>
          </a:p>
          <a:p>
            <a:pPr marL="438150" lvl="0" indent="-319088" algn="l" rtl="0">
              <a:lnSpc>
                <a:spcPct val="80000"/>
              </a:lnSpc>
              <a:spcBef>
                <a:spcPts val="0"/>
              </a:spcBef>
              <a:spcAft>
                <a:spcPts val="0"/>
              </a:spcAft>
              <a:buSzPts val="1920"/>
              <a:buChar char="◼"/>
            </a:pPr>
            <a:r>
              <a:rPr lang="en-US" sz="2400" dirty="0"/>
              <a:t>He also placed great emphasis on military values and forged one of the best-trained armies in Europe</a:t>
            </a:r>
            <a:endParaRPr dirty="0"/>
          </a:p>
          <a:p>
            <a:pPr marL="438150" lvl="0" indent="-197168" algn="l" rtl="0">
              <a:lnSpc>
                <a:spcPct val="80000"/>
              </a:lnSpc>
              <a:spcBef>
                <a:spcPts val="0"/>
              </a:spcBef>
              <a:spcAft>
                <a:spcPts val="0"/>
              </a:spcAft>
              <a:buSzPts val="1920"/>
              <a:buNone/>
            </a:pPr>
            <a:endParaRPr sz="2400" dirty="0"/>
          </a:p>
          <a:p>
            <a:pPr marL="438150" lvl="0" indent="-319088" algn="l" rtl="0">
              <a:lnSpc>
                <a:spcPct val="80000"/>
              </a:lnSpc>
              <a:spcBef>
                <a:spcPts val="0"/>
              </a:spcBef>
              <a:spcAft>
                <a:spcPts val="0"/>
              </a:spcAft>
              <a:buSzPts val="1920"/>
              <a:buChar char="◼"/>
            </a:pPr>
            <a:r>
              <a:rPr lang="en-US" sz="2400" dirty="0"/>
              <a:t>Frederick William made sure that from a young age, his son Frederick was trained in the art of war</a:t>
            </a:r>
            <a:endParaRPr dirty="0"/>
          </a:p>
        </p:txBody>
      </p:sp>
      <p:pic>
        <p:nvPicPr>
          <p:cNvPr id="355" name="Google Shape;355;p52"/>
          <p:cNvPicPr preferRelativeResize="0"/>
          <p:nvPr/>
        </p:nvPicPr>
        <p:blipFill rotWithShape="1">
          <a:blip r:embed="rId3">
            <a:alphaModFix/>
          </a:blip>
          <a:srcRect/>
          <a:stretch/>
        </p:blipFill>
        <p:spPr>
          <a:xfrm>
            <a:off x="5867400" y="1905000"/>
            <a:ext cx="3067050" cy="368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
        <p:cNvGrpSpPr/>
        <p:nvPr/>
      </p:nvGrpSpPr>
      <p:grpSpPr>
        <a:xfrm>
          <a:off x="0" y="0"/>
          <a:ext cx="0" cy="0"/>
          <a:chOff x="0" y="0"/>
          <a:chExt cx="0" cy="0"/>
        </a:xfrm>
      </p:grpSpPr>
      <p:sp>
        <p:nvSpPr>
          <p:cNvPr id="362" name="Google Shape;362;p53"/>
          <p:cNvSpPr txBox="1">
            <a:spLocks noGrp="1"/>
          </p:cNvSpPr>
          <p:nvPr>
            <p:ph type="body" idx="1"/>
          </p:nvPr>
        </p:nvSpPr>
        <p:spPr>
          <a:xfrm>
            <a:off x="822325" y="1436688"/>
            <a:ext cx="7510463" cy="3592512"/>
          </a:xfrm>
          <a:prstGeom prst="rect">
            <a:avLst/>
          </a:prstGeom>
          <a:noFill/>
          <a:ln>
            <a:noFill/>
          </a:ln>
        </p:spPr>
        <p:txBody>
          <a:bodyPr spcFirstLastPara="1" wrap="square" lIns="92150" tIns="46075" rIns="92150" bIns="46075" anchor="t" anchorCtr="0">
            <a:noAutofit/>
          </a:bodyPr>
          <a:lstStyle/>
          <a:p>
            <a:pPr marL="427038" marR="0" lvl="0" indent="-395922" algn="l" rtl="0">
              <a:lnSpc>
                <a:spcPct val="90000"/>
              </a:lnSpc>
              <a:spcBef>
                <a:spcPts val="0"/>
              </a:spcBef>
              <a:spcAft>
                <a:spcPts val="0"/>
              </a:spcAft>
              <a:buClr>
                <a:srgbClr val="996633"/>
              </a:buClr>
              <a:buSzPts val="2600"/>
              <a:buFont typeface="Noto Sans Symbols"/>
              <a:buChar char="●"/>
            </a:pPr>
            <a:r>
              <a:rPr lang="en-US" sz="2600" b="0" i="0" u="none" strike="noStrike" cap="none" dirty="0">
                <a:solidFill>
                  <a:srgbClr val="000000"/>
                </a:solidFill>
                <a:latin typeface="Times New Roman"/>
                <a:ea typeface="Times New Roman"/>
                <a:cs typeface="Times New Roman"/>
                <a:sym typeface="Times New Roman"/>
              </a:rPr>
              <a:t>In the Thirty Years’ War Prussia was destroyed by invading armies</a:t>
            </a:r>
            <a:endParaRPr sz="2600" dirty="0"/>
          </a:p>
          <a:p>
            <a:pPr marL="427038" marR="0" lvl="0" indent="-395922" algn="l" rtl="0">
              <a:lnSpc>
                <a:spcPct val="90000"/>
              </a:lnSpc>
              <a:spcBef>
                <a:spcPts val="800"/>
              </a:spcBef>
              <a:spcAft>
                <a:spcPts val="0"/>
              </a:spcAft>
              <a:buClr>
                <a:srgbClr val="996633"/>
              </a:buClr>
              <a:buSzPts val="2600"/>
              <a:buFont typeface="Noto Sans Symbols"/>
              <a:buChar char="●"/>
            </a:pPr>
            <a:r>
              <a:rPr lang="en-US" sz="2600" b="0" i="0" u="none" strike="noStrike" cap="none" dirty="0">
                <a:solidFill>
                  <a:srgbClr val="000000"/>
                </a:solidFill>
                <a:latin typeface="Times New Roman"/>
                <a:ea typeface="Times New Roman"/>
                <a:cs typeface="Times New Roman"/>
                <a:sym typeface="Times New Roman"/>
              </a:rPr>
              <a:t>The power of the Estates (the Junkers) was weakened and elector Frederick William (Great Elector) assumed absolute control</a:t>
            </a:r>
            <a:endParaRPr sz="2600" dirty="0"/>
          </a:p>
          <a:p>
            <a:pPr marL="427038" marR="0" lvl="0" indent="-395922" algn="l" rtl="0">
              <a:lnSpc>
                <a:spcPct val="90000"/>
              </a:lnSpc>
              <a:spcBef>
                <a:spcPts val="800"/>
              </a:spcBef>
              <a:spcAft>
                <a:spcPts val="0"/>
              </a:spcAft>
              <a:buClr>
                <a:srgbClr val="996633"/>
              </a:buClr>
              <a:buSzPts val="2600"/>
              <a:buFont typeface="Noto Sans Symbols"/>
              <a:buChar char="●"/>
            </a:pPr>
            <a:r>
              <a:rPr lang="en-US" sz="2600" b="0" i="0" u="none" strike="noStrike" cap="none" dirty="0">
                <a:solidFill>
                  <a:srgbClr val="000000"/>
                </a:solidFill>
                <a:latin typeface="Times New Roman"/>
                <a:ea typeface="Times New Roman"/>
                <a:cs typeface="Times New Roman"/>
                <a:sym typeface="Times New Roman"/>
              </a:rPr>
              <a:t>He wanted to unite 3 areas: Prussia, Berlin, and the Rhine</a:t>
            </a:r>
            <a:endParaRPr sz="2600" dirty="0"/>
          </a:p>
          <a:p>
            <a:pPr marL="427038" marR="0" lvl="0" indent="-395922" algn="l" rtl="0">
              <a:lnSpc>
                <a:spcPct val="90000"/>
              </a:lnSpc>
              <a:spcBef>
                <a:spcPts val="800"/>
              </a:spcBef>
              <a:spcAft>
                <a:spcPts val="0"/>
              </a:spcAft>
              <a:buClr>
                <a:srgbClr val="996633"/>
              </a:buClr>
              <a:buSzPts val="2600"/>
              <a:buFont typeface="Noto Sans Symbols"/>
              <a:buChar char="●"/>
            </a:pPr>
            <a:r>
              <a:rPr lang="en-US" sz="2600" b="0" i="0" u="none" strike="noStrike" cap="none" dirty="0">
                <a:solidFill>
                  <a:srgbClr val="000000"/>
                </a:solidFill>
                <a:latin typeface="Times New Roman"/>
                <a:ea typeface="Times New Roman"/>
                <a:cs typeface="Times New Roman"/>
                <a:sym typeface="Times New Roman"/>
              </a:rPr>
              <a:t>To pay for standing armies soldiers doubled as tax collectors and policemen</a:t>
            </a:r>
            <a:endParaRPr sz="2600" dirty="0"/>
          </a:p>
        </p:txBody>
      </p:sp>
      <p:sp>
        <p:nvSpPr>
          <p:cNvPr id="363" name="Google Shape;363;p53"/>
          <p:cNvSpPr txBox="1">
            <a:spLocks noGrp="1"/>
          </p:cNvSpPr>
          <p:nvPr>
            <p:ph type="title"/>
          </p:nvPr>
        </p:nvSpPr>
        <p:spPr>
          <a:xfrm>
            <a:off x="652463" y="534988"/>
            <a:ext cx="7837487" cy="1144587"/>
          </a:xfrm>
          <a:prstGeom prst="rect">
            <a:avLst/>
          </a:prstGeom>
          <a:noFill/>
          <a:ln>
            <a:noFill/>
          </a:ln>
        </p:spPr>
        <p:txBody>
          <a:bodyPr spcFirstLastPara="1" wrap="square" lIns="0" tIns="21600" rIns="0" bIns="0" anchor="ctr" anchorCtr="0">
            <a:noAutofit/>
          </a:bodyPr>
          <a:lstStyle/>
          <a:p>
            <a:pPr marL="0" marR="0" lvl="0" indent="0" algn="ctr" rtl="0">
              <a:lnSpc>
                <a:spcPct val="95000"/>
              </a:lnSpc>
              <a:spcBef>
                <a:spcPts val="0"/>
              </a:spcBef>
              <a:spcAft>
                <a:spcPts val="0"/>
              </a:spcAft>
              <a:buClr>
                <a:srgbClr val="996633"/>
              </a:buClr>
              <a:buSzPts val="3400"/>
              <a:buFont typeface="Times New Roman"/>
              <a:buNone/>
            </a:pPr>
            <a:r>
              <a:rPr lang="en-US" sz="3400" b="1" i="1" u="none" strike="noStrike" cap="none">
                <a:solidFill>
                  <a:srgbClr val="996633"/>
                </a:solidFill>
                <a:latin typeface="Times New Roman"/>
                <a:ea typeface="Times New Roman"/>
                <a:cs typeface="Times New Roman"/>
                <a:sym typeface="Times New Roman"/>
              </a:rPr>
              <a:t>Rise of Frederick William (1640-1688)</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9"/>
        <p:cNvGrpSpPr/>
        <p:nvPr/>
      </p:nvGrpSpPr>
      <p:grpSpPr>
        <a:xfrm>
          <a:off x="0" y="0"/>
          <a:ext cx="0" cy="0"/>
          <a:chOff x="0" y="0"/>
          <a:chExt cx="0" cy="0"/>
        </a:xfrm>
      </p:grpSpPr>
      <p:sp>
        <p:nvSpPr>
          <p:cNvPr id="370" name="Google Shape;370;p54"/>
          <p:cNvSpPr txBox="1">
            <a:spLocks noGrp="1"/>
          </p:cNvSpPr>
          <p:nvPr>
            <p:ph type="title"/>
          </p:nvPr>
        </p:nvSpPr>
        <p:spPr>
          <a:xfrm>
            <a:off x="652463" y="534988"/>
            <a:ext cx="7837487" cy="1144587"/>
          </a:xfrm>
          <a:prstGeom prst="rect">
            <a:avLst/>
          </a:prstGeom>
          <a:noFill/>
          <a:ln>
            <a:noFill/>
          </a:ln>
        </p:spPr>
        <p:txBody>
          <a:bodyPr spcFirstLastPara="1" wrap="square" lIns="0" tIns="21600" rIns="0" bIns="0" anchor="ctr" anchorCtr="0">
            <a:noAutofit/>
          </a:bodyPr>
          <a:lstStyle/>
          <a:p>
            <a:pPr marL="0" lvl="0" indent="0" algn="ctr" rtl="0">
              <a:lnSpc>
                <a:spcPct val="95000"/>
              </a:lnSpc>
              <a:spcBef>
                <a:spcPts val="0"/>
              </a:spcBef>
              <a:spcAft>
                <a:spcPts val="0"/>
              </a:spcAft>
              <a:buClr>
                <a:srgbClr val="996633"/>
              </a:buClr>
              <a:buSzPts val="3400"/>
              <a:buFont typeface="Times New Roman"/>
              <a:buNone/>
            </a:pPr>
            <a:r>
              <a:rPr lang="en-US"/>
              <a:t>Creation of Prussia</a:t>
            </a:r>
            <a:endParaRPr/>
          </a:p>
        </p:txBody>
      </p:sp>
      <p:sp>
        <p:nvSpPr>
          <p:cNvPr id="371" name="Google Shape;371;p54"/>
          <p:cNvSpPr txBox="1">
            <a:spLocks noGrp="1"/>
          </p:cNvSpPr>
          <p:nvPr>
            <p:ph type="body" idx="1"/>
          </p:nvPr>
        </p:nvSpPr>
        <p:spPr>
          <a:xfrm>
            <a:off x="457200" y="1537855"/>
            <a:ext cx="8047038" cy="4953433"/>
          </a:xfrm>
          <a:prstGeom prst="rect">
            <a:avLst/>
          </a:prstGeom>
          <a:noFill/>
          <a:ln>
            <a:noFill/>
          </a:ln>
        </p:spPr>
        <p:txBody>
          <a:bodyPr spcFirstLastPara="1" wrap="square" lIns="0" tIns="56500" rIns="0" bIns="0" anchor="t" anchorCtr="0">
            <a:noAutofit/>
          </a:bodyPr>
          <a:lstStyle/>
          <a:p>
            <a:pPr marL="427038" lvl="0" indent="-322263" algn="l" rtl="0">
              <a:lnSpc>
                <a:spcPct val="86000"/>
              </a:lnSpc>
              <a:spcBef>
                <a:spcPts val="0"/>
              </a:spcBef>
              <a:spcAft>
                <a:spcPts val="0"/>
              </a:spcAft>
              <a:buClr>
                <a:srgbClr val="996633"/>
              </a:buClr>
              <a:buSzPts val="1440"/>
              <a:buFont typeface="Noto Sans Symbols"/>
              <a:buChar char="●"/>
            </a:pPr>
            <a:r>
              <a:rPr lang="en-US" sz="3200" dirty="0"/>
              <a:t>There are 2 reasons he was </a:t>
            </a:r>
            <a:r>
              <a:rPr lang="en-US" sz="3200" dirty="0" smtClean="0"/>
              <a:t>successful</a:t>
            </a:r>
            <a:endParaRPr lang="en-US" sz="3200" dirty="0"/>
          </a:p>
          <a:p>
            <a:pPr marL="427038" lvl="0" indent="-322263" algn="l" rtl="0">
              <a:lnSpc>
                <a:spcPct val="86000"/>
              </a:lnSpc>
              <a:spcBef>
                <a:spcPts val="0"/>
              </a:spcBef>
              <a:spcAft>
                <a:spcPts val="0"/>
              </a:spcAft>
              <a:buClr>
                <a:srgbClr val="996633"/>
              </a:buClr>
              <a:buSzPts val="1440"/>
              <a:buFont typeface="Noto Sans Symbols"/>
              <a:buChar char="●"/>
            </a:pPr>
            <a:r>
              <a:rPr lang="en-US" sz="3200" dirty="0" smtClean="0"/>
              <a:t>T</a:t>
            </a:r>
            <a:r>
              <a:rPr lang="en-US" sz="3200" dirty="0" smtClean="0"/>
              <a:t>he </a:t>
            </a:r>
            <a:r>
              <a:rPr lang="en-US" sz="3200" dirty="0"/>
              <a:t>wars between Sweden and Poland and the wars of Louis XIV seemed to create a sense of permanent </a:t>
            </a:r>
            <a:r>
              <a:rPr lang="en-US" sz="3200" dirty="0" smtClean="0"/>
              <a:t>crisis</a:t>
            </a:r>
            <a:endParaRPr lang="en-US" sz="3200" dirty="0"/>
          </a:p>
          <a:p>
            <a:pPr marL="427038" lvl="0" indent="-322263" algn="l" rtl="0">
              <a:lnSpc>
                <a:spcPct val="86000"/>
              </a:lnSpc>
              <a:spcBef>
                <a:spcPts val="0"/>
              </a:spcBef>
              <a:spcAft>
                <a:spcPts val="0"/>
              </a:spcAft>
              <a:buClr>
                <a:srgbClr val="996633"/>
              </a:buClr>
              <a:buSzPts val="1440"/>
              <a:buFont typeface="Noto Sans Symbols"/>
              <a:buChar char="●"/>
            </a:pPr>
            <a:r>
              <a:rPr lang="en-US" sz="3200" dirty="0" smtClean="0"/>
              <a:t>The </a:t>
            </a:r>
            <a:r>
              <a:rPr lang="en-US" sz="3200" dirty="0"/>
              <a:t>Junkers were unwilling to join the commoners against the crown</a:t>
            </a:r>
            <a:endParaRPr dirty="0"/>
          </a:p>
          <a:p>
            <a:pPr marL="427038" lvl="0" indent="-322263" algn="l" rtl="0">
              <a:lnSpc>
                <a:spcPct val="86000"/>
              </a:lnSpc>
              <a:spcBef>
                <a:spcPts val="800"/>
              </a:spcBef>
              <a:spcAft>
                <a:spcPts val="0"/>
              </a:spcAft>
              <a:buClr>
                <a:srgbClr val="996633"/>
              </a:buClr>
              <a:buSzPts val="1440"/>
              <a:buFont typeface="Noto Sans Symbols"/>
              <a:buChar char="●"/>
            </a:pPr>
            <a:r>
              <a:rPr lang="en-US" sz="3200" dirty="0"/>
              <a:t>By 1688 Prussia was one state</a:t>
            </a:r>
            <a:endParaRPr dirty="0"/>
          </a:p>
          <a:p>
            <a:pPr marL="431800" lvl="0" indent="-319088" algn="l" rtl="0">
              <a:lnSpc>
                <a:spcPct val="86000"/>
              </a:lnSpc>
              <a:spcBef>
                <a:spcPts val="800"/>
              </a:spcBef>
              <a:spcAft>
                <a:spcPts val="0"/>
              </a:spcAft>
              <a:buClr>
                <a:srgbClr val="000000"/>
              </a:buClr>
              <a:buSzPts val="1440"/>
              <a:buFont typeface="Times New Roman"/>
              <a:buNone/>
            </a:pP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4050">
                <a:solidFill>
                  <a:srgbClr val="FFC700"/>
                </a:solidFill>
              </a:rPr>
              <a:t>Frederick II the Great (r. 1740-1786)</a:t>
            </a:r>
            <a:endParaRPr/>
          </a:p>
        </p:txBody>
      </p:sp>
      <p:sp>
        <p:nvSpPr>
          <p:cNvPr id="377" name="Google Shape;377;p55"/>
          <p:cNvSpPr txBox="1">
            <a:spLocks noGrp="1"/>
          </p:cNvSpPr>
          <p:nvPr>
            <p:ph type="body" idx="1"/>
          </p:nvPr>
        </p:nvSpPr>
        <p:spPr>
          <a:xfrm>
            <a:off x="-44900" y="1371600"/>
            <a:ext cx="9144000" cy="5486400"/>
          </a:xfrm>
          <a:prstGeom prst="rect">
            <a:avLst/>
          </a:prstGeom>
          <a:noFill/>
          <a:ln>
            <a:noFill/>
          </a:ln>
        </p:spPr>
        <p:txBody>
          <a:bodyPr spcFirstLastPara="1" wrap="square" lIns="54850" tIns="91425" rIns="91425" bIns="45700" anchor="t" anchorCtr="0">
            <a:noAutofit/>
          </a:bodyPr>
          <a:lstStyle/>
          <a:p>
            <a:pPr marL="438150" lvl="0" indent="-369888" algn="l" rtl="0">
              <a:lnSpc>
                <a:spcPct val="80000"/>
              </a:lnSpc>
              <a:spcBef>
                <a:spcPts val="0"/>
              </a:spcBef>
              <a:spcAft>
                <a:spcPts val="0"/>
              </a:spcAft>
              <a:buSzPts val="2400"/>
              <a:buChar char="◼"/>
            </a:pPr>
            <a:r>
              <a:rPr lang="en-US" sz="2400" dirty="0"/>
              <a:t>Frederick II’s harsh military training had an effect – he wasted no time using his army when he came to power in 1740</a:t>
            </a:r>
            <a:endParaRPr sz="2400" dirty="0"/>
          </a:p>
          <a:p>
            <a:pPr marL="730250" lvl="1" indent="-322580" algn="l" rtl="0">
              <a:lnSpc>
                <a:spcPct val="80000"/>
              </a:lnSpc>
              <a:spcBef>
                <a:spcPts val="360"/>
              </a:spcBef>
              <a:spcAft>
                <a:spcPts val="0"/>
              </a:spcAft>
              <a:buSzPts val="2400"/>
              <a:buChar char="▪"/>
            </a:pPr>
            <a:r>
              <a:rPr lang="en-US" sz="2400" dirty="0"/>
              <a:t>Seized Silesia and sparked the War of the Austrian Succession </a:t>
            </a:r>
            <a:endParaRPr sz="2400" dirty="0"/>
          </a:p>
          <a:p>
            <a:pPr marL="730250" lvl="1" indent="-322580" algn="l" rtl="0">
              <a:lnSpc>
                <a:spcPct val="80000"/>
              </a:lnSpc>
              <a:spcBef>
                <a:spcPts val="360"/>
              </a:spcBef>
              <a:spcAft>
                <a:spcPts val="0"/>
              </a:spcAft>
              <a:buSzPts val="2400"/>
              <a:buChar char="▪"/>
            </a:pPr>
            <a:r>
              <a:rPr lang="en-US" sz="2400" dirty="0"/>
              <a:t>Brilliantly used his army in several other wars, forcing all to recognize Prussia as a great power and earning himself the title of ‘Frederick the Great’</a:t>
            </a:r>
            <a:endParaRPr sz="2400" dirty="0"/>
          </a:p>
          <a:p>
            <a:pPr marL="438150" lvl="0" indent="-369888" algn="l" rtl="0">
              <a:lnSpc>
                <a:spcPct val="80000"/>
              </a:lnSpc>
              <a:spcBef>
                <a:spcPts val="0"/>
              </a:spcBef>
              <a:spcAft>
                <a:spcPts val="0"/>
              </a:spcAft>
              <a:buSzPts val="2400"/>
              <a:buChar char="◼"/>
            </a:pPr>
            <a:r>
              <a:rPr lang="en-US" sz="2400" dirty="0">
                <a:solidFill>
                  <a:srgbClr val="00CC00"/>
                </a:solidFill>
              </a:rPr>
              <a:t>By 1750, the great European powers included Austria, Prussia, France, Britain, and Russia</a:t>
            </a:r>
            <a:endParaRPr sz="2400" dirty="0"/>
          </a:p>
          <a:p>
            <a:pPr marL="730250" lvl="1" indent="-322580" algn="l" rtl="0">
              <a:lnSpc>
                <a:spcPct val="80000"/>
              </a:lnSpc>
              <a:spcBef>
                <a:spcPts val="360"/>
              </a:spcBef>
              <a:spcAft>
                <a:spcPts val="0"/>
              </a:spcAft>
              <a:buSzPts val="2400"/>
              <a:buChar char="▪"/>
            </a:pPr>
            <a:r>
              <a:rPr lang="en-US" sz="2400" dirty="0"/>
              <a:t>These nations formed various alliances to maintain the balance of power</a:t>
            </a:r>
            <a:endParaRPr sz="2400" dirty="0"/>
          </a:p>
          <a:p>
            <a:pPr marL="730250" lvl="1" indent="-322580" algn="l" rtl="0">
              <a:lnSpc>
                <a:spcPct val="80000"/>
              </a:lnSpc>
              <a:spcBef>
                <a:spcPts val="360"/>
              </a:spcBef>
              <a:spcAft>
                <a:spcPts val="0"/>
              </a:spcAft>
              <a:buSzPts val="2400"/>
              <a:buChar char="▪"/>
            </a:pPr>
            <a:r>
              <a:rPr lang="en-US" sz="2400" dirty="0"/>
              <a:t>Two basic rivalries persisted: Prussia vs. Austria and Britain vs. France</a:t>
            </a:r>
            <a:endParaRPr sz="2400" dirty="0"/>
          </a:p>
          <a:p>
            <a:pPr marL="730250" lvl="1" indent="-322580" algn="l" rtl="0">
              <a:lnSpc>
                <a:spcPct val="80000"/>
              </a:lnSpc>
              <a:spcBef>
                <a:spcPts val="360"/>
              </a:spcBef>
              <a:spcAft>
                <a:spcPts val="0"/>
              </a:spcAft>
              <a:buSzPts val="2400"/>
              <a:buChar char="▪"/>
            </a:pPr>
            <a:r>
              <a:rPr lang="en-US" sz="2400" dirty="0"/>
              <a:t>These rivalries sometimes resulted in worldwide conflict</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6"/>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Frederick II the Great’s Accomplishments</a:t>
            </a:r>
            <a:endParaRPr/>
          </a:p>
        </p:txBody>
      </p:sp>
      <p:sp>
        <p:nvSpPr>
          <p:cNvPr id="383" name="Google Shape;383;p56"/>
          <p:cNvSpPr txBox="1">
            <a:spLocks noGrp="1"/>
          </p:cNvSpPr>
          <p:nvPr>
            <p:ph type="body" idx="1"/>
          </p:nvPr>
        </p:nvSpPr>
        <p:spPr>
          <a:xfrm>
            <a:off x="457200" y="1600200"/>
            <a:ext cx="8229600" cy="49530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560"/>
              <a:buChar char="◼"/>
            </a:pPr>
            <a:r>
              <a:rPr lang="en-US" dirty="0"/>
              <a:t>Further consolidated power in Prussia</a:t>
            </a:r>
            <a:endParaRPr dirty="0"/>
          </a:p>
          <a:p>
            <a:pPr marL="438150" lvl="0" indent="-319088" algn="l" rtl="0">
              <a:lnSpc>
                <a:spcPct val="90000"/>
              </a:lnSpc>
              <a:spcBef>
                <a:spcPts val="0"/>
              </a:spcBef>
              <a:spcAft>
                <a:spcPts val="0"/>
              </a:spcAft>
              <a:buSzPts val="2560"/>
              <a:buChar char="◼"/>
            </a:pPr>
            <a:r>
              <a:rPr lang="en-US" dirty="0"/>
              <a:t>Seized Silesia in Austria, thus extending Prussia’s territory</a:t>
            </a:r>
            <a:endParaRPr dirty="0"/>
          </a:p>
          <a:p>
            <a:pPr marL="438150" lvl="0" indent="-319088" algn="l" rtl="0">
              <a:lnSpc>
                <a:spcPct val="90000"/>
              </a:lnSpc>
              <a:spcBef>
                <a:spcPts val="0"/>
              </a:spcBef>
              <a:spcAft>
                <a:spcPts val="0"/>
              </a:spcAft>
              <a:buSzPts val="2560"/>
              <a:buChar char="◼"/>
            </a:pPr>
            <a:r>
              <a:rPr lang="en-US" dirty="0"/>
              <a:t>Built a strong army and used that army to build a strong state (forced other nations to recognize Prussia as a great power)</a:t>
            </a:r>
            <a:endParaRPr dirty="0"/>
          </a:p>
          <a:p>
            <a:pPr marL="438150" lvl="0" indent="-319088" algn="l" rtl="0">
              <a:lnSpc>
                <a:spcPct val="90000"/>
              </a:lnSpc>
              <a:spcBef>
                <a:spcPts val="0"/>
              </a:spcBef>
              <a:spcAft>
                <a:spcPts val="0"/>
              </a:spcAft>
              <a:buSzPts val="2560"/>
              <a:buFont typeface="Noto Sans Symbols"/>
              <a:buNone/>
            </a:pPr>
            <a:endParaRPr dirty="0"/>
          </a:p>
          <a:p>
            <a:pPr marL="438150" lvl="0" indent="-319088" algn="ctr" rtl="0">
              <a:lnSpc>
                <a:spcPct val="90000"/>
              </a:lnSpc>
              <a:spcBef>
                <a:spcPts val="0"/>
              </a:spcBef>
              <a:spcAft>
                <a:spcPts val="0"/>
              </a:spcAft>
              <a:buSzPts val="2560"/>
              <a:buFont typeface="Noto Sans Symbols"/>
              <a:buNone/>
            </a:pPr>
            <a:r>
              <a:rPr lang="en-US" dirty="0"/>
              <a:t>“Prussia is not a state which possesses an army, but an army which possesses a state”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7"/>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Frederick II the Great’s </a:t>
            </a:r>
            <a:br>
              <a:rPr lang="en-US" sz="3400">
                <a:solidFill>
                  <a:srgbClr val="FFC700"/>
                </a:solidFill>
              </a:rPr>
            </a:br>
            <a:r>
              <a:rPr lang="en-US" sz="3400">
                <a:solidFill>
                  <a:srgbClr val="FFC700"/>
                </a:solidFill>
              </a:rPr>
              <a:t>Historical Significance/Legacy</a:t>
            </a:r>
            <a:endParaRPr/>
          </a:p>
        </p:txBody>
      </p:sp>
      <p:sp>
        <p:nvSpPr>
          <p:cNvPr id="389" name="Google Shape;389;p57"/>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319088" algn="l" rtl="0">
              <a:spcBef>
                <a:spcPts val="0"/>
              </a:spcBef>
              <a:spcAft>
                <a:spcPts val="0"/>
              </a:spcAft>
              <a:buSzPts val="2240"/>
              <a:buChar char="◼"/>
            </a:pPr>
            <a:r>
              <a:rPr lang="en-US" sz="2800" dirty="0"/>
              <a:t>Brought Prussia from a state of general weakness to that of great power and wealth </a:t>
            </a:r>
            <a:endParaRPr dirty="0"/>
          </a:p>
          <a:p>
            <a:pPr marL="730250" lvl="1" indent="-273050" algn="l" rtl="0">
              <a:spcBef>
                <a:spcPts val="460"/>
              </a:spcBef>
              <a:spcAft>
                <a:spcPts val="0"/>
              </a:spcAft>
              <a:buSzPts val="2070"/>
              <a:buChar char="▪"/>
            </a:pPr>
            <a:r>
              <a:rPr lang="en-US" sz="2300" dirty="0"/>
              <a:t>Military successes and domestic reform brought land and prosperity to Prussia</a:t>
            </a:r>
            <a:endParaRPr dirty="0"/>
          </a:p>
          <a:p>
            <a:pPr marL="438150" lvl="0" indent="-176848" algn="l" rtl="0">
              <a:spcBef>
                <a:spcPts val="0"/>
              </a:spcBef>
              <a:spcAft>
                <a:spcPts val="0"/>
              </a:spcAft>
              <a:buSzPts val="2240"/>
              <a:buNone/>
            </a:pPr>
            <a:endParaRPr sz="2800" dirty="0"/>
          </a:p>
          <a:p>
            <a:pPr marL="438150" lvl="0" indent="-319088" algn="l" rtl="0">
              <a:spcBef>
                <a:spcPts val="0"/>
              </a:spcBef>
              <a:spcAft>
                <a:spcPts val="0"/>
              </a:spcAft>
              <a:buSzPts val="2240"/>
              <a:buChar char="◼"/>
            </a:pPr>
            <a:r>
              <a:rPr lang="en-US" sz="2800" dirty="0"/>
              <a:t>He was an absolute ruler but he lived under the principle that he was the ‘first servant of the state’ – he always ruled under the guidance of what was most beneficial for Prussia, and expected his people to possess the same devotion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457200" y="155448"/>
            <a:ext cx="8229600" cy="1252800"/>
          </a:xfrm>
          <a:prstGeom prst="rect">
            <a:avLst/>
          </a:prstGeom>
        </p:spPr>
        <p:txBody>
          <a:bodyPr spcFirstLastPara="1" wrap="square" lIns="91425" tIns="45700" rIns="45700" bIns="45700" anchor="ctr" anchorCtr="0">
            <a:noAutofit/>
          </a:bodyPr>
          <a:lstStyle/>
          <a:p>
            <a:pPr marL="0" lvl="0" indent="0" algn="l" rtl="0">
              <a:spcBef>
                <a:spcPts val="0"/>
              </a:spcBef>
              <a:spcAft>
                <a:spcPts val="0"/>
              </a:spcAft>
              <a:buNone/>
            </a:pPr>
            <a:r>
              <a:rPr lang="en-US"/>
              <a:t>Absolutist States</a:t>
            </a:r>
            <a:endParaRPr/>
          </a:p>
        </p:txBody>
      </p:sp>
      <p:sp>
        <p:nvSpPr>
          <p:cNvPr id="216" name="Google Shape;216;p31"/>
          <p:cNvSpPr txBox="1">
            <a:spLocks noGrp="1"/>
          </p:cNvSpPr>
          <p:nvPr>
            <p:ph type="body" idx="1"/>
          </p:nvPr>
        </p:nvSpPr>
        <p:spPr>
          <a:xfrm>
            <a:off x="457200" y="1774825"/>
            <a:ext cx="8229600" cy="4626000"/>
          </a:xfrm>
          <a:prstGeom prst="rect">
            <a:avLst/>
          </a:prstGeom>
        </p:spPr>
        <p:txBody>
          <a:bodyPr spcFirstLastPara="1" wrap="square" lIns="54850" tIns="91425" rIns="91425" bIns="45700" anchor="t" anchorCtr="0">
            <a:noAutofit/>
          </a:bodyPr>
          <a:lstStyle/>
          <a:p>
            <a:pPr marL="457200" lvl="0" indent="-381000" algn="l" rtl="0">
              <a:spcBef>
                <a:spcPts val="0"/>
              </a:spcBef>
              <a:spcAft>
                <a:spcPts val="0"/>
              </a:spcAft>
              <a:buSzPts val="2400"/>
              <a:buChar char="●"/>
            </a:pPr>
            <a:r>
              <a:rPr lang="en-US" sz="2400" dirty="0"/>
              <a:t>Strong, ambitious dynasties whose goal was to enhance domain</a:t>
            </a:r>
            <a:endParaRPr sz="2400" dirty="0"/>
          </a:p>
          <a:p>
            <a:pPr marL="457200" lvl="0" indent="-381000" algn="l" rtl="0">
              <a:spcBef>
                <a:spcPts val="0"/>
              </a:spcBef>
              <a:spcAft>
                <a:spcPts val="0"/>
              </a:spcAft>
              <a:buSzPts val="2400"/>
              <a:buChar char="●"/>
            </a:pPr>
            <a:r>
              <a:rPr lang="en-US" sz="2400" dirty="0"/>
              <a:t>Nobles that were guaranteed rights and privileges in return for loyalty</a:t>
            </a:r>
            <a:endParaRPr sz="2400" dirty="0"/>
          </a:p>
          <a:p>
            <a:pPr marL="457200" lvl="0" indent="-381000" algn="l" rtl="0">
              <a:spcBef>
                <a:spcPts val="0"/>
              </a:spcBef>
              <a:spcAft>
                <a:spcPts val="0"/>
              </a:spcAft>
              <a:buSzPts val="2400"/>
              <a:buChar char="●"/>
            </a:pPr>
            <a:r>
              <a:rPr lang="en-US" sz="2400" dirty="0"/>
              <a:t>Central Europe had a weak middle class and much greater oppression of serfs.</a:t>
            </a:r>
            <a:endParaRPr sz="2400" dirty="0"/>
          </a:p>
          <a:p>
            <a:pPr marL="457200" lvl="0" indent="-381000" algn="l" rtl="0">
              <a:spcBef>
                <a:spcPts val="0"/>
              </a:spcBef>
              <a:spcAft>
                <a:spcPts val="0"/>
              </a:spcAft>
              <a:buSzPts val="2400"/>
              <a:buChar char="●"/>
            </a:pPr>
            <a:r>
              <a:rPr lang="en-US" sz="2400" dirty="0"/>
              <a:t>Exception: Poland-Lithuania where the king was limited by the nobles.</a:t>
            </a:r>
            <a:endParaRPr sz="2400" dirty="0"/>
          </a:p>
          <a:p>
            <a:pPr marL="457200" lvl="0" indent="-381000" algn="l" rtl="0">
              <a:spcBef>
                <a:spcPts val="0"/>
              </a:spcBef>
              <a:spcAft>
                <a:spcPts val="0"/>
              </a:spcAft>
              <a:buSzPts val="2400"/>
              <a:buChar char="●"/>
            </a:pPr>
            <a:r>
              <a:rPr lang="en-US" sz="2400" dirty="0"/>
              <a:t>After the turmoil of the wars of religion, nobles were willing to give monarchs more power.</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8"/>
          <p:cNvSpPr txBox="1">
            <a:spLocks noGrp="1"/>
          </p:cNvSpPr>
          <p:nvPr>
            <p:ph type="body" idx="1"/>
          </p:nvPr>
        </p:nvSpPr>
        <p:spPr>
          <a:xfrm>
            <a:off x="228600" y="1600200"/>
            <a:ext cx="5181600" cy="4876800"/>
          </a:xfrm>
          <a:prstGeom prst="rect">
            <a:avLst/>
          </a:prstGeom>
          <a:noFill/>
          <a:ln>
            <a:noFill/>
          </a:ln>
        </p:spPr>
        <p:txBody>
          <a:bodyPr spcFirstLastPara="1" wrap="square" lIns="54850" tIns="91425" rIns="91425" bIns="45700" anchor="t" anchorCtr="0">
            <a:noAutofit/>
          </a:bodyPr>
          <a:lstStyle/>
          <a:p>
            <a:pPr marL="438912" lvl="0" indent="-320040" algn="ctr" rtl="0">
              <a:spcBef>
                <a:spcPts val="0"/>
              </a:spcBef>
              <a:spcAft>
                <a:spcPts val="0"/>
              </a:spcAft>
              <a:buSzPts val="5760"/>
              <a:buFont typeface="Noto Sans Symbols"/>
              <a:buNone/>
            </a:pPr>
            <a:r>
              <a:rPr lang="en-US" sz="7200" b="1"/>
              <a:t>Russia</a:t>
            </a:r>
            <a:endParaRPr/>
          </a:p>
          <a:p>
            <a:pPr marL="438912" lvl="0" indent="-320040" algn="ctr" rtl="0">
              <a:spcBef>
                <a:spcPts val="0"/>
              </a:spcBef>
              <a:spcAft>
                <a:spcPts val="0"/>
              </a:spcAft>
              <a:buSzPts val="3200"/>
              <a:buFont typeface="Noto Sans Symbols"/>
              <a:buNone/>
            </a:pPr>
            <a:r>
              <a:rPr lang="en-US" sz="4000"/>
              <a:t>Peter I the Great</a:t>
            </a:r>
            <a:r>
              <a:rPr lang="en-US" sz="3600"/>
              <a:t> </a:t>
            </a:r>
            <a:endParaRPr/>
          </a:p>
          <a:p>
            <a:pPr marL="438912" lvl="0" indent="-320040" algn="ctr" rtl="0">
              <a:spcBef>
                <a:spcPts val="0"/>
              </a:spcBef>
              <a:spcAft>
                <a:spcPts val="0"/>
              </a:spcAft>
              <a:buSzPts val="2240"/>
              <a:buFont typeface="Noto Sans Symbols"/>
              <a:buNone/>
            </a:pPr>
            <a:r>
              <a:rPr lang="en-US" sz="2800"/>
              <a:t>(r. 1682-1725)</a:t>
            </a:r>
            <a:endParaRPr/>
          </a:p>
          <a:p>
            <a:pPr marL="438912" lvl="0" indent="-320040" algn="ctr" rtl="0">
              <a:spcBef>
                <a:spcPts val="0"/>
              </a:spcBef>
              <a:spcAft>
                <a:spcPts val="0"/>
              </a:spcAft>
              <a:buSzPts val="2880"/>
              <a:buFont typeface="Noto Sans Symbols"/>
              <a:buNone/>
            </a:pPr>
            <a:r>
              <a:rPr lang="en-US" sz="3600"/>
              <a:t>&amp;</a:t>
            </a:r>
            <a:endParaRPr/>
          </a:p>
          <a:p>
            <a:pPr marL="438912" lvl="0" indent="-320040" algn="ctr" rtl="0">
              <a:spcBef>
                <a:spcPts val="0"/>
              </a:spcBef>
              <a:spcAft>
                <a:spcPts val="0"/>
              </a:spcAft>
              <a:buSzPts val="3200"/>
              <a:buFont typeface="Noto Sans Symbols"/>
              <a:buNone/>
            </a:pPr>
            <a:r>
              <a:rPr lang="en-US" sz="4000"/>
              <a:t>Catherine II the Great</a:t>
            </a:r>
            <a:endParaRPr/>
          </a:p>
          <a:p>
            <a:pPr marL="438912" lvl="0" indent="-320040" algn="ctr" rtl="0">
              <a:spcBef>
                <a:spcPts val="0"/>
              </a:spcBef>
              <a:spcAft>
                <a:spcPts val="0"/>
              </a:spcAft>
              <a:buSzPts val="2240"/>
              <a:buFont typeface="Noto Sans Symbols"/>
              <a:buNone/>
            </a:pPr>
            <a:r>
              <a:rPr lang="en-US" sz="2800"/>
              <a:t>(r. 1762-1796)</a:t>
            </a:r>
            <a:endParaRPr/>
          </a:p>
        </p:txBody>
      </p:sp>
      <p:pic>
        <p:nvPicPr>
          <p:cNvPr id="395" name="Google Shape;395;p58" descr="Peter-The-Great"/>
          <p:cNvPicPr preferRelativeResize="0"/>
          <p:nvPr/>
        </p:nvPicPr>
        <p:blipFill rotWithShape="1">
          <a:blip r:embed="rId3">
            <a:alphaModFix/>
          </a:blip>
          <a:srcRect/>
          <a:stretch/>
        </p:blipFill>
        <p:spPr>
          <a:xfrm>
            <a:off x="4876800" y="1676400"/>
            <a:ext cx="2103438" cy="2743200"/>
          </a:xfrm>
          <a:prstGeom prst="rect">
            <a:avLst/>
          </a:prstGeom>
          <a:noFill/>
          <a:ln>
            <a:noFill/>
          </a:ln>
        </p:spPr>
      </p:pic>
      <p:pic>
        <p:nvPicPr>
          <p:cNvPr id="396" name="Google Shape;396;p58" descr="Levitzky_Portrait_Catherine_II_in_1794"/>
          <p:cNvPicPr preferRelativeResize="0"/>
          <p:nvPr/>
        </p:nvPicPr>
        <p:blipFill rotWithShape="1">
          <a:blip r:embed="rId4">
            <a:alphaModFix/>
          </a:blip>
          <a:srcRect/>
          <a:stretch/>
        </p:blipFill>
        <p:spPr>
          <a:xfrm>
            <a:off x="6934200" y="4038600"/>
            <a:ext cx="2020888" cy="26670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2"/>
        <p:cNvGrpSpPr/>
        <p:nvPr/>
      </p:nvGrpSpPr>
      <p:grpSpPr>
        <a:xfrm>
          <a:off x="0" y="0"/>
          <a:ext cx="0" cy="0"/>
          <a:chOff x="0" y="0"/>
          <a:chExt cx="0" cy="0"/>
        </a:xfrm>
      </p:grpSpPr>
      <p:sp>
        <p:nvSpPr>
          <p:cNvPr id="403" name="Google Shape;403;p59"/>
          <p:cNvSpPr txBox="1">
            <a:spLocks noGrp="1"/>
          </p:cNvSpPr>
          <p:nvPr>
            <p:ph type="title"/>
          </p:nvPr>
        </p:nvSpPr>
        <p:spPr>
          <a:xfrm>
            <a:off x="731838" y="365125"/>
            <a:ext cx="7772400" cy="685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Clr>
                <a:srgbClr val="FF3300"/>
              </a:buClr>
              <a:buSzPts val="3600"/>
              <a:buFont typeface="Times New Roman"/>
              <a:buNone/>
            </a:pPr>
            <a:r>
              <a:rPr lang="en-US" sz="3600">
                <a:solidFill>
                  <a:srgbClr val="FF3300"/>
                </a:solidFill>
              </a:rPr>
              <a:t>Russia</a:t>
            </a:r>
            <a:endParaRPr/>
          </a:p>
        </p:txBody>
      </p:sp>
      <p:sp>
        <p:nvSpPr>
          <p:cNvPr id="404" name="Google Shape;404;p59"/>
          <p:cNvSpPr txBox="1">
            <a:spLocks noGrp="1"/>
          </p:cNvSpPr>
          <p:nvPr>
            <p:ph type="body" idx="1"/>
          </p:nvPr>
        </p:nvSpPr>
        <p:spPr>
          <a:xfrm>
            <a:off x="77788" y="1219200"/>
            <a:ext cx="8426450" cy="3581400"/>
          </a:xfrm>
          <a:prstGeom prst="rect">
            <a:avLst/>
          </a:prstGeom>
          <a:noFill/>
          <a:ln>
            <a:noFill/>
          </a:ln>
        </p:spPr>
        <p:txBody>
          <a:bodyPr spcFirstLastPara="1" wrap="square" lIns="92150" tIns="46075" rIns="92150" bIns="46075" anchor="t" anchorCtr="0">
            <a:noAutofit/>
          </a:bodyPr>
          <a:lstStyle/>
          <a:p>
            <a:pPr marL="427038" lvl="0" indent="-322263" algn="l" rtl="0">
              <a:lnSpc>
                <a:spcPct val="90000"/>
              </a:lnSpc>
              <a:spcBef>
                <a:spcPts val="0"/>
              </a:spcBef>
              <a:spcAft>
                <a:spcPts val="0"/>
              </a:spcAft>
              <a:buClr>
                <a:srgbClr val="996633"/>
              </a:buClr>
              <a:buSzPts val="1440"/>
              <a:buFont typeface="Noto Sans Symbols"/>
              <a:buChar char="●"/>
            </a:pPr>
            <a:r>
              <a:rPr lang="en-US" sz="3200" dirty="0"/>
              <a:t>The Mongols ruled the </a:t>
            </a:r>
            <a:r>
              <a:rPr lang="en-US" sz="3200" dirty="0" err="1"/>
              <a:t>eEastern</a:t>
            </a:r>
            <a:r>
              <a:rPr lang="en-US" sz="3200" dirty="0"/>
              <a:t> </a:t>
            </a:r>
            <a:r>
              <a:rPr lang="en-US" sz="3200" dirty="0" err="1"/>
              <a:t>slavs</a:t>
            </a:r>
            <a:r>
              <a:rPr lang="en-US" sz="3200" dirty="0"/>
              <a:t> for more than 200 years</a:t>
            </a:r>
            <a:endParaRPr dirty="0"/>
          </a:p>
          <a:p>
            <a:pPr marL="427038" lvl="0" indent="-322263" algn="l" rtl="0">
              <a:lnSpc>
                <a:spcPct val="90000"/>
              </a:lnSpc>
              <a:spcBef>
                <a:spcPts val="800"/>
              </a:spcBef>
              <a:spcAft>
                <a:spcPts val="0"/>
              </a:spcAft>
              <a:buClr>
                <a:srgbClr val="996633"/>
              </a:buClr>
              <a:buSzPts val="1440"/>
              <a:buFont typeface="Noto Sans Symbols"/>
              <a:buChar char="●"/>
            </a:pPr>
            <a:r>
              <a:rPr lang="en-US" sz="3200" dirty="0"/>
              <a:t>Mongol rule was absolute and violent, uprisings were brutally suppressed</a:t>
            </a:r>
            <a:endParaRPr dirty="0"/>
          </a:p>
          <a:p>
            <a:pPr marL="427038" lvl="0" indent="-322263" algn="l" rtl="0">
              <a:lnSpc>
                <a:spcPct val="90000"/>
              </a:lnSpc>
              <a:spcBef>
                <a:spcPts val="800"/>
              </a:spcBef>
              <a:spcAft>
                <a:spcPts val="0"/>
              </a:spcAft>
              <a:buClr>
                <a:srgbClr val="996633"/>
              </a:buClr>
              <a:buSzPts val="1440"/>
              <a:buFont typeface="Noto Sans Symbols"/>
              <a:buChar char="●"/>
            </a:pPr>
            <a:r>
              <a:rPr lang="en-US" sz="3200" dirty="0"/>
              <a:t>The Mongol Khan was supreme ruler</a:t>
            </a:r>
            <a:endParaRPr dirty="0"/>
          </a:p>
          <a:p>
            <a:pPr marL="427038" lvl="0" indent="-322263" algn="l" rtl="0">
              <a:lnSpc>
                <a:spcPct val="90000"/>
              </a:lnSpc>
              <a:spcBef>
                <a:spcPts val="800"/>
              </a:spcBef>
              <a:spcAft>
                <a:spcPts val="0"/>
              </a:spcAft>
              <a:buClr>
                <a:srgbClr val="996633"/>
              </a:buClr>
              <a:buSzPts val="1440"/>
              <a:buFont typeface="Noto Sans Symbols"/>
              <a:buChar char="●"/>
            </a:pPr>
            <a:r>
              <a:rPr lang="en-US" sz="3200" dirty="0"/>
              <a:t>Mongols used local princes to collect taxes and as servants</a:t>
            </a:r>
            <a:endParaRPr dirty="0"/>
          </a:p>
          <a:p>
            <a:pPr marL="427038" lvl="0" indent="-322263" algn="l" rtl="0">
              <a:lnSpc>
                <a:spcPct val="90000"/>
              </a:lnSpc>
              <a:spcBef>
                <a:spcPts val="800"/>
              </a:spcBef>
              <a:spcAft>
                <a:spcPts val="0"/>
              </a:spcAft>
              <a:buClr>
                <a:srgbClr val="996633"/>
              </a:buClr>
              <a:buSzPts val="1440"/>
              <a:buFont typeface="Noto Sans Symbols"/>
              <a:buChar char="●"/>
            </a:pPr>
            <a:r>
              <a:rPr lang="en-US" sz="3200" dirty="0"/>
              <a:t>Through cooperation, Moscow became the most loyal city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500"/>
                                        <p:tgtEl>
                                          <p:spTgt spid="4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04">
                                            <p:txEl>
                                              <p:pRg st="0" end="0"/>
                                            </p:txEl>
                                          </p:spTgt>
                                        </p:tgtEl>
                                        <p:attrNameLst>
                                          <p:attrName>style.visibility</p:attrName>
                                        </p:attrNameLst>
                                      </p:cBhvr>
                                      <p:to>
                                        <p:strVal val="visible"/>
                                      </p:to>
                                    </p:set>
                                    <p:anim calcmode="lin" valueType="num">
                                      <p:cBhvr additive="base">
                                        <p:cTn id="12" dur="500"/>
                                        <p:tgtEl>
                                          <p:spTgt spid="40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04">
                                            <p:txEl>
                                              <p:pRg st="1" end="1"/>
                                            </p:txEl>
                                          </p:spTgt>
                                        </p:tgtEl>
                                        <p:attrNameLst>
                                          <p:attrName>style.visibility</p:attrName>
                                        </p:attrNameLst>
                                      </p:cBhvr>
                                      <p:to>
                                        <p:strVal val="visible"/>
                                      </p:to>
                                    </p:set>
                                    <p:anim calcmode="lin" valueType="num">
                                      <p:cBhvr additive="base">
                                        <p:cTn id="17" dur="500"/>
                                        <p:tgtEl>
                                          <p:spTgt spid="40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04">
                                            <p:txEl>
                                              <p:pRg st="2" end="2"/>
                                            </p:txEl>
                                          </p:spTgt>
                                        </p:tgtEl>
                                        <p:attrNameLst>
                                          <p:attrName>style.visibility</p:attrName>
                                        </p:attrNameLst>
                                      </p:cBhvr>
                                      <p:to>
                                        <p:strVal val="visible"/>
                                      </p:to>
                                    </p:set>
                                    <p:anim calcmode="lin" valueType="num">
                                      <p:cBhvr additive="base">
                                        <p:cTn id="22" dur="500"/>
                                        <p:tgtEl>
                                          <p:spTgt spid="40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04">
                                            <p:txEl>
                                              <p:pRg st="3" end="3"/>
                                            </p:txEl>
                                          </p:spTgt>
                                        </p:tgtEl>
                                        <p:attrNameLst>
                                          <p:attrName>style.visibility</p:attrName>
                                        </p:attrNameLst>
                                      </p:cBhvr>
                                      <p:to>
                                        <p:strVal val="visible"/>
                                      </p:to>
                                    </p:set>
                                    <p:anim calcmode="lin" valueType="num">
                                      <p:cBhvr additive="base">
                                        <p:cTn id="27" dur="500"/>
                                        <p:tgtEl>
                                          <p:spTgt spid="40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04">
                                            <p:txEl>
                                              <p:pRg st="4" end="4"/>
                                            </p:txEl>
                                          </p:spTgt>
                                        </p:tgtEl>
                                        <p:attrNameLst>
                                          <p:attrName>style.visibility</p:attrName>
                                        </p:attrNameLst>
                                      </p:cBhvr>
                                      <p:to>
                                        <p:strVal val="visible"/>
                                      </p:to>
                                    </p:set>
                                    <p:anim calcmode="lin" valueType="num">
                                      <p:cBhvr additive="base">
                                        <p:cTn id="32" dur="500"/>
                                        <p:tgtEl>
                                          <p:spTgt spid="404">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xfrm>
            <a:off x="652463" y="-12"/>
            <a:ext cx="7837500" cy="1144500"/>
          </a:xfrm>
          <a:prstGeom prst="rect">
            <a:avLst/>
          </a:prstGeom>
          <a:noFill/>
          <a:ln>
            <a:noFill/>
          </a:ln>
        </p:spPr>
        <p:txBody>
          <a:bodyPr spcFirstLastPara="1" wrap="square" lIns="0" tIns="21600" rIns="0" bIns="0" anchor="ctr" anchorCtr="0">
            <a:noAutofit/>
          </a:bodyPr>
          <a:lstStyle/>
          <a:p>
            <a:pPr marL="0" lvl="0" indent="0" algn="ctr" rtl="0">
              <a:lnSpc>
                <a:spcPct val="95000"/>
              </a:lnSpc>
              <a:spcBef>
                <a:spcPts val="0"/>
              </a:spcBef>
              <a:spcAft>
                <a:spcPts val="0"/>
              </a:spcAft>
              <a:buClr>
                <a:srgbClr val="996633"/>
              </a:buClr>
              <a:buSzPts val="3400"/>
              <a:buFont typeface="Times New Roman"/>
              <a:buNone/>
            </a:pPr>
            <a:r>
              <a:rPr lang="en-US"/>
              <a:t>Rise of the Tsars</a:t>
            </a:r>
            <a:endParaRPr/>
          </a:p>
        </p:txBody>
      </p:sp>
      <p:sp>
        <p:nvSpPr>
          <p:cNvPr id="412" name="Google Shape;412;p60"/>
          <p:cNvSpPr txBox="1">
            <a:spLocks noGrp="1"/>
          </p:cNvSpPr>
          <p:nvPr>
            <p:ph type="body" idx="1"/>
          </p:nvPr>
        </p:nvSpPr>
        <p:spPr>
          <a:xfrm>
            <a:off x="815988" y="951375"/>
            <a:ext cx="7510500" cy="4297500"/>
          </a:xfrm>
          <a:prstGeom prst="rect">
            <a:avLst/>
          </a:prstGeom>
          <a:noFill/>
          <a:ln>
            <a:noFill/>
          </a:ln>
        </p:spPr>
        <p:txBody>
          <a:bodyPr spcFirstLastPara="1" wrap="square" lIns="0" tIns="49300" rIns="0" bIns="0" anchor="t" anchorCtr="0">
            <a:noAutofit/>
          </a:bodyPr>
          <a:lstStyle/>
          <a:p>
            <a:pPr marL="427038" lvl="0" indent="-322263" algn="l" rtl="0">
              <a:lnSpc>
                <a:spcPct val="86000"/>
              </a:lnSpc>
              <a:spcBef>
                <a:spcPts val="0"/>
              </a:spcBef>
              <a:spcAft>
                <a:spcPts val="0"/>
              </a:spcAft>
              <a:buClr>
                <a:srgbClr val="996633"/>
              </a:buClr>
              <a:buSzPts val="1260"/>
              <a:buFont typeface="Noto Sans Symbols"/>
              <a:buChar char="●"/>
            </a:pPr>
            <a:r>
              <a:rPr lang="en-US" sz="2800" dirty="0"/>
              <a:t>The prince of Moscow was the Tsar and he was an absolute rule</a:t>
            </a:r>
            <a:endParaRPr dirty="0"/>
          </a:p>
          <a:p>
            <a:pPr marL="427038" lvl="0" indent="-322263" algn="l" rtl="0">
              <a:lnSpc>
                <a:spcPct val="86000"/>
              </a:lnSpc>
              <a:spcBef>
                <a:spcPts val="800"/>
              </a:spcBef>
              <a:spcAft>
                <a:spcPts val="0"/>
              </a:spcAft>
              <a:buClr>
                <a:srgbClr val="996633"/>
              </a:buClr>
              <a:buSzPts val="1260"/>
              <a:buFont typeface="Noto Sans Symbols"/>
              <a:buChar char="●"/>
            </a:pPr>
            <a:r>
              <a:rPr lang="en-US" sz="2800" dirty="0"/>
              <a:t>Ivan III no longer acknowledging the khan as a supreme ruler</a:t>
            </a:r>
            <a:br>
              <a:rPr lang="en-US" sz="2800" dirty="0"/>
            </a:br>
            <a:r>
              <a:rPr lang="en-US" sz="2800" dirty="0" smtClean="0"/>
              <a:t>After </a:t>
            </a:r>
            <a:r>
              <a:rPr lang="en-US" sz="2800" dirty="0"/>
              <a:t>the fall of Constantinople (1453) the tsars saw themselves as heirs to the Caesars and Orthodox Christianity</a:t>
            </a:r>
            <a:endParaRPr dirty="0"/>
          </a:p>
          <a:p>
            <a:pPr marL="427038" lvl="0" indent="-322263" algn="l" rtl="0">
              <a:lnSpc>
                <a:spcPct val="86000"/>
              </a:lnSpc>
              <a:spcBef>
                <a:spcPts val="800"/>
              </a:spcBef>
              <a:spcAft>
                <a:spcPts val="0"/>
              </a:spcAft>
              <a:buClr>
                <a:srgbClr val="996633"/>
              </a:buClr>
              <a:buSzPts val="1260"/>
              <a:buFont typeface="Noto Sans Symbols"/>
              <a:buChar char="●"/>
            </a:pPr>
            <a:r>
              <a:rPr lang="en-US" sz="2800" dirty="0"/>
              <a:t>All the other kings of Europe were heretics</a:t>
            </a:r>
            <a:endParaRPr dirty="0"/>
          </a:p>
          <a:p>
            <a:pPr marL="427038" lvl="0" indent="-322263" algn="l" rtl="0">
              <a:lnSpc>
                <a:spcPct val="86000"/>
              </a:lnSpc>
              <a:spcBef>
                <a:spcPts val="800"/>
              </a:spcBef>
              <a:spcAft>
                <a:spcPts val="0"/>
              </a:spcAft>
              <a:buClr>
                <a:srgbClr val="996633"/>
              </a:buClr>
              <a:buSzPts val="1260"/>
              <a:buFont typeface="Noto Sans Symbols"/>
              <a:buChar char="●"/>
            </a:pPr>
            <a:r>
              <a:rPr lang="en-US" sz="2800" dirty="0"/>
              <a:t>1505 the tsar of Moscow became ruler of all Russia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8"/>
        <p:cNvGrpSpPr/>
        <p:nvPr/>
      </p:nvGrpSpPr>
      <p:grpSpPr>
        <a:xfrm>
          <a:off x="0" y="0"/>
          <a:ext cx="0" cy="0"/>
          <a:chOff x="0" y="0"/>
          <a:chExt cx="0" cy="0"/>
        </a:xfrm>
      </p:grpSpPr>
      <p:sp>
        <p:nvSpPr>
          <p:cNvPr id="419" name="Google Shape;419;p61"/>
          <p:cNvSpPr txBox="1">
            <a:spLocks noGrp="1"/>
          </p:cNvSpPr>
          <p:nvPr>
            <p:ph type="body" idx="1"/>
          </p:nvPr>
        </p:nvSpPr>
        <p:spPr>
          <a:xfrm>
            <a:off x="549275" y="1071563"/>
            <a:ext cx="8137525" cy="3592512"/>
          </a:xfrm>
          <a:prstGeom prst="rect">
            <a:avLst/>
          </a:prstGeom>
          <a:noFill/>
          <a:ln>
            <a:noFill/>
          </a:ln>
        </p:spPr>
        <p:txBody>
          <a:bodyPr spcFirstLastPara="1" wrap="square" lIns="92150" tIns="46075" rIns="92150" bIns="46075" anchor="t" anchorCtr="0">
            <a:noAutofit/>
          </a:bodyPr>
          <a:lstStyle/>
          <a:p>
            <a:pPr marL="427038" marR="0" lvl="0" indent="-322263" algn="l" rtl="0">
              <a:lnSpc>
                <a:spcPct val="90000"/>
              </a:lnSpc>
              <a:spcBef>
                <a:spcPts val="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The tsar claimed a God-given right to rule</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Ivan III (1462-1505) confiscated 80% of Novgorod. Kept half and gave the rest to his nobles, causing a rise in service nobility</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Ivan IV “the Terrible” (1533-1584) claimed all nobles had to serve the </a:t>
            </a:r>
            <a:r>
              <a:rPr lang="en-US" sz="2800" dirty="0"/>
              <a:t>T</a:t>
            </a:r>
            <a:r>
              <a:rPr lang="en-US" sz="2800" b="0" i="0" u="none" strike="noStrike" cap="none" dirty="0">
                <a:solidFill>
                  <a:srgbClr val="000000"/>
                </a:solidFill>
                <a:latin typeface="Times New Roman"/>
                <a:ea typeface="Times New Roman"/>
                <a:cs typeface="Times New Roman"/>
                <a:sym typeface="Times New Roman"/>
              </a:rPr>
              <a:t>sar in order to hold office</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His purges depopulated much of Russia</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Ivan believed he owned all the trade and industry</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Contrasts with capitalism in western Europe</a:t>
            </a:r>
            <a:endParaRPr dirty="0"/>
          </a:p>
        </p:txBody>
      </p:sp>
      <p:sp>
        <p:nvSpPr>
          <p:cNvPr id="420" name="Google Shape;420;p61"/>
          <p:cNvSpPr txBox="1">
            <a:spLocks noGrp="1"/>
          </p:cNvSpPr>
          <p:nvPr>
            <p:ph type="title"/>
          </p:nvPr>
        </p:nvSpPr>
        <p:spPr>
          <a:xfrm>
            <a:off x="639763" y="182563"/>
            <a:ext cx="7837487" cy="1144587"/>
          </a:xfrm>
          <a:prstGeom prst="rect">
            <a:avLst/>
          </a:prstGeom>
          <a:noFill/>
          <a:ln>
            <a:noFill/>
          </a:ln>
        </p:spPr>
        <p:txBody>
          <a:bodyPr spcFirstLastPara="1" wrap="square" lIns="0" tIns="21600" rIns="0" bIns="0" anchor="ctr" anchorCtr="0">
            <a:noAutofit/>
          </a:bodyPr>
          <a:lstStyle/>
          <a:p>
            <a:pPr marL="0" marR="0" lvl="0" indent="0" algn="ctr" rtl="0">
              <a:lnSpc>
                <a:spcPct val="95000"/>
              </a:lnSpc>
              <a:spcBef>
                <a:spcPts val="0"/>
              </a:spcBef>
              <a:spcAft>
                <a:spcPts val="0"/>
              </a:spcAft>
              <a:buClr>
                <a:srgbClr val="996633"/>
              </a:buClr>
              <a:buSzPts val="3400"/>
              <a:buFont typeface="Times New Roman"/>
              <a:buNone/>
            </a:pPr>
            <a:r>
              <a:rPr lang="en-US" sz="3400" b="1" i="1" u="none" strike="noStrike" cap="none">
                <a:solidFill>
                  <a:srgbClr val="996633"/>
                </a:solidFill>
                <a:latin typeface="Times New Roman"/>
                <a:ea typeface="Times New Roman"/>
                <a:cs typeface="Times New Roman"/>
                <a:sym typeface="Times New Roman"/>
              </a:rPr>
              <a:t>Ivan Consolidates Power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7" name="Google Shape;427;p62"/>
          <p:cNvSpPr txBox="1">
            <a:spLocks noGrp="1"/>
          </p:cNvSpPr>
          <p:nvPr>
            <p:ph type="body" idx="1"/>
          </p:nvPr>
        </p:nvSpPr>
        <p:spPr>
          <a:xfrm>
            <a:off x="482600" y="887425"/>
            <a:ext cx="8216100" cy="5510400"/>
          </a:xfrm>
          <a:prstGeom prst="rect">
            <a:avLst/>
          </a:prstGeom>
          <a:noFill/>
          <a:ln>
            <a:noFill/>
          </a:ln>
        </p:spPr>
        <p:txBody>
          <a:bodyPr spcFirstLastPara="1" wrap="square" lIns="92150" tIns="46075" rIns="92150" bIns="46075" anchor="t" anchorCtr="0">
            <a:noAutofit/>
          </a:bodyPr>
          <a:lstStyle/>
          <a:p>
            <a:pPr marL="427038" marR="0" lvl="0" indent="-322263" algn="l" rtl="0">
              <a:lnSpc>
                <a:spcPct val="90000"/>
              </a:lnSpc>
              <a:spcBef>
                <a:spcPts val="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The “Time of Trouble” (1604-13) followed the death of Ivan the </a:t>
            </a:r>
            <a:r>
              <a:rPr lang="en-US" sz="2800" b="0" i="0" u="none" strike="noStrike" cap="none" dirty="0" smtClean="0">
                <a:solidFill>
                  <a:srgbClr val="000000"/>
                </a:solidFill>
                <a:latin typeface="Times New Roman"/>
                <a:ea typeface="Times New Roman"/>
                <a:cs typeface="Times New Roman"/>
                <a:sym typeface="Times New Roman"/>
              </a:rPr>
              <a:t>Terrible</a:t>
            </a:r>
          </a:p>
          <a:p>
            <a:pPr marL="427038" marR="0" lvl="0" indent="-322263" algn="l" rtl="0">
              <a:lnSpc>
                <a:spcPct val="90000"/>
              </a:lnSpc>
              <a:spcBef>
                <a:spcPts val="0"/>
              </a:spcBef>
              <a:spcAft>
                <a:spcPts val="0"/>
              </a:spcAft>
              <a:buClr>
                <a:srgbClr val="996633"/>
              </a:buClr>
              <a:buSzPts val="1260"/>
              <a:buFont typeface="Noto Sans Symbols"/>
              <a:buChar char="●"/>
            </a:pPr>
            <a:r>
              <a:rPr lang="en-US" sz="2800" b="0" i="0" u="none" strike="noStrike" cap="none" dirty="0" smtClean="0">
                <a:solidFill>
                  <a:srgbClr val="000000"/>
                </a:solidFill>
                <a:latin typeface="Times New Roman"/>
                <a:ea typeface="Times New Roman"/>
                <a:cs typeface="Times New Roman"/>
                <a:sym typeface="Times New Roman"/>
              </a:rPr>
              <a:t>Peasant </a:t>
            </a:r>
            <a:r>
              <a:rPr lang="en-US" sz="2800" b="0" i="0" u="none" strike="noStrike" cap="none" dirty="0">
                <a:solidFill>
                  <a:srgbClr val="000000"/>
                </a:solidFill>
                <a:latin typeface="Times New Roman"/>
                <a:ea typeface="Times New Roman"/>
                <a:cs typeface="Times New Roman"/>
                <a:sym typeface="Times New Roman"/>
              </a:rPr>
              <a:t>rebellion caused problems for the aristocracy</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Social confusion and possible war brought the nobles to their </a:t>
            </a:r>
            <a:r>
              <a:rPr lang="en-US" sz="2800" b="0" i="0" u="none" strike="noStrike" cap="none" dirty="0" smtClean="0">
                <a:solidFill>
                  <a:srgbClr val="000000"/>
                </a:solidFill>
                <a:latin typeface="Times New Roman"/>
                <a:ea typeface="Times New Roman"/>
                <a:cs typeface="Times New Roman"/>
                <a:sym typeface="Times New Roman"/>
              </a:rPr>
              <a:t>senses.</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In 1613 Michael Romanov was elected the new </a:t>
            </a:r>
            <a:r>
              <a:rPr lang="en-US" sz="2800" dirty="0" smtClean="0"/>
              <a:t>T</a:t>
            </a:r>
            <a:r>
              <a:rPr lang="en-US" sz="2800" b="0" i="0" u="none" strike="noStrike" cap="none" dirty="0" smtClean="0">
                <a:solidFill>
                  <a:srgbClr val="000000"/>
                </a:solidFill>
                <a:latin typeface="Times New Roman"/>
                <a:ea typeface="Times New Roman"/>
                <a:cs typeface="Times New Roman"/>
                <a:sym typeface="Times New Roman"/>
              </a:rPr>
              <a:t>sar.</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The tsar relaxed obligations of nobility, but increased pressure on the </a:t>
            </a:r>
            <a:r>
              <a:rPr lang="en-US" sz="2800" b="0" i="0" u="none" strike="noStrike" cap="none" dirty="0" smtClean="0">
                <a:solidFill>
                  <a:srgbClr val="000000"/>
                </a:solidFill>
                <a:latin typeface="Times New Roman"/>
                <a:ea typeface="Times New Roman"/>
                <a:cs typeface="Times New Roman"/>
                <a:sym typeface="Times New Roman"/>
              </a:rPr>
              <a:t>peasants.</a:t>
            </a:r>
            <a:endParaRPr dirty="0"/>
          </a:p>
          <a:p>
            <a:pPr marL="427038" marR="0" lvl="0" indent="-322263" algn="l" rtl="0">
              <a:lnSpc>
                <a:spcPct val="90000"/>
              </a:lnSpc>
              <a:spcBef>
                <a:spcPts val="800"/>
              </a:spcBef>
              <a:spcAft>
                <a:spcPts val="0"/>
              </a:spcAft>
              <a:buClr>
                <a:srgbClr val="996633"/>
              </a:buClr>
              <a:buSzPts val="1260"/>
              <a:buFont typeface="Noto Sans Symbols"/>
              <a:buChar char="●"/>
            </a:pPr>
            <a:r>
              <a:rPr lang="en-US" sz="2800" b="0" i="0" u="none" strike="noStrike" cap="none" dirty="0">
                <a:solidFill>
                  <a:srgbClr val="000000"/>
                </a:solidFill>
                <a:latin typeface="Times New Roman"/>
                <a:ea typeface="Times New Roman"/>
                <a:cs typeface="Times New Roman"/>
                <a:sym typeface="Times New Roman"/>
              </a:rPr>
              <a:t>By 1649 Serfdom became official 90% of peasants became </a:t>
            </a:r>
            <a:r>
              <a:rPr lang="en-US" sz="2800" b="0" i="0" u="none" strike="noStrike" cap="none" dirty="0" smtClean="0">
                <a:solidFill>
                  <a:srgbClr val="000000"/>
                </a:solidFill>
                <a:latin typeface="Times New Roman"/>
                <a:ea typeface="Times New Roman"/>
                <a:cs typeface="Times New Roman"/>
                <a:sym typeface="Times New Roman"/>
              </a:rPr>
              <a:t>serfs.</a:t>
            </a:r>
            <a:endParaRPr dirty="0"/>
          </a:p>
        </p:txBody>
      </p:sp>
      <p:sp>
        <p:nvSpPr>
          <p:cNvPr id="428" name="Google Shape;428;p62"/>
          <p:cNvSpPr txBox="1">
            <a:spLocks noGrp="1"/>
          </p:cNvSpPr>
          <p:nvPr>
            <p:ph type="title"/>
          </p:nvPr>
        </p:nvSpPr>
        <p:spPr>
          <a:xfrm>
            <a:off x="666750" y="134938"/>
            <a:ext cx="7837488" cy="1144587"/>
          </a:xfrm>
          <a:prstGeom prst="rect">
            <a:avLst/>
          </a:prstGeom>
          <a:noFill/>
          <a:ln>
            <a:noFill/>
          </a:ln>
        </p:spPr>
        <p:txBody>
          <a:bodyPr spcFirstLastPara="1" wrap="square" lIns="0" tIns="21600" rIns="0" bIns="0" anchor="ctr" anchorCtr="0">
            <a:noAutofit/>
          </a:bodyPr>
          <a:lstStyle/>
          <a:p>
            <a:pPr marL="0" marR="0" lvl="0" indent="0" algn="ctr" rtl="0">
              <a:lnSpc>
                <a:spcPct val="95000"/>
              </a:lnSpc>
              <a:spcBef>
                <a:spcPts val="0"/>
              </a:spcBef>
              <a:spcAft>
                <a:spcPts val="0"/>
              </a:spcAft>
              <a:buClr>
                <a:srgbClr val="996633"/>
              </a:buClr>
              <a:buSzPts val="3400"/>
              <a:buFont typeface="Times New Roman"/>
              <a:buNone/>
            </a:pPr>
            <a:r>
              <a:rPr lang="en-US" sz="3400" b="1" i="1" u="none" strike="noStrike" cap="none">
                <a:solidFill>
                  <a:srgbClr val="996633"/>
                </a:solidFill>
                <a:latin typeface="Times New Roman"/>
                <a:ea typeface="Times New Roman"/>
                <a:cs typeface="Times New Roman"/>
                <a:sym typeface="Times New Roman"/>
              </a:rPr>
              <a:t>The Time of Trouble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anim calcmode="lin" valueType="num">
                                      <p:cBhvr additive="base">
                                        <p:cTn id="7" dur="500"/>
                                        <p:tgtEl>
                                          <p:spTgt spid="42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27">
                                            <p:txEl>
                                              <p:pRg st="1" end="1"/>
                                            </p:txEl>
                                          </p:spTgt>
                                        </p:tgtEl>
                                        <p:attrNameLst>
                                          <p:attrName>style.visibility</p:attrName>
                                        </p:attrNameLst>
                                      </p:cBhvr>
                                      <p:to>
                                        <p:strVal val="visible"/>
                                      </p:to>
                                    </p:set>
                                    <p:anim calcmode="lin" valueType="num">
                                      <p:cBhvr additive="base">
                                        <p:cTn id="12" dur="500"/>
                                        <p:tgtEl>
                                          <p:spTgt spid="42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27">
                                            <p:txEl>
                                              <p:pRg st="2" end="2"/>
                                            </p:txEl>
                                          </p:spTgt>
                                        </p:tgtEl>
                                        <p:attrNameLst>
                                          <p:attrName>style.visibility</p:attrName>
                                        </p:attrNameLst>
                                      </p:cBhvr>
                                      <p:to>
                                        <p:strVal val="visible"/>
                                      </p:to>
                                    </p:set>
                                    <p:anim calcmode="lin" valueType="num">
                                      <p:cBhvr additive="base">
                                        <p:cTn id="17" dur="500"/>
                                        <p:tgtEl>
                                          <p:spTgt spid="42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27">
                                            <p:txEl>
                                              <p:pRg st="3" end="3"/>
                                            </p:txEl>
                                          </p:spTgt>
                                        </p:tgtEl>
                                        <p:attrNameLst>
                                          <p:attrName>style.visibility</p:attrName>
                                        </p:attrNameLst>
                                      </p:cBhvr>
                                      <p:to>
                                        <p:strVal val="visible"/>
                                      </p:to>
                                    </p:set>
                                    <p:anim calcmode="lin" valueType="num">
                                      <p:cBhvr additive="base">
                                        <p:cTn id="22" dur="500"/>
                                        <p:tgtEl>
                                          <p:spTgt spid="42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27">
                                            <p:txEl>
                                              <p:pRg st="4" end="4"/>
                                            </p:txEl>
                                          </p:spTgt>
                                        </p:tgtEl>
                                        <p:attrNameLst>
                                          <p:attrName>style.visibility</p:attrName>
                                        </p:attrNameLst>
                                      </p:cBhvr>
                                      <p:to>
                                        <p:strVal val="visible"/>
                                      </p:to>
                                    </p:set>
                                    <p:anim calcmode="lin" valueType="num">
                                      <p:cBhvr additive="base">
                                        <p:cTn id="27" dur="500"/>
                                        <p:tgtEl>
                                          <p:spTgt spid="42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27">
                                            <p:txEl>
                                              <p:pRg st="5" end="5"/>
                                            </p:txEl>
                                          </p:spTgt>
                                        </p:tgtEl>
                                        <p:attrNameLst>
                                          <p:attrName>style.visibility</p:attrName>
                                        </p:attrNameLst>
                                      </p:cBhvr>
                                      <p:to>
                                        <p:strVal val="visible"/>
                                      </p:to>
                                    </p:set>
                                    <p:anim calcmode="lin" valueType="num">
                                      <p:cBhvr additive="base">
                                        <p:cTn id="32" dur="500"/>
                                        <p:tgtEl>
                                          <p:spTgt spid="42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Peter I the Great</a:t>
            </a:r>
            <a:endParaRPr/>
          </a:p>
        </p:txBody>
      </p:sp>
      <p:sp>
        <p:nvSpPr>
          <p:cNvPr id="434" name="Google Shape;434;p63"/>
          <p:cNvSpPr txBox="1">
            <a:spLocks noGrp="1"/>
          </p:cNvSpPr>
          <p:nvPr>
            <p:ph type="body" idx="1"/>
          </p:nvPr>
        </p:nvSpPr>
        <p:spPr>
          <a:xfrm>
            <a:off x="457200" y="1371600"/>
            <a:ext cx="8229600" cy="54864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1920"/>
              <a:buChar char="◼"/>
            </a:pPr>
            <a:r>
              <a:rPr lang="en-US" sz="2400" dirty="0"/>
              <a:t>Took the throne at age 10 (1682)</a:t>
            </a:r>
            <a:endParaRPr dirty="0"/>
          </a:p>
          <a:p>
            <a:pPr marL="438150" lvl="0" indent="-319088" algn="l" rtl="0">
              <a:lnSpc>
                <a:spcPct val="90000"/>
              </a:lnSpc>
              <a:spcBef>
                <a:spcPts val="0"/>
              </a:spcBef>
              <a:spcAft>
                <a:spcPts val="0"/>
              </a:spcAft>
              <a:buSzPts val="1920"/>
              <a:buChar char="◼"/>
            </a:pPr>
            <a:r>
              <a:rPr lang="en-US" sz="2400" dirty="0"/>
              <a:t>Took control of the government in </a:t>
            </a:r>
            <a:r>
              <a:rPr lang="en-US" sz="2400" dirty="0" smtClean="0"/>
              <a:t>1689</a:t>
            </a:r>
            <a:endParaRPr sz="2400" dirty="0"/>
          </a:p>
          <a:p>
            <a:pPr marL="438150" lvl="0" indent="-319088" algn="l" rtl="0">
              <a:lnSpc>
                <a:spcPct val="90000"/>
              </a:lnSpc>
              <a:spcBef>
                <a:spcPts val="0"/>
              </a:spcBef>
              <a:spcAft>
                <a:spcPts val="0"/>
              </a:spcAft>
              <a:buSzPts val="1920"/>
              <a:buChar char="◼"/>
            </a:pPr>
            <a:r>
              <a:rPr lang="en-US" sz="2400" dirty="0"/>
              <a:t>Traveled to the West in 1697 to learn about Western ways for himself – brought technical experts, teachers, and soldiers he recruited back to Russia</a:t>
            </a:r>
            <a:endParaRPr dirty="0"/>
          </a:p>
          <a:p>
            <a:pPr marL="438150" lvl="0" indent="-319088" algn="l" rtl="0">
              <a:lnSpc>
                <a:spcPct val="90000"/>
              </a:lnSpc>
              <a:spcBef>
                <a:spcPts val="0"/>
              </a:spcBef>
              <a:spcAft>
                <a:spcPts val="0"/>
              </a:spcAft>
              <a:buSzPts val="1920"/>
              <a:buChar char="◼"/>
            </a:pPr>
            <a:r>
              <a:rPr lang="en-US" sz="2400" dirty="0"/>
              <a:t>Peter I then embarked on a policy of </a:t>
            </a:r>
            <a:r>
              <a:rPr lang="en-US" sz="2400" dirty="0">
                <a:solidFill>
                  <a:srgbClr val="00CC00"/>
                </a:solidFill>
              </a:rPr>
              <a:t>westernization</a:t>
            </a:r>
            <a:r>
              <a:rPr lang="en-US" sz="2400" dirty="0"/>
              <a:t> = the adoption of Western ideas, technology, and culture</a:t>
            </a:r>
            <a:endParaRPr dirty="0"/>
          </a:p>
          <a:p>
            <a:pPr marL="438150" lvl="0" indent="-319088" algn="l" rtl="0">
              <a:lnSpc>
                <a:spcPct val="90000"/>
              </a:lnSpc>
              <a:spcBef>
                <a:spcPts val="0"/>
              </a:spcBef>
              <a:spcAft>
                <a:spcPts val="0"/>
              </a:spcAft>
              <a:buSzPts val="1920"/>
              <a:buChar char="◼"/>
            </a:pPr>
            <a:r>
              <a:rPr lang="en-US" sz="2400" dirty="0"/>
              <a:t>Persuading Russia people to change their way of life was difficult</a:t>
            </a:r>
            <a:endParaRPr dirty="0"/>
          </a:p>
          <a:p>
            <a:pPr marL="438150" lvl="0" indent="-319088" algn="l" rtl="0">
              <a:lnSpc>
                <a:spcPct val="90000"/>
              </a:lnSpc>
              <a:spcBef>
                <a:spcPts val="0"/>
              </a:spcBef>
              <a:spcAft>
                <a:spcPts val="0"/>
              </a:spcAft>
              <a:buSzPts val="1920"/>
              <a:buChar char="◼"/>
            </a:pPr>
            <a:r>
              <a:rPr lang="en-US" sz="2400" dirty="0"/>
              <a:t>To impose his will, Peter I became the most </a:t>
            </a:r>
            <a:r>
              <a:rPr lang="en-US" sz="2400" dirty="0">
                <a:solidFill>
                  <a:srgbClr val="00CC00"/>
                </a:solidFill>
              </a:rPr>
              <a:t>autocratic</a:t>
            </a:r>
            <a:r>
              <a:rPr lang="en-US" sz="2400" dirty="0"/>
              <a:t> of Europe’s absolute monarchs.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4"/>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Peter I’s Goals</a:t>
            </a:r>
            <a:endParaRPr/>
          </a:p>
        </p:txBody>
      </p:sp>
      <p:sp>
        <p:nvSpPr>
          <p:cNvPr id="440" name="Google Shape;440;p64"/>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1920"/>
              <a:buChar char="◼"/>
            </a:pPr>
            <a:r>
              <a:rPr lang="en-US" sz="2400" dirty="0"/>
              <a:t>Strengthen the military</a:t>
            </a:r>
            <a:endParaRPr dirty="0"/>
          </a:p>
          <a:p>
            <a:pPr marL="438150" lvl="0" indent="-319088" algn="l" rtl="0">
              <a:lnSpc>
                <a:spcPct val="90000"/>
              </a:lnSpc>
              <a:spcBef>
                <a:spcPts val="0"/>
              </a:spcBef>
              <a:spcAft>
                <a:spcPts val="0"/>
              </a:spcAft>
              <a:buSzPts val="1920"/>
              <a:buChar char="◼"/>
            </a:pPr>
            <a:r>
              <a:rPr lang="en-US" sz="2400" dirty="0"/>
              <a:t>Expand Russian borders</a:t>
            </a:r>
            <a:endParaRPr dirty="0"/>
          </a:p>
          <a:p>
            <a:pPr marL="438150" lvl="0" indent="-319088" algn="l" rtl="0">
              <a:lnSpc>
                <a:spcPct val="90000"/>
              </a:lnSpc>
              <a:spcBef>
                <a:spcPts val="0"/>
              </a:spcBef>
              <a:spcAft>
                <a:spcPts val="0"/>
              </a:spcAft>
              <a:buSzPts val="1920"/>
              <a:buChar char="◼"/>
            </a:pPr>
            <a:r>
              <a:rPr lang="en-US" sz="2400" dirty="0"/>
              <a:t>Centralize royal power</a:t>
            </a:r>
            <a:endParaRPr dirty="0"/>
          </a:p>
          <a:p>
            <a:pPr marL="438150" lvl="0" indent="-319088" algn="l" rtl="0">
              <a:lnSpc>
                <a:spcPct val="90000"/>
              </a:lnSpc>
              <a:spcBef>
                <a:spcPts val="0"/>
              </a:spcBef>
              <a:spcAft>
                <a:spcPts val="0"/>
              </a:spcAft>
              <a:buSzPts val="1920"/>
              <a:buChar char="◼"/>
            </a:pPr>
            <a:r>
              <a:rPr lang="en-US" sz="2400" dirty="0"/>
              <a:t>Westernize Russia</a:t>
            </a:r>
            <a:endParaRPr dirty="0"/>
          </a:p>
          <a:p>
            <a:pPr marL="438150" lvl="0" indent="-197168" algn="l" rtl="0">
              <a:lnSpc>
                <a:spcPct val="90000"/>
              </a:lnSpc>
              <a:spcBef>
                <a:spcPts val="0"/>
              </a:spcBef>
              <a:spcAft>
                <a:spcPts val="0"/>
              </a:spcAft>
              <a:buSzPts val="1920"/>
              <a:buNone/>
            </a:pPr>
            <a:endParaRPr sz="2400" dirty="0"/>
          </a:p>
          <a:p>
            <a:pPr marL="438150" lvl="0" indent="-319088" algn="l" rtl="0">
              <a:lnSpc>
                <a:spcPct val="90000"/>
              </a:lnSpc>
              <a:spcBef>
                <a:spcPts val="0"/>
              </a:spcBef>
              <a:spcAft>
                <a:spcPts val="0"/>
              </a:spcAft>
              <a:buSzPts val="1920"/>
              <a:buFont typeface="Noto Sans Symbols"/>
              <a:buNone/>
            </a:pPr>
            <a:r>
              <a:rPr lang="en-US" sz="2400" dirty="0"/>
              <a:t>Actions to Accomplish his Goals:</a:t>
            </a:r>
            <a:endParaRPr dirty="0"/>
          </a:p>
          <a:p>
            <a:pPr marL="438150" lvl="0" indent="-319088" algn="l" rtl="0">
              <a:lnSpc>
                <a:spcPct val="90000"/>
              </a:lnSpc>
              <a:spcBef>
                <a:spcPts val="0"/>
              </a:spcBef>
              <a:spcAft>
                <a:spcPts val="0"/>
              </a:spcAft>
              <a:buSzPts val="1920"/>
              <a:buChar char="◼"/>
            </a:pPr>
            <a:r>
              <a:rPr lang="en-US" sz="2400" dirty="0"/>
              <a:t>Brought all Russian institutions under his control</a:t>
            </a:r>
            <a:endParaRPr dirty="0"/>
          </a:p>
          <a:p>
            <a:pPr marL="438150" lvl="0" indent="-319088" algn="l" rtl="0">
              <a:lnSpc>
                <a:spcPct val="90000"/>
              </a:lnSpc>
              <a:spcBef>
                <a:spcPts val="0"/>
              </a:spcBef>
              <a:spcAft>
                <a:spcPts val="0"/>
              </a:spcAft>
              <a:buSzPts val="1920"/>
              <a:buChar char="◼"/>
            </a:pPr>
            <a:r>
              <a:rPr lang="en-US" sz="2400" dirty="0"/>
              <a:t>Forced the boyars (landowning nobles) to serve the state in civilian or military positions while allowing them to maintain control over their land (which forced peasants into serfdom)</a:t>
            </a:r>
            <a:endParaRPr dirty="0"/>
          </a:p>
          <a:p>
            <a:pPr marL="438150" lvl="0" indent="-319088" algn="l" rtl="0">
              <a:lnSpc>
                <a:spcPct val="90000"/>
              </a:lnSpc>
              <a:spcBef>
                <a:spcPts val="0"/>
              </a:spcBef>
              <a:spcAft>
                <a:spcPts val="0"/>
              </a:spcAft>
              <a:buSzPts val="1920"/>
              <a:buChar char="◼"/>
            </a:pPr>
            <a:r>
              <a:rPr lang="en-US" sz="2400" dirty="0"/>
              <a:t>Forced changes in social customs and pushed reforms (imported technology, improved education, etc.)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Modernizing Russia</a:t>
            </a:r>
            <a:endParaRPr/>
          </a:p>
        </p:txBody>
      </p:sp>
      <p:sp>
        <p:nvSpPr>
          <p:cNvPr id="446" name="Google Shape;446;p65"/>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349568" algn="l" rtl="0">
              <a:lnSpc>
                <a:spcPct val="90000"/>
              </a:lnSpc>
              <a:spcBef>
                <a:spcPts val="0"/>
              </a:spcBef>
              <a:spcAft>
                <a:spcPts val="0"/>
              </a:spcAft>
              <a:buSzPts val="2400"/>
              <a:buChar char="◼"/>
            </a:pPr>
            <a:r>
              <a:rPr lang="en-US" sz="2400" dirty="0"/>
              <a:t>Using autocratic methods, Peter I pushed through social and economic reforms</a:t>
            </a:r>
            <a:endParaRPr sz="2400" dirty="0"/>
          </a:p>
          <a:p>
            <a:pPr marL="730250" lvl="1" indent="-311150" algn="l" rtl="0">
              <a:lnSpc>
                <a:spcPct val="90000"/>
              </a:lnSpc>
              <a:spcBef>
                <a:spcPts val="400"/>
              </a:spcBef>
              <a:spcAft>
                <a:spcPts val="0"/>
              </a:spcAft>
              <a:buSzPts val="2400"/>
              <a:buChar char="▪"/>
            </a:pPr>
            <a:r>
              <a:rPr lang="en-US" sz="2400" dirty="0"/>
              <a:t>Imported Western technology</a:t>
            </a:r>
            <a:endParaRPr sz="2400" dirty="0"/>
          </a:p>
          <a:p>
            <a:pPr marL="730250" lvl="1" indent="-311150" algn="l" rtl="0">
              <a:lnSpc>
                <a:spcPct val="90000"/>
              </a:lnSpc>
              <a:spcBef>
                <a:spcPts val="400"/>
              </a:spcBef>
              <a:spcAft>
                <a:spcPts val="0"/>
              </a:spcAft>
              <a:buSzPts val="2400"/>
              <a:buChar char="▪"/>
            </a:pPr>
            <a:r>
              <a:rPr lang="en-US" sz="2400" dirty="0"/>
              <a:t>Improved education</a:t>
            </a:r>
            <a:endParaRPr sz="2400" dirty="0"/>
          </a:p>
          <a:p>
            <a:pPr marL="730250" lvl="1" indent="-311150" algn="l" rtl="0">
              <a:lnSpc>
                <a:spcPct val="90000"/>
              </a:lnSpc>
              <a:spcBef>
                <a:spcPts val="400"/>
              </a:spcBef>
              <a:spcAft>
                <a:spcPts val="0"/>
              </a:spcAft>
              <a:buSzPts val="2400"/>
              <a:buChar char="▪"/>
            </a:pPr>
            <a:r>
              <a:rPr lang="en-US" sz="2400" dirty="0"/>
              <a:t>Improved waterways and canals</a:t>
            </a:r>
            <a:endParaRPr sz="2400" dirty="0"/>
          </a:p>
          <a:p>
            <a:pPr marL="730250" lvl="1" indent="-311150" algn="l" rtl="0">
              <a:lnSpc>
                <a:spcPct val="90000"/>
              </a:lnSpc>
              <a:spcBef>
                <a:spcPts val="400"/>
              </a:spcBef>
              <a:spcAft>
                <a:spcPts val="0"/>
              </a:spcAft>
              <a:buSzPts val="2400"/>
              <a:buChar char="▪"/>
            </a:pPr>
            <a:r>
              <a:rPr lang="en-US" sz="2400" dirty="0"/>
              <a:t>Developed mining and textile manufacturing</a:t>
            </a:r>
            <a:endParaRPr sz="2400" dirty="0"/>
          </a:p>
          <a:p>
            <a:pPr marL="730250" lvl="1" indent="-311150" algn="l" rtl="0">
              <a:lnSpc>
                <a:spcPct val="90000"/>
              </a:lnSpc>
              <a:spcBef>
                <a:spcPts val="400"/>
              </a:spcBef>
              <a:spcAft>
                <a:spcPts val="0"/>
              </a:spcAft>
              <a:buSzPts val="2400"/>
              <a:buChar char="▪"/>
            </a:pPr>
            <a:r>
              <a:rPr lang="en-US" sz="2400" dirty="0"/>
              <a:t>Backed new trading companies</a:t>
            </a:r>
            <a:endParaRPr sz="2400" dirty="0"/>
          </a:p>
          <a:p>
            <a:pPr marL="438150" lvl="0" indent="-197168" algn="l" rtl="0">
              <a:lnSpc>
                <a:spcPct val="90000"/>
              </a:lnSpc>
              <a:spcBef>
                <a:spcPts val="0"/>
              </a:spcBef>
              <a:spcAft>
                <a:spcPts val="0"/>
              </a:spcAft>
              <a:buSzPts val="1920"/>
              <a:buNone/>
            </a:pPr>
            <a:endParaRPr sz="2400" dirty="0"/>
          </a:p>
          <a:p>
            <a:pPr marL="438150" lvl="0" indent="-319088" algn="l" rtl="0">
              <a:lnSpc>
                <a:spcPct val="90000"/>
              </a:lnSpc>
              <a:spcBef>
                <a:spcPts val="0"/>
              </a:spcBef>
              <a:spcAft>
                <a:spcPts val="0"/>
              </a:spcAft>
              <a:buSzPts val="1920"/>
              <a:buChar char="◼"/>
            </a:pPr>
            <a:r>
              <a:rPr lang="en-US" sz="2400" dirty="0"/>
              <a:t>To pay for these reforms, Peter I adopted mercantilist policies, such as encouraging exports</a:t>
            </a:r>
            <a:endParaRPr dirty="0"/>
          </a:p>
          <a:p>
            <a:pPr marL="438150" lvl="0" indent="-197168" algn="l" rtl="0">
              <a:lnSpc>
                <a:spcPct val="90000"/>
              </a:lnSpc>
              <a:spcBef>
                <a:spcPts val="0"/>
              </a:spcBef>
              <a:spcAft>
                <a:spcPts val="0"/>
              </a:spcAft>
              <a:buSzPts val="1920"/>
              <a:buNone/>
            </a:pPr>
            <a:endParaRPr sz="2400" dirty="0"/>
          </a:p>
          <a:p>
            <a:pPr marL="438150" lvl="0" indent="0" algn="l" rtl="0">
              <a:lnSpc>
                <a:spcPct val="90000"/>
              </a:lnSpc>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6"/>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Warm-Water Port</a:t>
            </a:r>
            <a:endParaRPr/>
          </a:p>
        </p:txBody>
      </p:sp>
      <p:sp>
        <p:nvSpPr>
          <p:cNvPr id="452" name="Google Shape;452;p66"/>
          <p:cNvSpPr txBox="1">
            <a:spLocks noGrp="1"/>
          </p:cNvSpPr>
          <p:nvPr>
            <p:ph type="body" idx="1"/>
          </p:nvPr>
        </p:nvSpPr>
        <p:spPr>
          <a:xfrm>
            <a:off x="-78575" y="1600200"/>
            <a:ext cx="5184000" cy="5257800"/>
          </a:xfrm>
          <a:prstGeom prst="rect">
            <a:avLst/>
          </a:prstGeom>
          <a:noFill/>
          <a:ln>
            <a:noFill/>
          </a:ln>
        </p:spPr>
        <p:txBody>
          <a:bodyPr spcFirstLastPara="1" wrap="square" lIns="54850" tIns="91425" rIns="91425" bIns="45700" anchor="t" anchorCtr="0">
            <a:noAutofit/>
          </a:bodyPr>
          <a:lstStyle/>
          <a:p>
            <a:pPr marL="438150" lvl="0" indent="-319087" algn="l" rtl="0">
              <a:lnSpc>
                <a:spcPct val="80000"/>
              </a:lnSpc>
              <a:spcBef>
                <a:spcPts val="0"/>
              </a:spcBef>
              <a:spcAft>
                <a:spcPts val="0"/>
              </a:spcAft>
              <a:buSzPts val="2240"/>
              <a:buChar char="◼"/>
            </a:pPr>
            <a:r>
              <a:rPr lang="en-US" sz="2800"/>
              <a:t>Russia’s seaports, located along the Arctic Ocean, were frozen over during the winter.  </a:t>
            </a:r>
            <a:endParaRPr sz="2800"/>
          </a:p>
          <a:p>
            <a:pPr marL="438150" lvl="0" indent="-319087" algn="l" rtl="0">
              <a:lnSpc>
                <a:spcPct val="80000"/>
              </a:lnSpc>
              <a:spcBef>
                <a:spcPts val="0"/>
              </a:spcBef>
              <a:spcAft>
                <a:spcPts val="0"/>
              </a:spcAft>
              <a:buSzPts val="2240"/>
              <a:buChar char="◼"/>
            </a:pPr>
            <a:r>
              <a:rPr lang="en-US" sz="2800"/>
              <a:t>To increase Russia’s ability to trade with the West, Peter wanted a </a:t>
            </a:r>
            <a:r>
              <a:rPr lang="en-US" sz="2800">
                <a:solidFill>
                  <a:srgbClr val="00CC00"/>
                </a:solidFill>
              </a:rPr>
              <a:t>warm-water port</a:t>
            </a:r>
            <a:r>
              <a:rPr lang="en-US" sz="2800"/>
              <a:t> – one that would be free of ice all year.  Pe</a:t>
            </a:r>
            <a:endParaRPr sz="2800"/>
          </a:p>
          <a:p>
            <a:pPr marL="438150" lvl="0" indent="-319088" algn="l" rtl="0">
              <a:lnSpc>
                <a:spcPct val="80000"/>
              </a:lnSpc>
              <a:spcBef>
                <a:spcPts val="0"/>
              </a:spcBef>
              <a:spcAft>
                <a:spcPts val="0"/>
              </a:spcAft>
              <a:buSzPts val="2240"/>
              <a:buChar char="◼"/>
            </a:pPr>
            <a:r>
              <a:rPr lang="en-US" sz="2800"/>
              <a:t>ter I tried to gain access to a warm-water port in the Black Sea but was unable to defeat the Ottoman Empire.</a:t>
            </a:r>
            <a:endParaRPr/>
          </a:p>
        </p:txBody>
      </p:sp>
      <p:pic>
        <p:nvPicPr>
          <p:cNvPr id="453" name="Google Shape;453;p66"/>
          <p:cNvPicPr preferRelativeResize="0"/>
          <p:nvPr/>
        </p:nvPicPr>
        <p:blipFill rotWithShape="1">
          <a:blip r:embed="rId3">
            <a:alphaModFix/>
          </a:blip>
          <a:srcRect/>
          <a:stretch/>
        </p:blipFill>
        <p:spPr>
          <a:xfrm>
            <a:off x="5119688" y="1905000"/>
            <a:ext cx="3846512" cy="4114800"/>
          </a:xfrm>
          <a:prstGeom prst="rect">
            <a:avLst/>
          </a:prstGeom>
          <a:noFill/>
          <a:ln>
            <a:noFill/>
          </a:ln>
        </p:spPr>
      </p:pic>
      <p:sp>
        <p:nvSpPr>
          <p:cNvPr id="454" name="Google Shape;454;p66"/>
          <p:cNvSpPr txBox="1"/>
          <p:nvPr/>
        </p:nvSpPr>
        <p:spPr>
          <a:xfrm>
            <a:off x="304800" y="5049838"/>
            <a:ext cx="8534400" cy="3397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Noto Sans Symbols"/>
              <a:buNone/>
            </a:pPr>
            <a:endParaRPr sz="18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7"/>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Expanding Russia’s Borders</a:t>
            </a:r>
            <a:endParaRPr/>
          </a:p>
        </p:txBody>
      </p:sp>
      <p:sp>
        <p:nvSpPr>
          <p:cNvPr id="460" name="Google Shape;460;p67"/>
          <p:cNvSpPr txBox="1">
            <a:spLocks noGrp="1"/>
          </p:cNvSpPr>
          <p:nvPr>
            <p:ph type="body" idx="1"/>
          </p:nvPr>
        </p:nvSpPr>
        <p:spPr>
          <a:xfrm>
            <a:off x="56125" y="1600200"/>
            <a:ext cx="54303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1920"/>
              <a:buChar char="◼"/>
            </a:pPr>
            <a:r>
              <a:rPr lang="en-US" sz="2400" dirty="0"/>
              <a:t>The Great Northern War (1700-1709)</a:t>
            </a:r>
            <a:endParaRPr dirty="0"/>
          </a:p>
          <a:p>
            <a:pPr marL="730250" lvl="1" indent="-273050" algn="l" rtl="0">
              <a:lnSpc>
                <a:spcPct val="90000"/>
              </a:lnSpc>
              <a:spcBef>
                <a:spcPts val="400"/>
              </a:spcBef>
              <a:spcAft>
                <a:spcPts val="0"/>
              </a:spcAft>
              <a:buSzPts val="1800"/>
              <a:buChar char="▪"/>
            </a:pPr>
            <a:r>
              <a:rPr lang="en-US" sz="2000" dirty="0"/>
              <a:t>Against Sweden (dominated the Baltic region) </a:t>
            </a:r>
            <a:endParaRPr dirty="0"/>
          </a:p>
          <a:p>
            <a:pPr marL="730250" lvl="1" indent="-273050" algn="l" rtl="0">
              <a:lnSpc>
                <a:spcPct val="90000"/>
              </a:lnSpc>
              <a:spcBef>
                <a:spcPts val="400"/>
              </a:spcBef>
              <a:spcAft>
                <a:spcPts val="0"/>
              </a:spcAft>
              <a:buSzPts val="1800"/>
              <a:buChar char="▪"/>
            </a:pPr>
            <a:r>
              <a:rPr lang="en-US" sz="2000" dirty="0"/>
              <a:t>Russia suffered humiliating defeats – but after rebuilding the army, Peter I defeated the Swedes and won territory along the Baltic Sea </a:t>
            </a:r>
            <a:endParaRPr dirty="0"/>
          </a:p>
          <a:p>
            <a:pPr marL="730250" lvl="1" indent="-158750" algn="l" rtl="0">
              <a:lnSpc>
                <a:spcPct val="90000"/>
              </a:lnSpc>
              <a:spcBef>
                <a:spcPts val="400"/>
              </a:spcBef>
              <a:spcAft>
                <a:spcPts val="0"/>
              </a:spcAft>
              <a:buSzPts val="1800"/>
              <a:buNone/>
            </a:pPr>
            <a:endParaRPr sz="2000" dirty="0"/>
          </a:p>
          <a:p>
            <a:pPr marL="438150" lvl="0" indent="-319088" algn="l" rtl="0">
              <a:lnSpc>
                <a:spcPct val="90000"/>
              </a:lnSpc>
              <a:spcBef>
                <a:spcPts val="0"/>
              </a:spcBef>
              <a:spcAft>
                <a:spcPts val="0"/>
              </a:spcAft>
              <a:buSzPts val="1920"/>
              <a:buChar char="◼"/>
            </a:pPr>
            <a:r>
              <a:rPr lang="en-US" sz="2400" dirty="0"/>
              <a:t>Used land to build a new capital = </a:t>
            </a:r>
            <a:r>
              <a:rPr lang="en-US" sz="2400" dirty="0">
                <a:solidFill>
                  <a:srgbClr val="00CC00"/>
                </a:solidFill>
              </a:rPr>
              <a:t>St. Petersburg </a:t>
            </a:r>
            <a:endParaRPr sz="2400" dirty="0"/>
          </a:p>
          <a:p>
            <a:pPr marL="730250" lvl="1" indent="-273050" algn="l" rtl="0">
              <a:lnSpc>
                <a:spcPct val="90000"/>
              </a:lnSpc>
              <a:spcBef>
                <a:spcPts val="400"/>
              </a:spcBef>
              <a:spcAft>
                <a:spcPts val="0"/>
              </a:spcAft>
              <a:buSzPts val="1800"/>
              <a:buChar char="▪"/>
            </a:pPr>
            <a:r>
              <a:rPr lang="en-US" sz="2000" dirty="0"/>
              <a:t>‘Window on the West’ – Italian architects designed palaces, etc.</a:t>
            </a:r>
            <a:endParaRPr dirty="0"/>
          </a:p>
          <a:p>
            <a:pPr marL="730250" lvl="1" indent="-273050" algn="l" rtl="0">
              <a:lnSpc>
                <a:spcPct val="90000"/>
              </a:lnSpc>
              <a:spcBef>
                <a:spcPts val="400"/>
              </a:spcBef>
              <a:spcAft>
                <a:spcPts val="0"/>
              </a:spcAft>
              <a:buSzPts val="1800"/>
              <a:buChar char="▪"/>
            </a:pPr>
            <a:r>
              <a:rPr lang="en-US" sz="2000" dirty="0">
                <a:solidFill>
                  <a:srgbClr val="00CC00"/>
                </a:solidFill>
              </a:rPr>
              <a:t>Became a symbol of Peter’s effort to forge a modern Russia</a:t>
            </a:r>
            <a:endParaRPr dirty="0"/>
          </a:p>
        </p:txBody>
      </p:sp>
      <p:pic>
        <p:nvPicPr>
          <p:cNvPr id="461" name="Google Shape;461;p67"/>
          <p:cNvPicPr preferRelativeResize="0"/>
          <p:nvPr/>
        </p:nvPicPr>
        <p:blipFill rotWithShape="1">
          <a:blip r:embed="rId3">
            <a:alphaModFix/>
          </a:blip>
          <a:srcRect/>
          <a:stretch/>
        </p:blipFill>
        <p:spPr>
          <a:xfrm>
            <a:off x="5638800" y="1905000"/>
            <a:ext cx="3224213" cy="419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457200" y="155448"/>
            <a:ext cx="8229600" cy="1252800"/>
          </a:xfrm>
          <a:prstGeom prst="rect">
            <a:avLst/>
          </a:prstGeom>
        </p:spPr>
        <p:txBody>
          <a:bodyPr spcFirstLastPara="1" wrap="square" lIns="91425" tIns="45700" rIns="45700" bIns="45700" anchor="ctr" anchorCtr="0">
            <a:noAutofit/>
          </a:bodyPr>
          <a:lstStyle/>
          <a:p>
            <a:pPr marL="0" lvl="0" indent="0" algn="l" rtl="0">
              <a:spcBef>
                <a:spcPts val="0"/>
              </a:spcBef>
              <a:spcAft>
                <a:spcPts val="0"/>
              </a:spcAft>
              <a:buNone/>
            </a:pPr>
            <a:r>
              <a:rPr lang="en-US"/>
              <a:t>Peasants</a:t>
            </a:r>
            <a:endParaRPr/>
          </a:p>
        </p:txBody>
      </p:sp>
      <p:sp>
        <p:nvSpPr>
          <p:cNvPr id="223" name="Google Shape;223;p32"/>
          <p:cNvSpPr txBox="1">
            <a:spLocks noGrp="1"/>
          </p:cNvSpPr>
          <p:nvPr>
            <p:ph type="body" idx="1"/>
          </p:nvPr>
        </p:nvSpPr>
        <p:spPr>
          <a:xfrm>
            <a:off x="457200" y="1774825"/>
            <a:ext cx="8229600" cy="4626000"/>
          </a:xfrm>
          <a:prstGeom prst="rect">
            <a:avLst/>
          </a:prstGeom>
        </p:spPr>
        <p:txBody>
          <a:bodyPr spcFirstLastPara="1" wrap="square" lIns="54850" tIns="91425" rIns="91425" bIns="45700" anchor="t" anchorCtr="0">
            <a:noAutofit/>
          </a:bodyPr>
          <a:lstStyle/>
          <a:p>
            <a:pPr marL="457200" lvl="0" indent="-381000" algn="l" rtl="0">
              <a:spcBef>
                <a:spcPts val="0"/>
              </a:spcBef>
              <a:spcAft>
                <a:spcPts val="0"/>
              </a:spcAft>
              <a:buSzPts val="2400"/>
              <a:buChar char="●"/>
            </a:pPr>
            <a:r>
              <a:rPr lang="en-US" sz="2400" dirty="0"/>
              <a:t>Peasants were free in the West and serfs in the East.</a:t>
            </a:r>
            <a:endParaRPr sz="2400" dirty="0"/>
          </a:p>
          <a:p>
            <a:pPr marL="457200" lvl="0" indent="-381000" algn="l" rtl="0">
              <a:spcBef>
                <a:spcPts val="0"/>
              </a:spcBef>
              <a:spcAft>
                <a:spcPts val="0"/>
              </a:spcAft>
              <a:buSzPts val="2400"/>
              <a:buChar char="●"/>
            </a:pPr>
            <a:r>
              <a:rPr lang="en-US" sz="2400" dirty="0"/>
              <a:t>In the East the lucrative grain trade with the West made keeping a constant labor supply very importance, hence as feudalism ended in the West it was strengthened in the East.</a:t>
            </a:r>
            <a:endParaRPr sz="2400" dirty="0"/>
          </a:p>
          <a:p>
            <a:pPr marL="457200" lvl="0" indent="-381000" algn="l" rtl="0">
              <a:spcBef>
                <a:spcPts val="0"/>
              </a:spcBef>
              <a:spcAft>
                <a:spcPts val="0"/>
              </a:spcAft>
              <a:buSzPts val="2400"/>
              <a:buChar char="●"/>
            </a:pPr>
            <a:r>
              <a:rPr lang="en-US" sz="2400" dirty="0"/>
              <a:t>The Ottomans and Russians were the most despotic with their peasants having the least amount of freedoms.</a:t>
            </a:r>
            <a:endParaRPr sz="2400" dirty="0"/>
          </a:p>
          <a:p>
            <a:pPr marL="457200" lvl="0" indent="-381000" algn="l" rtl="0">
              <a:spcBef>
                <a:spcPts val="0"/>
              </a:spcBef>
              <a:spcAft>
                <a:spcPts val="0"/>
              </a:spcAft>
              <a:buSzPts val="2400"/>
              <a:buChar char="●"/>
            </a:pPr>
            <a:r>
              <a:rPr lang="en-US" sz="2400" dirty="0"/>
              <a:t>New state offices that appeared due to the centralization of the state were closed to the peasants.</a:t>
            </a:r>
            <a:endParaRPr sz="2400" dirty="0"/>
          </a:p>
          <a:p>
            <a:pPr marL="457200" lvl="0" indent="0" algn="l" rtl="0">
              <a:spcBef>
                <a:spcPts val="0"/>
              </a:spcBef>
              <a:spcAft>
                <a:spcPts val="0"/>
              </a:spcAft>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8"/>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Trails to the Pacific</a:t>
            </a:r>
            <a:endParaRPr/>
          </a:p>
        </p:txBody>
      </p:sp>
      <p:sp>
        <p:nvSpPr>
          <p:cNvPr id="467" name="Google Shape;467;p68"/>
          <p:cNvSpPr txBox="1">
            <a:spLocks noGrp="1"/>
          </p:cNvSpPr>
          <p:nvPr>
            <p:ph type="body" idx="1"/>
          </p:nvPr>
        </p:nvSpPr>
        <p:spPr>
          <a:xfrm>
            <a:off x="457200" y="1600200"/>
            <a:ext cx="42672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1920"/>
              <a:buChar char="◼"/>
            </a:pPr>
            <a:r>
              <a:rPr lang="en-US" sz="2400" dirty="0"/>
              <a:t>Expanded empire to the east by traveling across the plains and rivers of Siberia</a:t>
            </a:r>
            <a:endParaRPr dirty="0"/>
          </a:p>
          <a:p>
            <a:pPr marL="438150" lvl="0" indent="-197168" algn="l" rtl="0">
              <a:lnSpc>
                <a:spcPct val="90000"/>
              </a:lnSpc>
              <a:spcBef>
                <a:spcPts val="0"/>
              </a:spcBef>
              <a:spcAft>
                <a:spcPts val="0"/>
              </a:spcAft>
              <a:buSzPts val="1920"/>
              <a:buNone/>
            </a:pPr>
            <a:endParaRPr sz="2400" dirty="0"/>
          </a:p>
          <a:p>
            <a:pPr marL="438150" lvl="0" indent="-319088" algn="l" rtl="0">
              <a:lnSpc>
                <a:spcPct val="90000"/>
              </a:lnSpc>
              <a:spcBef>
                <a:spcPts val="0"/>
              </a:spcBef>
              <a:spcAft>
                <a:spcPts val="0"/>
              </a:spcAft>
              <a:buSzPts val="1920"/>
              <a:buChar char="◼"/>
            </a:pPr>
            <a:r>
              <a:rPr lang="en-US" sz="2400" dirty="0"/>
              <a:t>Signed a treaty with China that recognized Russia’s claim to lands north of China</a:t>
            </a:r>
            <a:endParaRPr dirty="0"/>
          </a:p>
          <a:p>
            <a:pPr marL="438150" lvl="0" indent="-197168" algn="l" rtl="0">
              <a:lnSpc>
                <a:spcPct val="90000"/>
              </a:lnSpc>
              <a:spcBef>
                <a:spcPts val="0"/>
              </a:spcBef>
              <a:spcAft>
                <a:spcPts val="0"/>
              </a:spcAft>
              <a:buSzPts val="1920"/>
              <a:buNone/>
            </a:pPr>
            <a:endParaRPr sz="2400" dirty="0"/>
          </a:p>
          <a:p>
            <a:pPr marL="438150" lvl="0" indent="-319088" algn="l" rtl="0">
              <a:lnSpc>
                <a:spcPct val="90000"/>
              </a:lnSpc>
              <a:spcBef>
                <a:spcPts val="0"/>
              </a:spcBef>
              <a:spcAft>
                <a:spcPts val="0"/>
              </a:spcAft>
              <a:buSzPts val="1920"/>
              <a:buChar char="◼"/>
            </a:pPr>
            <a:r>
              <a:rPr lang="en-US" sz="2400" dirty="0"/>
              <a:t>Hired a Danish explorer, who discovered the Bering Strait (made Russia the largest country in the world)</a:t>
            </a:r>
            <a:endParaRPr dirty="0"/>
          </a:p>
        </p:txBody>
      </p:sp>
      <p:pic>
        <p:nvPicPr>
          <p:cNvPr id="468" name="Google Shape;468;p68"/>
          <p:cNvPicPr preferRelativeResize="0"/>
          <p:nvPr/>
        </p:nvPicPr>
        <p:blipFill rotWithShape="1">
          <a:blip r:embed="rId3">
            <a:alphaModFix/>
          </a:blip>
          <a:srcRect/>
          <a:stretch/>
        </p:blipFill>
        <p:spPr>
          <a:xfrm>
            <a:off x="4876800" y="1752600"/>
            <a:ext cx="4057650" cy="4057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9"/>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Peter I the Great’s Accomplishments</a:t>
            </a:r>
            <a:endParaRPr/>
          </a:p>
        </p:txBody>
      </p:sp>
      <p:sp>
        <p:nvSpPr>
          <p:cNvPr id="474" name="Google Shape;474;p69"/>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noAutofit/>
          </a:bodyPr>
          <a:lstStyle/>
          <a:p>
            <a:pPr marL="438150" lvl="0" indent="-319088" algn="l" rtl="0">
              <a:spcBef>
                <a:spcPts val="0"/>
              </a:spcBef>
              <a:spcAft>
                <a:spcPts val="0"/>
              </a:spcAft>
              <a:buSzPts val="2560"/>
              <a:buChar char="◼"/>
            </a:pPr>
            <a:r>
              <a:rPr lang="en-US" dirty="0"/>
              <a:t>Using autocratic methods, Peter the Great:</a:t>
            </a:r>
            <a:endParaRPr dirty="0"/>
          </a:p>
          <a:p>
            <a:pPr marL="730250" lvl="1" indent="-273050" algn="l" rtl="0">
              <a:spcBef>
                <a:spcPts val="560"/>
              </a:spcBef>
              <a:spcAft>
                <a:spcPts val="0"/>
              </a:spcAft>
              <a:buSzPts val="2520"/>
              <a:buChar char="▪"/>
            </a:pPr>
            <a:r>
              <a:rPr lang="en-US" dirty="0"/>
              <a:t>Strengthened Russia’s military</a:t>
            </a:r>
            <a:endParaRPr dirty="0"/>
          </a:p>
          <a:p>
            <a:pPr marL="730250" lvl="1" indent="-273050" algn="l" rtl="0">
              <a:spcBef>
                <a:spcPts val="560"/>
              </a:spcBef>
              <a:spcAft>
                <a:spcPts val="0"/>
              </a:spcAft>
              <a:buSzPts val="2520"/>
              <a:buChar char="▪"/>
            </a:pPr>
            <a:r>
              <a:rPr lang="en-US" dirty="0"/>
              <a:t>Expanded Russian territory (defeated Sweden and created a new capital in St. Petersburg)</a:t>
            </a:r>
            <a:endParaRPr dirty="0"/>
          </a:p>
          <a:p>
            <a:pPr marL="730250" lvl="1" indent="-273050" algn="l" rtl="0">
              <a:spcBef>
                <a:spcPts val="560"/>
              </a:spcBef>
              <a:spcAft>
                <a:spcPts val="0"/>
              </a:spcAft>
              <a:buSzPts val="2520"/>
              <a:buChar char="▪"/>
            </a:pPr>
            <a:r>
              <a:rPr lang="en-US" dirty="0"/>
              <a:t>Ended Russia’s long period of isolation</a:t>
            </a:r>
            <a:endParaRPr dirty="0"/>
          </a:p>
          <a:p>
            <a:pPr marL="730250" lvl="1" indent="-273050" algn="l" rtl="0">
              <a:spcBef>
                <a:spcPts val="560"/>
              </a:spcBef>
              <a:spcAft>
                <a:spcPts val="0"/>
              </a:spcAft>
              <a:buSzPts val="2520"/>
              <a:buChar char="▪"/>
            </a:pPr>
            <a:r>
              <a:rPr lang="en-US" dirty="0"/>
              <a:t>Centralized royal power</a:t>
            </a:r>
            <a:endParaRPr dirty="0"/>
          </a:p>
          <a:p>
            <a:pPr marL="730250" lvl="1" indent="-273050" algn="l" rtl="0">
              <a:spcBef>
                <a:spcPts val="560"/>
              </a:spcBef>
              <a:spcAft>
                <a:spcPts val="0"/>
              </a:spcAft>
              <a:buSzPts val="2520"/>
              <a:buChar char="▪"/>
            </a:pPr>
            <a:r>
              <a:rPr lang="en-US" dirty="0"/>
              <a:t>Pushed through social and economic reforms to Westernize Russia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0"/>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Catherine the Great</a:t>
            </a:r>
            <a:endParaRPr/>
          </a:p>
        </p:txBody>
      </p:sp>
      <p:sp>
        <p:nvSpPr>
          <p:cNvPr id="480" name="Google Shape;480;p70"/>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1920"/>
              <a:buChar char="◼"/>
            </a:pPr>
            <a:r>
              <a:rPr lang="en-US" sz="2400" dirty="0"/>
              <a:t>Capable and ruthless absolute monarch</a:t>
            </a:r>
            <a:endParaRPr dirty="0"/>
          </a:p>
          <a:p>
            <a:pPr marL="438150" lvl="0" indent="-319088" algn="l" rtl="0">
              <a:lnSpc>
                <a:spcPct val="90000"/>
              </a:lnSpc>
              <a:spcBef>
                <a:spcPts val="0"/>
              </a:spcBef>
              <a:spcAft>
                <a:spcPts val="0"/>
              </a:spcAft>
              <a:buSzPts val="1920"/>
              <a:buChar char="◼"/>
            </a:pPr>
            <a:r>
              <a:rPr lang="en-US" sz="2400" dirty="0"/>
              <a:t>Reorganized the provincial government</a:t>
            </a:r>
            <a:endParaRPr dirty="0"/>
          </a:p>
          <a:p>
            <a:pPr marL="438150" lvl="0" indent="-319088" algn="l" rtl="0">
              <a:lnSpc>
                <a:spcPct val="90000"/>
              </a:lnSpc>
              <a:spcBef>
                <a:spcPts val="0"/>
              </a:spcBef>
              <a:spcAft>
                <a:spcPts val="0"/>
              </a:spcAft>
              <a:buSzPts val="1920"/>
              <a:buChar char="◼"/>
            </a:pPr>
            <a:r>
              <a:rPr lang="en-US" sz="2400" dirty="0"/>
              <a:t>Codified laws</a:t>
            </a:r>
            <a:endParaRPr dirty="0"/>
          </a:p>
          <a:p>
            <a:pPr marL="438150" lvl="0" indent="-319088" algn="l" rtl="0">
              <a:lnSpc>
                <a:spcPct val="90000"/>
              </a:lnSpc>
              <a:spcBef>
                <a:spcPts val="0"/>
              </a:spcBef>
              <a:spcAft>
                <a:spcPts val="0"/>
              </a:spcAft>
              <a:buSzPts val="1920"/>
              <a:buChar char="◼"/>
            </a:pPr>
            <a:r>
              <a:rPr lang="en-US" sz="2400" dirty="0"/>
              <a:t>Began state-sponsored education for both boys and girls</a:t>
            </a:r>
            <a:endParaRPr dirty="0"/>
          </a:p>
          <a:p>
            <a:pPr marL="438150" lvl="0" indent="-319088" algn="l" rtl="0">
              <a:lnSpc>
                <a:spcPct val="90000"/>
              </a:lnSpc>
              <a:spcBef>
                <a:spcPts val="0"/>
              </a:spcBef>
              <a:spcAft>
                <a:spcPts val="0"/>
              </a:spcAft>
              <a:buSzPts val="1920"/>
              <a:buChar char="◼"/>
            </a:pPr>
            <a:r>
              <a:rPr lang="en-US" sz="2400" dirty="0"/>
              <a:t>Embraced </a:t>
            </a:r>
            <a:r>
              <a:rPr lang="en-US" sz="2400" dirty="0">
                <a:solidFill>
                  <a:srgbClr val="00CC00"/>
                </a:solidFill>
              </a:rPr>
              <a:t>Western ideas</a:t>
            </a:r>
            <a:r>
              <a:rPr lang="en-US" sz="2400" dirty="0"/>
              <a:t> and worked to bring Russia fully into European cultural and political life </a:t>
            </a:r>
            <a:endParaRPr dirty="0"/>
          </a:p>
          <a:p>
            <a:pPr marL="438150" lvl="0" indent="-319088" algn="l" rtl="0">
              <a:lnSpc>
                <a:spcPct val="90000"/>
              </a:lnSpc>
              <a:spcBef>
                <a:spcPts val="0"/>
              </a:spcBef>
              <a:spcAft>
                <a:spcPts val="0"/>
              </a:spcAft>
              <a:buSzPts val="1920"/>
              <a:buChar char="◼"/>
            </a:pPr>
            <a:r>
              <a:rPr lang="en-US" sz="2400" dirty="0"/>
              <a:t>Allowed boyars to increase their hold on peasants, thus forcing even more peasants into </a:t>
            </a:r>
            <a:r>
              <a:rPr lang="en-US" sz="2400" dirty="0">
                <a:solidFill>
                  <a:srgbClr val="00CC00"/>
                </a:solidFill>
              </a:rPr>
              <a:t>serfdom</a:t>
            </a:r>
            <a:r>
              <a:rPr lang="en-US" sz="2400" dirty="0"/>
              <a:t>.  When the peasants rebelled, Catherine took firm action to repress them.</a:t>
            </a:r>
            <a:endParaRPr dirty="0"/>
          </a:p>
          <a:p>
            <a:pPr marL="438150" lvl="0" indent="-319088" algn="l" rtl="0">
              <a:lnSpc>
                <a:spcPct val="90000"/>
              </a:lnSpc>
              <a:spcBef>
                <a:spcPts val="0"/>
              </a:spcBef>
              <a:spcAft>
                <a:spcPts val="0"/>
              </a:spcAft>
              <a:buSzPts val="1920"/>
              <a:buChar char="◼"/>
            </a:pPr>
            <a:r>
              <a:rPr lang="en-US" sz="2400" dirty="0"/>
              <a:t>Waged the </a:t>
            </a:r>
            <a:r>
              <a:rPr lang="en-US" sz="2400" dirty="0">
                <a:solidFill>
                  <a:srgbClr val="00CC00"/>
                </a:solidFill>
              </a:rPr>
              <a:t>Russo-Turkish War</a:t>
            </a:r>
            <a:r>
              <a:rPr lang="en-US" sz="2400" dirty="0"/>
              <a:t> against the Ottoman Empire, which </a:t>
            </a:r>
            <a:r>
              <a:rPr lang="en-US" sz="2400" dirty="0">
                <a:solidFill>
                  <a:srgbClr val="00CC00"/>
                </a:solidFill>
              </a:rPr>
              <a:t>gained her a warm-water port</a:t>
            </a:r>
            <a:r>
              <a:rPr lang="en-US" sz="2400" dirty="0"/>
              <a:t> on the Black Sea in 1774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2"/>
        <p:cNvGrpSpPr/>
        <p:nvPr/>
      </p:nvGrpSpPr>
      <p:grpSpPr>
        <a:xfrm>
          <a:off x="0" y="0"/>
          <a:ext cx="0" cy="0"/>
          <a:chOff x="0" y="0"/>
          <a:chExt cx="0" cy="0"/>
        </a:xfrm>
      </p:grpSpPr>
      <p:sp>
        <p:nvSpPr>
          <p:cNvPr id="503" name="Google Shape;503;p73"/>
          <p:cNvSpPr/>
          <p:nvPr/>
        </p:nvSpPr>
        <p:spPr>
          <a:xfrm>
            <a:off x="2057400" y="228600"/>
            <a:ext cx="4648200" cy="838200"/>
          </a:xfrm>
          <a:prstGeom prst="rect">
            <a:avLst/>
          </a:prstGeom>
          <a:noFill/>
          <a:ln>
            <a:noFill/>
          </a:ln>
        </p:spPr>
        <p:txBody>
          <a:bodyPr spcFirstLastPara="1" wrap="square" lIns="92150" tIns="46075" rIns="92150" bIns="46075" anchor="t" anchorCtr="0">
            <a:noAutofit/>
          </a:bodyPr>
          <a:lstStyle/>
          <a:p>
            <a:pPr marL="342900" marR="0" lvl="0" indent="-336550" algn="ctr" rtl="0">
              <a:spcBef>
                <a:spcPts val="0"/>
              </a:spcBef>
              <a:spcAft>
                <a:spcPts val="0"/>
              </a:spcAft>
              <a:buNone/>
            </a:pPr>
            <a:r>
              <a:rPr lang="en-US" sz="4000" b="1">
                <a:solidFill>
                  <a:srgbClr val="FF3300"/>
                </a:solidFill>
                <a:latin typeface="Times New Roman"/>
                <a:ea typeface="Times New Roman"/>
                <a:cs typeface="Times New Roman"/>
                <a:sym typeface="Times New Roman"/>
              </a:rPr>
              <a:t>The Habsburgs</a:t>
            </a:r>
            <a:endParaRPr/>
          </a:p>
        </p:txBody>
      </p:sp>
      <p:sp>
        <p:nvSpPr>
          <p:cNvPr id="504" name="Google Shape;504;p73"/>
          <p:cNvSpPr txBox="1">
            <a:spLocks noGrp="1"/>
          </p:cNvSpPr>
          <p:nvPr>
            <p:ph type="body" idx="1"/>
          </p:nvPr>
        </p:nvSpPr>
        <p:spPr>
          <a:xfrm>
            <a:off x="227013" y="1295400"/>
            <a:ext cx="8277225" cy="4114800"/>
          </a:xfrm>
          <a:prstGeom prst="rect">
            <a:avLst/>
          </a:prstGeom>
          <a:noFill/>
          <a:ln>
            <a:noFill/>
          </a:ln>
        </p:spPr>
        <p:txBody>
          <a:bodyPr spcFirstLastPara="1" wrap="square" lIns="92150" tIns="46075" rIns="92150" bIns="46075" anchor="t" anchorCtr="0">
            <a:noAutofit/>
          </a:bodyPr>
          <a:lstStyle/>
          <a:p>
            <a:pPr marL="427038" marR="0" lvl="0" indent="-322263" algn="l" rtl="0">
              <a:lnSpc>
                <a:spcPct val="100000"/>
              </a:lnSpc>
              <a:spcBef>
                <a:spcPts val="0"/>
              </a:spcBef>
              <a:spcAft>
                <a:spcPts val="0"/>
              </a:spcAft>
              <a:buClr>
                <a:srgbClr val="996633"/>
              </a:buClr>
              <a:buSzPts val="1305"/>
              <a:buFont typeface="Noto Sans Symbols"/>
              <a:buChar char="●"/>
            </a:pPr>
            <a:r>
              <a:rPr lang="en-US" sz="2900" b="0" i="0" u="none" strike="noStrike" cap="none" dirty="0">
                <a:solidFill>
                  <a:srgbClr val="000000"/>
                </a:solidFill>
                <a:latin typeface="Times New Roman"/>
                <a:ea typeface="Times New Roman"/>
                <a:cs typeface="Times New Roman"/>
                <a:sym typeface="Times New Roman"/>
              </a:rPr>
              <a:t>War and the threat of war aided the absolute monarchies</a:t>
            </a:r>
            <a:endParaRPr dirty="0"/>
          </a:p>
          <a:p>
            <a:pPr marL="427038" marR="0" lvl="0" indent="-322263" algn="l" rtl="0">
              <a:lnSpc>
                <a:spcPct val="100000"/>
              </a:lnSpc>
              <a:spcBef>
                <a:spcPts val="800"/>
              </a:spcBef>
              <a:spcAft>
                <a:spcPts val="0"/>
              </a:spcAft>
              <a:buClr>
                <a:srgbClr val="996633"/>
              </a:buClr>
              <a:buSzPts val="1305"/>
              <a:buFont typeface="Noto Sans Symbols"/>
              <a:buChar char="●"/>
            </a:pPr>
            <a:r>
              <a:rPr lang="en-US" sz="2900" b="0" i="0" u="none" strike="noStrike" cap="none" dirty="0">
                <a:solidFill>
                  <a:srgbClr val="000000"/>
                </a:solidFill>
                <a:latin typeface="Times New Roman"/>
                <a:ea typeface="Times New Roman"/>
                <a:cs typeface="Times New Roman"/>
                <a:sym typeface="Times New Roman"/>
              </a:rPr>
              <a:t>Would-be absolutists gained power in 3 areas:</a:t>
            </a:r>
            <a:br>
              <a:rPr lang="en-US" sz="2900" b="0" i="0" u="none" strike="noStrike" cap="none" dirty="0">
                <a:solidFill>
                  <a:srgbClr val="000000"/>
                </a:solidFill>
                <a:latin typeface="Times New Roman"/>
                <a:ea typeface="Times New Roman"/>
                <a:cs typeface="Times New Roman"/>
                <a:sym typeface="Times New Roman"/>
              </a:rPr>
            </a:br>
            <a:r>
              <a:rPr lang="en-US" sz="2900" b="0" i="0" u="none" strike="noStrike" cap="none" dirty="0">
                <a:solidFill>
                  <a:srgbClr val="000000"/>
                </a:solidFill>
                <a:latin typeface="Times New Roman"/>
                <a:ea typeface="Times New Roman"/>
                <a:cs typeface="Times New Roman"/>
                <a:sym typeface="Times New Roman"/>
              </a:rPr>
              <a:t>a) imposed and collected permanent taxes without consent</a:t>
            </a:r>
            <a:br>
              <a:rPr lang="en-US" sz="2900" b="0" i="0" u="none" strike="noStrike" cap="none" dirty="0">
                <a:solidFill>
                  <a:srgbClr val="000000"/>
                </a:solidFill>
                <a:latin typeface="Times New Roman"/>
                <a:ea typeface="Times New Roman"/>
                <a:cs typeface="Times New Roman"/>
                <a:sym typeface="Times New Roman"/>
              </a:rPr>
            </a:br>
            <a:r>
              <a:rPr lang="en-US" sz="2900" b="0" i="0" u="none" strike="noStrike" cap="none" dirty="0">
                <a:solidFill>
                  <a:srgbClr val="000000"/>
                </a:solidFill>
                <a:latin typeface="Times New Roman"/>
                <a:ea typeface="Times New Roman"/>
                <a:cs typeface="Times New Roman"/>
                <a:sym typeface="Times New Roman"/>
              </a:rPr>
              <a:t>b) maintained permanent armies</a:t>
            </a:r>
            <a:br>
              <a:rPr lang="en-US" sz="2900" b="0" i="0" u="none" strike="noStrike" cap="none" dirty="0">
                <a:solidFill>
                  <a:srgbClr val="000000"/>
                </a:solidFill>
                <a:latin typeface="Times New Roman"/>
                <a:ea typeface="Times New Roman"/>
                <a:cs typeface="Times New Roman"/>
                <a:sym typeface="Times New Roman"/>
              </a:rPr>
            </a:br>
            <a:r>
              <a:rPr lang="en-US" sz="2900" b="0" i="0" u="none" strike="noStrike" cap="none" dirty="0">
                <a:solidFill>
                  <a:srgbClr val="000000"/>
                </a:solidFill>
                <a:latin typeface="Times New Roman"/>
                <a:ea typeface="Times New Roman"/>
                <a:cs typeface="Times New Roman"/>
                <a:sym typeface="Times New Roman"/>
              </a:rPr>
              <a:t>c) conducted relations with other states as they pleased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03">
                                            <p:txEl>
                                              <p:pRg st="0" end="0"/>
                                            </p:txEl>
                                          </p:spTgt>
                                        </p:tgtEl>
                                        <p:attrNameLst>
                                          <p:attrName>style.visibility</p:attrName>
                                        </p:attrNameLst>
                                      </p:cBhvr>
                                      <p:to>
                                        <p:strVal val="visible"/>
                                      </p:to>
                                    </p:set>
                                    <p:anim calcmode="lin" valueType="num">
                                      <p:cBhvr additive="base">
                                        <p:cTn id="7" dur="500"/>
                                        <p:tgtEl>
                                          <p:spTgt spid="5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sp>
        <p:nvSpPr>
          <p:cNvPr id="511" name="Google Shape;511;p74"/>
          <p:cNvSpPr txBox="1">
            <a:spLocks noGrp="1"/>
          </p:cNvSpPr>
          <p:nvPr>
            <p:ph type="title"/>
          </p:nvPr>
        </p:nvSpPr>
        <p:spPr>
          <a:xfrm>
            <a:off x="822325" y="92075"/>
            <a:ext cx="7837488" cy="1144588"/>
          </a:xfrm>
          <a:prstGeom prst="rect">
            <a:avLst/>
          </a:prstGeom>
          <a:noFill/>
          <a:ln>
            <a:noFill/>
          </a:ln>
        </p:spPr>
        <p:txBody>
          <a:bodyPr spcFirstLastPara="1" wrap="square" lIns="0" tIns="21600" rIns="0" bIns="0" anchor="ctr" anchorCtr="0">
            <a:noAutofit/>
          </a:bodyPr>
          <a:lstStyle/>
          <a:p>
            <a:pPr marL="0" lvl="0" indent="0" algn="ctr" rtl="0">
              <a:lnSpc>
                <a:spcPct val="95000"/>
              </a:lnSpc>
              <a:spcBef>
                <a:spcPts val="0"/>
              </a:spcBef>
              <a:spcAft>
                <a:spcPts val="0"/>
              </a:spcAft>
              <a:buClr>
                <a:srgbClr val="996633"/>
              </a:buClr>
              <a:buSzPts val="3400"/>
              <a:buFont typeface="Times New Roman"/>
              <a:buNone/>
            </a:pPr>
            <a:r>
              <a:rPr lang="en-US" dirty="0"/>
              <a:t>Holy Roman Empire</a:t>
            </a:r>
            <a:endParaRPr dirty="0"/>
          </a:p>
        </p:txBody>
      </p:sp>
      <p:sp>
        <p:nvSpPr>
          <p:cNvPr id="512" name="Google Shape;512;p74"/>
          <p:cNvSpPr txBox="1">
            <a:spLocks noGrp="1"/>
          </p:cNvSpPr>
          <p:nvPr>
            <p:ph type="body" idx="1"/>
          </p:nvPr>
        </p:nvSpPr>
        <p:spPr>
          <a:xfrm>
            <a:off x="822325" y="997527"/>
            <a:ext cx="7680325" cy="5563611"/>
          </a:xfrm>
          <a:prstGeom prst="rect">
            <a:avLst/>
          </a:prstGeom>
          <a:noFill/>
          <a:ln>
            <a:noFill/>
          </a:ln>
        </p:spPr>
        <p:txBody>
          <a:bodyPr spcFirstLastPara="1" wrap="square" lIns="0" tIns="18350" rIns="0" bIns="0" anchor="t" anchorCtr="0">
            <a:noAutofit/>
          </a:bodyPr>
          <a:lstStyle/>
          <a:p>
            <a:pPr marL="427038" lvl="0" indent="-322263" algn="l" rtl="0">
              <a:lnSpc>
                <a:spcPct val="95000"/>
              </a:lnSpc>
              <a:spcBef>
                <a:spcPts val="0"/>
              </a:spcBef>
              <a:spcAft>
                <a:spcPts val="0"/>
              </a:spcAft>
              <a:buClr>
                <a:srgbClr val="996633"/>
              </a:buClr>
              <a:buSzPts val="1305"/>
              <a:buFont typeface="Noto Sans Symbols"/>
              <a:buChar char="●"/>
            </a:pPr>
            <a:r>
              <a:rPr lang="en-US" dirty="0"/>
              <a:t>Since 1556 the Habsburgs had been the Duke of Austria and Holy Roman Emperor </a:t>
            </a:r>
            <a:endParaRPr dirty="0"/>
          </a:p>
          <a:p>
            <a:pPr marL="427038" lvl="0" indent="-322263" algn="l" rtl="0">
              <a:lnSpc>
                <a:spcPct val="95000"/>
              </a:lnSpc>
              <a:spcBef>
                <a:spcPts val="1288"/>
              </a:spcBef>
              <a:spcAft>
                <a:spcPts val="0"/>
              </a:spcAft>
              <a:buClr>
                <a:srgbClr val="996633"/>
              </a:buClr>
              <a:buSzPts val="1305"/>
              <a:buFont typeface="Noto Sans Symbols"/>
              <a:buChar char="●"/>
            </a:pPr>
            <a:r>
              <a:rPr lang="en-US" dirty="0"/>
              <a:t>After the Treaty of Westphalia (1648) the Holy Roman Empire was in decline containing over 300 states that could conduct their own foreign policy</a:t>
            </a:r>
            <a:endParaRPr dirty="0"/>
          </a:p>
          <a:p>
            <a:pPr marL="427038" lvl="0" indent="-322263" algn="l" rtl="0">
              <a:lnSpc>
                <a:spcPct val="86000"/>
              </a:lnSpc>
              <a:spcBef>
                <a:spcPts val="1288"/>
              </a:spcBef>
              <a:spcAft>
                <a:spcPts val="0"/>
              </a:spcAft>
              <a:buClr>
                <a:srgbClr val="996633"/>
              </a:buClr>
              <a:buSzPts val="1305"/>
              <a:buFont typeface="Noto Sans Symbols"/>
              <a:buChar char="●"/>
            </a:pPr>
            <a:r>
              <a:rPr lang="en-US" dirty="0"/>
              <a:t>The Habsburgs were exhausted after the Thirty Years’ War, but they </a:t>
            </a:r>
            <a:r>
              <a:rPr lang="en-US" dirty="0" smtClean="0"/>
              <a:t>remained </a:t>
            </a:r>
            <a:r>
              <a:rPr lang="en-US" dirty="0"/>
              <a:t>emperors of the Holy Roman Empire</a:t>
            </a:r>
            <a:endParaRPr dirty="0"/>
          </a:p>
          <a:p>
            <a:pPr marL="427038" lvl="0" indent="-322263" algn="l" rtl="0">
              <a:lnSpc>
                <a:spcPct val="95000"/>
              </a:lnSpc>
              <a:spcBef>
                <a:spcPts val="1288"/>
              </a:spcBef>
              <a:spcAft>
                <a:spcPts val="0"/>
              </a:spcAft>
              <a:buClr>
                <a:srgbClr val="996633"/>
              </a:buClr>
              <a:buSzPts val="1305"/>
              <a:buFont typeface="Noto Sans Symbols"/>
              <a:buChar char="●"/>
            </a:pPr>
            <a:r>
              <a:rPr lang="en-US" dirty="0"/>
              <a:t>The imperial army was small and slow to mobilize and was no longer the source of power for the Habsburgs, so they turned to marriage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p75"/>
          <p:cNvSpPr txBox="1">
            <a:spLocks noGrp="1"/>
          </p:cNvSpPr>
          <p:nvPr>
            <p:ph type="title"/>
          </p:nvPr>
        </p:nvSpPr>
        <p:spPr>
          <a:xfrm>
            <a:off x="815975" y="92075"/>
            <a:ext cx="7837488" cy="1144588"/>
          </a:xfrm>
          <a:prstGeom prst="rect">
            <a:avLst/>
          </a:prstGeom>
          <a:noFill/>
          <a:ln>
            <a:noFill/>
          </a:ln>
        </p:spPr>
        <p:txBody>
          <a:bodyPr spcFirstLastPara="1" wrap="square" lIns="0" tIns="21600" rIns="0" bIns="0" anchor="ctr" anchorCtr="0">
            <a:noAutofit/>
          </a:bodyPr>
          <a:lstStyle/>
          <a:p>
            <a:pPr marL="0" lvl="0" indent="0" algn="ctr" rtl="0">
              <a:lnSpc>
                <a:spcPct val="95000"/>
              </a:lnSpc>
              <a:spcBef>
                <a:spcPts val="0"/>
              </a:spcBef>
              <a:spcAft>
                <a:spcPts val="0"/>
              </a:spcAft>
              <a:buClr>
                <a:srgbClr val="996633"/>
              </a:buClr>
              <a:buSzPts val="3400"/>
              <a:buFont typeface="Times New Roman"/>
              <a:buNone/>
            </a:pPr>
            <a:r>
              <a:rPr lang="en-US"/>
              <a:t>The Habsburgs and Europe</a:t>
            </a:r>
            <a:endParaRPr/>
          </a:p>
        </p:txBody>
      </p:sp>
      <p:sp>
        <p:nvSpPr>
          <p:cNvPr id="520" name="Google Shape;520;p75"/>
          <p:cNvSpPr txBox="1">
            <a:spLocks noGrp="1"/>
          </p:cNvSpPr>
          <p:nvPr>
            <p:ph type="subTitle" idx="4294967295"/>
          </p:nvPr>
        </p:nvSpPr>
        <p:spPr>
          <a:xfrm>
            <a:off x="815975" y="1247775"/>
            <a:ext cx="7510463" cy="4816475"/>
          </a:xfrm>
          <a:prstGeom prst="rect">
            <a:avLst/>
          </a:prstGeom>
          <a:noFill/>
          <a:ln>
            <a:noFill/>
          </a:ln>
        </p:spPr>
        <p:txBody>
          <a:bodyPr spcFirstLastPara="1" wrap="square" lIns="0" tIns="56500" rIns="0" bIns="0" anchor="ctr" anchorCtr="0">
            <a:noAutofit/>
          </a:bodyPr>
          <a:lstStyle/>
          <a:p>
            <a:pPr marL="0" marR="0" lvl="0" indent="-91440" algn="l" rtl="0">
              <a:lnSpc>
                <a:spcPct val="86000"/>
              </a:lnSpc>
              <a:spcBef>
                <a:spcPts val="0"/>
              </a:spcBef>
              <a:spcAft>
                <a:spcPts val="0"/>
              </a:spcAft>
              <a:buClr>
                <a:srgbClr val="000000"/>
              </a:buClr>
              <a:buSzPts val="1440"/>
              <a:buFont typeface="Noto Sans Symbols"/>
              <a:buChar char="●"/>
            </a:pPr>
            <a:r>
              <a:rPr lang="en-US" sz="3200" b="0" i="0" u="none" strike="noStrike" cap="none" dirty="0">
                <a:solidFill>
                  <a:srgbClr val="000000"/>
                </a:solidFill>
                <a:latin typeface="Times New Roman"/>
                <a:ea typeface="Times New Roman"/>
                <a:cs typeface="Times New Roman"/>
                <a:sym typeface="Times New Roman"/>
              </a:rPr>
              <a:t> The Habsburgs through marriage will inherit Austria, Hungary, Bohemia, Spain, The Netherlands, and part of Italy</a:t>
            </a:r>
            <a:endParaRPr dirty="0"/>
          </a:p>
          <a:p>
            <a:pPr marL="0" marR="0" lvl="0" indent="-91440" algn="l" rtl="0">
              <a:lnSpc>
                <a:spcPct val="86000"/>
              </a:lnSpc>
              <a:spcBef>
                <a:spcPts val="800"/>
              </a:spcBef>
              <a:spcAft>
                <a:spcPts val="0"/>
              </a:spcAft>
              <a:buClr>
                <a:srgbClr val="000000"/>
              </a:buClr>
              <a:buSzPts val="1440"/>
              <a:buFont typeface="Noto Sans Symbols"/>
              <a:buChar char="●"/>
            </a:pPr>
            <a:r>
              <a:rPr lang="en-US" sz="3200" b="0" i="0" u="none" strike="noStrike" cap="none" dirty="0">
                <a:solidFill>
                  <a:srgbClr val="000000"/>
                </a:solidFill>
                <a:latin typeface="Times New Roman"/>
                <a:ea typeface="Times New Roman"/>
                <a:cs typeface="Times New Roman"/>
                <a:sym typeface="Times New Roman"/>
              </a:rPr>
              <a:t> Ferdinand III (1637-1657) centralized the government of the German-speaking provinces</a:t>
            </a:r>
            <a:endParaRPr dirty="0"/>
          </a:p>
          <a:p>
            <a:pPr marL="0" marR="0" lvl="0" indent="-91440" algn="l" rtl="0">
              <a:lnSpc>
                <a:spcPct val="86000"/>
              </a:lnSpc>
              <a:spcBef>
                <a:spcPts val="800"/>
              </a:spcBef>
              <a:spcAft>
                <a:spcPts val="0"/>
              </a:spcAft>
              <a:buClr>
                <a:srgbClr val="000000"/>
              </a:buClr>
              <a:buSzPts val="1440"/>
              <a:buFont typeface="Noto Sans Symbols"/>
              <a:buChar char="●"/>
            </a:pPr>
            <a:r>
              <a:rPr lang="en-US" sz="3200" b="0" i="0" u="none" strike="noStrike" cap="none" dirty="0" smtClean="0">
                <a:solidFill>
                  <a:srgbClr val="000000"/>
                </a:solidFill>
                <a:latin typeface="Times New Roman"/>
                <a:ea typeface="Times New Roman"/>
                <a:cs typeface="Times New Roman"/>
                <a:sym typeface="Times New Roman"/>
              </a:rPr>
              <a:t> This </a:t>
            </a:r>
            <a:r>
              <a:rPr lang="en-US" sz="3200" b="0" i="0" u="none" strike="noStrike" cap="none" dirty="0">
                <a:solidFill>
                  <a:srgbClr val="000000"/>
                </a:solidFill>
                <a:latin typeface="Times New Roman"/>
                <a:ea typeface="Times New Roman"/>
                <a:cs typeface="Times New Roman"/>
                <a:sym typeface="Times New Roman"/>
              </a:rPr>
              <a:t>led to problems with a diverse population and the serfs</a:t>
            </a:r>
            <a:endParaRPr dirty="0"/>
          </a:p>
          <a:p>
            <a:pPr marL="0" marR="0" lvl="0" indent="-91440" algn="l" rtl="0">
              <a:lnSpc>
                <a:spcPct val="86000"/>
              </a:lnSpc>
              <a:spcBef>
                <a:spcPts val="800"/>
              </a:spcBef>
              <a:spcAft>
                <a:spcPts val="0"/>
              </a:spcAft>
              <a:buClr>
                <a:srgbClr val="000000"/>
              </a:buClr>
              <a:buSzPts val="1440"/>
              <a:buFont typeface="Noto Sans Symbols"/>
              <a:buChar char="●"/>
            </a:pPr>
            <a:r>
              <a:rPr lang="en-US" sz="3200" b="0" i="0" u="none" strike="noStrike" cap="none" dirty="0">
                <a:solidFill>
                  <a:srgbClr val="000000"/>
                </a:solidFill>
                <a:latin typeface="Times New Roman"/>
                <a:ea typeface="Times New Roman"/>
                <a:cs typeface="Times New Roman"/>
                <a:sym typeface="Times New Roman"/>
              </a:rPr>
              <a:t> 3 days of unpaid labor a week were demanded from serfs, many serfs worked everyday except Sunday (the </a:t>
            </a:r>
            <a:r>
              <a:rPr lang="en-US" sz="3200" b="0" i="0" u="none" strike="noStrike" cap="none" dirty="0" err="1">
                <a:solidFill>
                  <a:srgbClr val="000000"/>
                </a:solidFill>
                <a:latin typeface="Times New Roman"/>
                <a:ea typeface="Times New Roman"/>
                <a:cs typeface="Times New Roman"/>
                <a:sym typeface="Times New Roman"/>
              </a:rPr>
              <a:t>Corvee</a:t>
            </a:r>
            <a:r>
              <a:rPr lang="en-US" sz="3200" b="0" i="0" u="none" strike="noStrike" cap="none" dirty="0">
                <a:solidFill>
                  <a:srgbClr val="000000"/>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animEffect transition="in" filter="fade">
                                      <p:cBhvr>
                                        <p:cTn id="7" dur="500"/>
                                        <p:tgtEl>
                                          <p:spTgt spid="5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0">
                                            <p:txEl>
                                              <p:pRg st="1" end="1"/>
                                            </p:txEl>
                                          </p:spTgt>
                                        </p:tgtEl>
                                        <p:attrNameLst>
                                          <p:attrName>style.visibility</p:attrName>
                                        </p:attrNameLst>
                                      </p:cBhvr>
                                      <p:to>
                                        <p:strVal val="visible"/>
                                      </p:to>
                                    </p:set>
                                    <p:animEffect transition="in" filter="fade">
                                      <p:cBhvr>
                                        <p:cTn id="12" dur="500"/>
                                        <p:tgtEl>
                                          <p:spTgt spid="5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0">
                                            <p:txEl>
                                              <p:pRg st="2" end="2"/>
                                            </p:txEl>
                                          </p:spTgt>
                                        </p:tgtEl>
                                        <p:attrNameLst>
                                          <p:attrName>style.visibility</p:attrName>
                                        </p:attrNameLst>
                                      </p:cBhvr>
                                      <p:to>
                                        <p:strVal val="visible"/>
                                      </p:to>
                                    </p:set>
                                    <p:animEffect transition="in" filter="fade">
                                      <p:cBhvr>
                                        <p:cTn id="17" dur="500"/>
                                        <p:tgtEl>
                                          <p:spTgt spid="5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0">
                                            <p:txEl>
                                              <p:pRg st="3" end="3"/>
                                            </p:txEl>
                                          </p:spTgt>
                                        </p:tgtEl>
                                        <p:attrNameLst>
                                          <p:attrName>style.visibility</p:attrName>
                                        </p:attrNameLst>
                                      </p:cBhvr>
                                      <p:to>
                                        <p:strVal val="visible"/>
                                      </p:to>
                                    </p:set>
                                    <p:animEffect transition="in" filter="fade">
                                      <p:cBhvr>
                                        <p:cTn id="22" dur="500"/>
                                        <p:tgtEl>
                                          <p:spTgt spid="5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6"/>
        <p:cNvGrpSpPr/>
        <p:nvPr/>
      </p:nvGrpSpPr>
      <p:grpSpPr>
        <a:xfrm>
          <a:off x="0" y="0"/>
          <a:ext cx="0" cy="0"/>
          <a:chOff x="0" y="0"/>
          <a:chExt cx="0" cy="0"/>
        </a:xfrm>
      </p:grpSpPr>
      <p:sp>
        <p:nvSpPr>
          <p:cNvPr id="527" name="Google Shape;527;p76"/>
          <p:cNvSpPr txBox="1">
            <a:spLocks noGrp="1"/>
          </p:cNvSpPr>
          <p:nvPr>
            <p:ph type="title"/>
          </p:nvPr>
        </p:nvSpPr>
        <p:spPr>
          <a:xfrm>
            <a:off x="666750" y="134938"/>
            <a:ext cx="7837488" cy="1144587"/>
          </a:xfrm>
          <a:prstGeom prst="rect">
            <a:avLst/>
          </a:prstGeom>
          <a:noFill/>
          <a:ln>
            <a:noFill/>
          </a:ln>
        </p:spPr>
        <p:txBody>
          <a:bodyPr spcFirstLastPara="1" wrap="square" lIns="0" tIns="21600" rIns="0" bIns="0" anchor="ctr" anchorCtr="0">
            <a:noAutofit/>
          </a:bodyPr>
          <a:lstStyle/>
          <a:p>
            <a:pPr marL="0" lvl="0" indent="0" algn="ctr" rtl="0">
              <a:lnSpc>
                <a:spcPct val="95000"/>
              </a:lnSpc>
              <a:spcBef>
                <a:spcPts val="0"/>
              </a:spcBef>
              <a:spcAft>
                <a:spcPts val="0"/>
              </a:spcAft>
              <a:buClr>
                <a:srgbClr val="996633"/>
              </a:buClr>
              <a:buSzPts val="3400"/>
              <a:buFont typeface="Times New Roman"/>
              <a:buNone/>
            </a:pPr>
            <a:r>
              <a:rPr lang="en-US"/>
              <a:t>Difficulties of Habsburg Rule</a:t>
            </a:r>
            <a:endParaRPr/>
          </a:p>
        </p:txBody>
      </p:sp>
      <p:sp>
        <p:nvSpPr>
          <p:cNvPr id="528" name="Google Shape;528;p76"/>
          <p:cNvSpPr txBox="1">
            <a:spLocks noGrp="1"/>
          </p:cNvSpPr>
          <p:nvPr>
            <p:ph type="subTitle" idx="4294967295"/>
          </p:nvPr>
        </p:nvSpPr>
        <p:spPr>
          <a:xfrm>
            <a:off x="815975" y="1222375"/>
            <a:ext cx="7510463" cy="4872038"/>
          </a:xfrm>
          <a:prstGeom prst="rect">
            <a:avLst/>
          </a:prstGeom>
          <a:noFill/>
          <a:ln>
            <a:noFill/>
          </a:ln>
        </p:spPr>
        <p:txBody>
          <a:bodyPr spcFirstLastPara="1" wrap="square" lIns="0" tIns="64425" rIns="0" bIns="0" anchor="ctr" anchorCtr="0">
            <a:noAutofit/>
          </a:bodyPr>
          <a:lstStyle/>
          <a:p>
            <a:pPr marL="0" marR="0" lvl="0" indent="-91440" algn="l" rtl="0">
              <a:lnSpc>
                <a:spcPct val="84000"/>
              </a:lnSpc>
              <a:spcBef>
                <a:spcPts val="0"/>
              </a:spcBef>
              <a:spcAft>
                <a:spcPts val="0"/>
              </a:spcAft>
              <a:buClr>
                <a:srgbClr val="000000"/>
              </a:buClr>
              <a:buSzPts val="1440"/>
              <a:buFont typeface="Noto Sans Symbols"/>
              <a:buChar char="●"/>
            </a:pPr>
            <a:r>
              <a:rPr lang="en-US" sz="3200" b="0" i="0" u="none" strike="noStrike" cap="none" dirty="0">
                <a:solidFill>
                  <a:srgbClr val="000000"/>
                </a:solidFill>
                <a:latin typeface="Arial"/>
                <a:ea typeface="Arial"/>
                <a:cs typeface="Arial"/>
                <a:sym typeface="Arial"/>
              </a:rPr>
              <a:t> </a:t>
            </a:r>
            <a:r>
              <a:rPr lang="en-US" sz="2800" b="0" i="0" u="none" strike="noStrike" cap="none" dirty="0">
                <a:solidFill>
                  <a:srgbClr val="000000"/>
                </a:solidFill>
                <a:latin typeface="Arial"/>
                <a:ea typeface="Arial"/>
                <a:cs typeface="Arial"/>
                <a:sym typeface="Arial"/>
              </a:rPr>
              <a:t>The Habsburgs controlled many different cultures and religions that all wanted autonomy </a:t>
            </a:r>
            <a:endParaRPr dirty="0"/>
          </a:p>
          <a:p>
            <a:pPr marL="0" marR="0" lvl="0" indent="-80010" algn="l" rtl="0">
              <a:lnSpc>
                <a:spcPct val="84000"/>
              </a:lnSpc>
              <a:spcBef>
                <a:spcPts val="800"/>
              </a:spcBef>
              <a:spcAft>
                <a:spcPts val="0"/>
              </a:spcAft>
              <a:buClr>
                <a:srgbClr val="000000"/>
              </a:buClr>
              <a:buSzPts val="1260"/>
              <a:buFont typeface="Noto Sans Symbols"/>
              <a:buChar char="●"/>
            </a:pPr>
            <a:r>
              <a:rPr lang="en-US" sz="2800" b="0" i="0" u="none" strike="noStrike" cap="none" dirty="0">
                <a:solidFill>
                  <a:srgbClr val="000000"/>
                </a:solidFill>
                <a:latin typeface="Arial"/>
                <a:ea typeface="Arial"/>
                <a:cs typeface="Arial"/>
                <a:sym typeface="Arial"/>
              </a:rPr>
              <a:t> These different groups and lands impeded Habsburg absolutism</a:t>
            </a:r>
            <a:endParaRPr dirty="0"/>
          </a:p>
          <a:p>
            <a:pPr marL="0" marR="0" lvl="0" indent="-80010" algn="l" rtl="0">
              <a:lnSpc>
                <a:spcPct val="84000"/>
              </a:lnSpc>
              <a:spcBef>
                <a:spcPts val="800"/>
              </a:spcBef>
              <a:spcAft>
                <a:spcPts val="0"/>
              </a:spcAft>
              <a:buClr>
                <a:srgbClr val="000000"/>
              </a:buClr>
              <a:buSzPts val="1260"/>
              <a:buFont typeface="Noto Sans Symbols"/>
              <a:buChar char="●"/>
            </a:pPr>
            <a:r>
              <a:rPr lang="en-US" sz="2800" b="0" i="0" u="none" strike="noStrike" cap="none" dirty="0">
                <a:solidFill>
                  <a:srgbClr val="000000"/>
                </a:solidFill>
                <a:latin typeface="Arial"/>
                <a:ea typeface="Arial"/>
                <a:cs typeface="Arial"/>
                <a:sym typeface="Arial"/>
              </a:rPr>
              <a:t>In 1679 Hungarian protestants started an insurrection that spread to Moravia, Silesia </a:t>
            </a:r>
            <a:endParaRPr dirty="0"/>
          </a:p>
          <a:p>
            <a:pPr marL="0" marR="0" lvl="0" indent="-80010" algn="l" rtl="0">
              <a:lnSpc>
                <a:spcPct val="84000"/>
              </a:lnSpc>
              <a:spcBef>
                <a:spcPts val="800"/>
              </a:spcBef>
              <a:spcAft>
                <a:spcPts val="0"/>
              </a:spcAft>
              <a:buClr>
                <a:srgbClr val="000000"/>
              </a:buClr>
              <a:buSzPts val="1260"/>
              <a:buFont typeface="Noto Sans Symbols"/>
              <a:buChar char="●"/>
            </a:pPr>
            <a:r>
              <a:rPr lang="en-US" sz="2800" b="0" i="0" u="none" strike="noStrike" cap="none" dirty="0">
                <a:solidFill>
                  <a:srgbClr val="000000"/>
                </a:solidFill>
                <a:latin typeface="Arial"/>
                <a:ea typeface="Arial"/>
                <a:cs typeface="Arial"/>
                <a:sym typeface="Arial"/>
              </a:rPr>
              <a:t> King Leopold I (1658-1705) gave concessions to Hungarian landowners but other protestants called on the Turks for help</a:t>
            </a:r>
            <a:endParaRPr dirty="0"/>
          </a:p>
          <a:p>
            <a:pPr marL="0" marR="0" lvl="0" indent="-80010" algn="l" rtl="0">
              <a:lnSpc>
                <a:spcPct val="84000"/>
              </a:lnSpc>
              <a:spcBef>
                <a:spcPts val="800"/>
              </a:spcBef>
              <a:spcAft>
                <a:spcPts val="0"/>
              </a:spcAft>
              <a:buClr>
                <a:srgbClr val="000000"/>
              </a:buClr>
              <a:buSzPts val="1260"/>
              <a:buFont typeface="Noto Sans Symbols"/>
              <a:buChar char="●"/>
            </a:pPr>
            <a:r>
              <a:rPr lang="en-US" sz="2800" b="0" i="0" u="none" strike="noStrike" cap="none" dirty="0">
                <a:solidFill>
                  <a:srgbClr val="000000"/>
                </a:solidFill>
                <a:latin typeface="Arial"/>
                <a:ea typeface="Arial"/>
                <a:cs typeface="Arial"/>
                <a:sym typeface="Arial"/>
              </a:rPr>
              <a:t> In 1683 the Turks laid siege to Vienna</a:t>
            </a:r>
            <a:endParaRPr dirty="0"/>
          </a:p>
          <a:p>
            <a:pPr marL="0" marR="0" lvl="0" indent="0" algn="l" rtl="0">
              <a:lnSpc>
                <a:spcPct val="84000"/>
              </a:lnSpc>
              <a:spcBef>
                <a:spcPts val="800"/>
              </a:spcBef>
              <a:spcAft>
                <a:spcPts val="0"/>
              </a:spcAft>
              <a:buClr>
                <a:srgbClr val="000000"/>
              </a:buClr>
              <a:buSzPts val="1260"/>
              <a:buFont typeface="Times New Roman"/>
              <a:buNone/>
            </a:pPr>
            <a:endParaRPr sz="2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4"/>
        <p:cNvGrpSpPr/>
        <p:nvPr/>
      </p:nvGrpSpPr>
      <p:grpSpPr>
        <a:xfrm>
          <a:off x="0" y="0"/>
          <a:ext cx="0" cy="0"/>
          <a:chOff x="0" y="0"/>
          <a:chExt cx="0" cy="0"/>
        </a:xfrm>
      </p:grpSpPr>
      <p:sp>
        <p:nvSpPr>
          <p:cNvPr id="535" name="Google Shape;535;p77"/>
          <p:cNvSpPr txBox="1">
            <a:spLocks noGrp="1"/>
          </p:cNvSpPr>
          <p:nvPr>
            <p:ph type="title"/>
          </p:nvPr>
        </p:nvSpPr>
        <p:spPr>
          <a:xfrm>
            <a:off x="731838" y="134938"/>
            <a:ext cx="7837487" cy="1144587"/>
          </a:xfrm>
          <a:prstGeom prst="rect">
            <a:avLst/>
          </a:prstGeom>
          <a:noFill/>
          <a:ln>
            <a:noFill/>
          </a:ln>
        </p:spPr>
        <p:txBody>
          <a:bodyPr spcFirstLastPara="1" wrap="square" lIns="0" tIns="21600" rIns="0" bIns="0" anchor="ctr" anchorCtr="0">
            <a:noAutofit/>
          </a:bodyPr>
          <a:lstStyle/>
          <a:p>
            <a:pPr marL="0" lvl="0" indent="0" algn="ctr" rtl="0">
              <a:lnSpc>
                <a:spcPct val="95000"/>
              </a:lnSpc>
              <a:spcBef>
                <a:spcPts val="0"/>
              </a:spcBef>
              <a:spcAft>
                <a:spcPts val="0"/>
              </a:spcAft>
              <a:buClr>
                <a:srgbClr val="996633"/>
              </a:buClr>
              <a:buSzPts val="3400"/>
              <a:buFont typeface="Times New Roman"/>
              <a:buNone/>
            </a:pPr>
            <a:r>
              <a:rPr lang="en-US"/>
              <a:t>The War of the Holy League 1686-1687</a:t>
            </a:r>
            <a:endParaRPr/>
          </a:p>
        </p:txBody>
      </p:sp>
      <p:sp>
        <p:nvSpPr>
          <p:cNvPr id="536" name="Google Shape;536;p77"/>
          <p:cNvSpPr txBox="1">
            <a:spLocks noGrp="1"/>
          </p:cNvSpPr>
          <p:nvPr>
            <p:ph type="body" idx="1"/>
          </p:nvPr>
        </p:nvSpPr>
        <p:spPr>
          <a:xfrm>
            <a:off x="549275" y="952500"/>
            <a:ext cx="8047038" cy="5538788"/>
          </a:xfrm>
          <a:prstGeom prst="rect">
            <a:avLst/>
          </a:prstGeom>
          <a:noFill/>
          <a:ln>
            <a:noFill/>
          </a:ln>
        </p:spPr>
        <p:txBody>
          <a:bodyPr spcFirstLastPara="1" wrap="square" lIns="0" tIns="18350" rIns="0" bIns="0" anchor="t" anchorCtr="0">
            <a:noAutofit/>
          </a:bodyPr>
          <a:lstStyle/>
          <a:p>
            <a:pPr marL="427038" lvl="0" indent="-322263" algn="l" rtl="0">
              <a:lnSpc>
                <a:spcPct val="95000"/>
              </a:lnSpc>
              <a:spcBef>
                <a:spcPts val="0"/>
              </a:spcBef>
              <a:spcAft>
                <a:spcPts val="0"/>
              </a:spcAft>
              <a:buClr>
                <a:srgbClr val="996633"/>
              </a:buClr>
              <a:buSzPts val="1305"/>
              <a:buFont typeface="Noto Sans Symbols"/>
              <a:buChar char="●"/>
            </a:pPr>
            <a:r>
              <a:rPr lang="en-US" dirty="0"/>
              <a:t>The siege was broken by the King of Poland on crusade</a:t>
            </a:r>
            <a:endParaRPr dirty="0"/>
          </a:p>
          <a:p>
            <a:pPr marL="427038" lvl="0" indent="-322263" algn="l" rtl="0">
              <a:lnSpc>
                <a:spcPct val="95000"/>
              </a:lnSpc>
              <a:spcBef>
                <a:spcPts val="1288"/>
              </a:spcBef>
              <a:spcAft>
                <a:spcPts val="0"/>
              </a:spcAft>
              <a:buClr>
                <a:srgbClr val="996633"/>
              </a:buClr>
              <a:buSzPts val="1305"/>
              <a:buFont typeface="Noto Sans Symbols"/>
              <a:buChar char="●"/>
            </a:pPr>
            <a:r>
              <a:rPr lang="en-US" dirty="0"/>
              <a:t>In response Poland-Lithuania and Austria formed the Holy League</a:t>
            </a:r>
            <a:endParaRPr dirty="0"/>
          </a:p>
          <a:p>
            <a:pPr marL="427038" lvl="0" indent="-322263" algn="l" rtl="0">
              <a:lnSpc>
                <a:spcPct val="86000"/>
              </a:lnSpc>
              <a:spcBef>
                <a:spcPts val="1288"/>
              </a:spcBef>
              <a:spcAft>
                <a:spcPts val="0"/>
              </a:spcAft>
              <a:buClr>
                <a:srgbClr val="996633"/>
              </a:buClr>
              <a:buSzPts val="1260"/>
              <a:buFont typeface="Noto Sans Symbols"/>
              <a:buChar char="●"/>
            </a:pPr>
            <a:r>
              <a:rPr lang="en-US" sz="2800" dirty="0"/>
              <a:t>The Habsburgs turned to fight the Ottomans, who under Suleiman the Magnificent ruled the most powerful empire in the world</a:t>
            </a:r>
            <a:endParaRPr dirty="0"/>
          </a:p>
          <a:p>
            <a:pPr marL="427038" lvl="0" indent="-322263" algn="l" rtl="0">
              <a:lnSpc>
                <a:spcPct val="86000"/>
              </a:lnSpc>
              <a:spcBef>
                <a:spcPts val="1288"/>
              </a:spcBef>
              <a:spcAft>
                <a:spcPts val="0"/>
              </a:spcAft>
              <a:buClr>
                <a:srgbClr val="996633"/>
              </a:buClr>
              <a:buSzPts val="1260"/>
              <a:buFont typeface="Noto Sans Symbols"/>
              <a:buChar char="●"/>
            </a:pPr>
            <a:r>
              <a:rPr lang="en-US" sz="2800" dirty="0"/>
              <a:t>Habsburg armies will recapture Hungary, Transylvania, and Croatia from the Turks</a:t>
            </a:r>
            <a:endParaRPr dirty="0"/>
          </a:p>
          <a:p>
            <a:pPr marL="427038" lvl="0" indent="-322263" algn="l" rtl="0">
              <a:lnSpc>
                <a:spcPct val="86000"/>
              </a:lnSpc>
              <a:spcBef>
                <a:spcPts val="1288"/>
              </a:spcBef>
              <a:spcAft>
                <a:spcPts val="0"/>
              </a:spcAft>
              <a:buClr>
                <a:srgbClr val="996633"/>
              </a:buClr>
              <a:buSzPts val="1260"/>
              <a:buFont typeface="Noto Sans Symbols"/>
              <a:buChar char="●"/>
            </a:pPr>
            <a:r>
              <a:rPr lang="en-US" sz="2800" dirty="0"/>
              <a:t>The Peace of </a:t>
            </a:r>
            <a:r>
              <a:rPr lang="en-US" sz="2800" dirty="0" err="1"/>
              <a:t>Karlowitz</a:t>
            </a:r>
            <a:r>
              <a:rPr lang="en-US" sz="2800" dirty="0"/>
              <a:t> (1699) brought and end to the Ottoman threat to Europe and will begin a long period of Ottoman decline that will last for 219 years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78"/>
          <p:cNvSpPr txBox="1">
            <a:spLocks noGrp="1"/>
          </p:cNvSpPr>
          <p:nvPr>
            <p:ph type="title"/>
          </p:nvPr>
        </p:nvSpPr>
        <p:spPr>
          <a:xfrm>
            <a:off x="639763" y="92075"/>
            <a:ext cx="7837487" cy="1144588"/>
          </a:xfrm>
          <a:prstGeom prst="rect">
            <a:avLst/>
          </a:prstGeom>
          <a:noFill/>
          <a:ln>
            <a:noFill/>
          </a:ln>
        </p:spPr>
        <p:txBody>
          <a:bodyPr spcFirstLastPara="1" wrap="square" lIns="0" tIns="21600" rIns="0" bIns="0" anchor="ctr" anchorCtr="0">
            <a:noAutofit/>
          </a:bodyPr>
          <a:lstStyle/>
          <a:p>
            <a:pPr marL="0" lvl="0" indent="0" algn="ctr" rtl="0">
              <a:lnSpc>
                <a:spcPct val="95000"/>
              </a:lnSpc>
              <a:spcBef>
                <a:spcPts val="0"/>
              </a:spcBef>
              <a:spcAft>
                <a:spcPts val="0"/>
              </a:spcAft>
              <a:buClr>
                <a:srgbClr val="996633"/>
              </a:buClr>
              <a:buSzPts val="3400"/>
              <a:buFont typeface="Times New Roman"/>
              <a:buNone/>
            </a:pPr>
            <a:r>
              <a:rPr lang="en-US"/>
              <a:t>Habsburg Post 1700</a:t>
            </a:r>
            <a:endParaRPr/>
          </a:p>
        </p:txBody>
      </p:sp>
      <p:sp>
        <p:nvSpPr>
          <p:cNvPr id="544" name="Google Shape;544;p78"/>
          <p:cNvSpPr txBox="1">
            <a:spLocks noGrp="1"/>
          </p:cNvSpPr>
          <p:nvPr>
            <p:ph type="subTitle" idx="4294967295"/>
          </p:nvPr>
        </p:nvSpPr>
        <p:spPr>
          <a:xfrm>
            <a:off x="639763" y="900544"/>
            <a:ext cx="7962900" cy="4555693"/>
          </a:xfrm>
          <a:prstGeom prst="rect">
            <a:avLst/>
          </a:prstGeom>
          <a:noFill/>
          <a:ln>
            <a:noFill/>
          </a:ln>
        </p:spPr>
        <p:txBody>
          <a:bodyPr spcFirstLastPara="1" wrap="square" lIns="0" tIns="56500" rIns="0" bIns="0" anchor="ctr" anchorCtr="0">
            <a:noAutofit/>
          </a:bodyPr>
          <a:lstStyle/>
          <a:p>
            <a:pPr marL="0" marR="0" lvl="0" indent="-80010" algn="l" rtl="0">
              <a:lnSpc>
                <a:spcPct val="84000"/>
              </a:lnSpc>
              <a:spcBef>
                <a:spcPts val="0"/>
              </a:spcBef>
              <a:spcAft>
                <a:spcPts val="0"/>
              </a:spcAft>
              <a:buClr>
                <a:srgbClr val="000000"/>
              </a:buClr>
              <a:buSzPts val="1260"/>
              <a:buFont typeface="Noto Sans Symbols"/>
              <a:buChar char="●"/>
            </a:pPr>
            <a:r>
              <a:rPr lang="en-US" sz="2800" b="0" i="0" u="none" strike="noStrike" cap="none" dirty="0">
                <a:solidFill>
                  <a:srgbClr val="000000"/>
                </a:solidFill>
                <a:latin typeface="Arial"/>
                <a:ea typeface="Arial"/>
                <a:cs typeface="Arial"/>
                <a:sym typeface="Arial"/>
              </a:rPr>
              <a:t> The Habsburg state had 3 parts:</a:t>
            </a:r>
            <a:br>
              <a:rPr lang="en-US" sz="2800" b="0" i="0" u="none" strike="noStrike" cap="none" dirty="0">
                <a:solidFill>
                  <a:srgbClr val="000000"/>
                </a:solidFill>
                <a:latin typeface="Arial"/>
                <a:ea typeface="Arial"/>
                <a:cs typeface="Arial"/>
                <a:sym typeface="Arial"/>
              </a:rPr>
            </a:br>
            <a:r>
              <a:rPr lang="en-US" sz="2800" b="0" i="0" u="none" strike="noStrike" cap="none" dirty="0">
                <a:solidFill>
                  <a:srgbClr val="000000"/>
                </a:solidFill>
                <a:latin typeface="Arial"/>
                <a:ea typeface="Arial"/>
                <a:cs typeface="Arial"/>
                <a:sym typeface="Arial"/>
              </a:rPr>
              <a:t>a) Austria</a:t>
            </a:r>
            <a:br>
              <a:rPr lang="en-US" sz="2800" b="0" i="0" u="none" strike="noStrike" cap="none" dirty="0">
                <a:solidFill>
                  <a:srgbClr val="000000"/>
                </a:solidFill>
                <a:latin typeface="Arial"/>
                <a:ea typeface="Arial"/>
                <a:cs typeface="Arial"/>
                <a:sym typeface="Arial"/>
              </a:rPr>
            </a:br>
            <a:r>
              <a:rPr lang="en-US" sz="2800" b="0" i="0" u="none" strike="noStrike" cap="none" dirty="0">
                <a:solidFill>
                  <a:srgbClr val="000000"/>
                </a:solidFill>
                <a:latin typeface="Arial"/>
                <a:ea typeface="Arial"/>
                <a:cs typeface="Arial"/>
                <a:sym typeface="Arial"/>
              </a:rPr>
              <a:t>b) kingdom of Bohemia</a:t>
            </a:r>
            <a:br>
              <a:rPr lang="en-US" sz="2800" b="0" i="0" u="none" strike="noStrike" cap="none" dirty="0">
                <a:solidFill>
                  <a:srgbClr val="000000"/>
                </a:solidFill>
                <a:latin typeface="Arial"/>
                <a:ea typeface="Arial"/>
                <a:cs typeface="Arial"/>
                <a:sym typeface="Arial"/>
              </a:rPr>
            </a:br>
            <a:r>
              <a:rPr lang="en-US" sz="2800" b="0" i="0" u="none" strike="noStrike" cap="none" dirty="0">
                <a:solidFill>
                  <a:srgbClr val="000000"/>
                </a:solidFill>
                <a:latin typeface="Arial"/>
                <a:ea typeface="Arial"/>
                <a:cs typeface="Arial"/>
                <a:sym typeface="Arial"/>
              </a:rPr>
              <a:t>c) kingdom of Hungary</a:t>
            </a:r>
            <a:endParaRPr dirty="0"/>
          </a:p>
          <a:p>
            <a:pPr marL="0" marR="0" lvl="0" indent="-80010" algn="l" rtl="0">
              <a:lnSpc>
                <a:spcPct val="84000"/>
              </a:lnSpc>
              <a:spcBef>
                <a:spcPts val="800"/>
              </a:spcBef>
              <a:spcAft>
                <a:spcPts val="0"/>
              </a:spcAft>
              <a:buClr>
                <a:srgbClr val="000000"/>
              </a:buClr>
              <a:buSzPts val="1260"/>
              <a:buFont typeface="Noto Sans Symbols"/>
              <a:buChar char="●"/>
            </a:pPr>
            <a:r>
              <a:rPr lang="en-US" sz="2800" b="0" i="0" u="none" strike="noStrike" cap="none" dirty="0">
                <a:solidFill>
                  <a:srgbClr val="000000"/>
                </a:solidFill>
                <a:latin typeface="Arial"/>
                <a:ea typeface="Arial"/>
                <a:cs typeface="Arial"/>
                <a:sym typeface="Arial"/>
              </a:rPr>
              <a:t> 1713, Charles </a:t>
            </a:r>
            <a:r>
              <a:rPr lang="en-US" sz="2800" b="0" i="0" u="none" strike="noStrike" cap="none" dirty="0" smtClean="0">
                <a:solidFill>
                  <a:srgbClr val="000000"/>
                </a:solidFill>
                <a:latin typeface="Arial"/>
                <a:ea typeface="Arial"/>
                <a:cs typeface="Arial"/>
                <a:sym typeface="Arial"/>
              </a:rPr>
              <a:t>VI issues the </a:t>
            </a:r>
            <a:r>
              <a:rPr lang="en-US" sz="2800" b="0" i="0" u="none" strike="noStrike" cap="none" dirty="0">
                <a:solidFill>
                  <a:srgbClr val="000000"/>
                </a:solidFill>
                <a:latin typeface="Arial"/>
                <a:ea typeface="Arial"/>
                <a:cs typeface="Arial"/>
                <a:sym typeface="Arial"/>
              </a:rPr>
              <a:t>Pragmatic Sanction, </a:t>
            </a:r>
            <a:r>
              <a:rPr lang="en-US" sz="2800" dirty="0">
                <a:latin typeface="Arial"/>
                <a:ea typeface="Arial"/>
                <a:cs typeface="Arial"/>
                <a:sym typeface="Arial"/>
              </a:rPr>
              <a:t>Habsburg</a:t>
            </a:r>
            <a:r>
              <a:rPr lang="en-US" sz="2800" b="0" i="0" u="none" strike="noStrike" cap="none" dirty="0">
                <a:solidFill>
                  <a:srgbClr val="000000"/>
                </a:solidFill>
                <a:latin typeface="Arial"/>
                <a:ea typeface="Arial"/>
                <a:cs typeface="Arial"/>
                <a:sym typeface="Arial"/>
              </a:rPr>
              <a:t> possessions would never be divided even if it meant a female </a:t>
            </a:r>
            <a:r>
              <a:rPr lang="en-US" sz="2800" b="0" i="0" u="none" strike="noStrike" cap="none" dirty="0" smtClean="0">
                <a:solidFill>
                  <a:srgbClr val="000000"/>
                </a:solidFill>
                <a:latin typeface="Arial"/>
                <a:ea typeface="Arial"/>
                <a:cs typeface="Arial"/>
                <a:sym typeface="Arial"/>
              </a:rPr>
              <a:t>heir. </a:t>
            </a:r>
            <a:r>
              <a:rPr lang="en-US" sz="2800" b="0" i="0" u="none" strike="noStrike" cap="none" dirty="0">
                <a:solidFill>
                  <a:srgbClr val="000000"/>
                </a:solidFill>
                <a:latin typeface="Arial"/>
                <a:ea typeface="Arial"/>
                <a:cs typeface="Arial"/>
                <a:sym typeface="Arial"/>
              </a:rPr>
              <a:t/>
            </a:r>
            <a:br>
              <a:rPr lang="en-US" sz="2800" b="0" i="0" u="none" strike="noStrike" cap="none" dirty="0">
                <a:solidFill>
                  <a:srgbClr val="000000"/>
                </a:solidFill>
                <a:latin typeface="Arial"/>
                <a:ea typeface="Arial"/>
                <a:cs typeface="Arial"/>
                <a:sym typeface="Arial"/>
              </a:rPr>
            </a:br>
            <a:r>
              <a:rPr lang="en-US" sz="2800" b="0" i="0" u="none" strike="noStrike" cap="none" dirty="0">
                <a:solidFill>
                  <a:srgbClr val="000000"/>
                </a:solidFill>
                <a:latin typeface="Arial"/>
                <a:ea typeface="Arial"/>
                <a:cs typeface="Arial"/>
                <a:sym typeface="Arial"/>
              </a:rPr>
              <a:t>b) Charles VI restored the rights of the aristocracy of Hungary</a:t>
            </a:r>
            <a:endParaRPr dirty="0"/>
          </a:p>
          <a:p>
            <a:pPr marL="0" marR="0" lvl="0" indent="0" algn="l" rtl="0">
              <a:lnSpc>
                <a:spcPct val="84000"/>
              </a:lnSpc>
              <a:spcBef>
                <a:spcPts val="800"/>
              </a:spcBef>
              <a:spcAft>
                <a:spcPts val="0"/>
              </a:spcAft>
              <a:buClr>
                <a:srgbClr val="000000"/>
              </a:buClr>
              <a:buSzPts val="1260"/>
              <a:buFont typeface="Times New Roman"/>
              <a:buNone/>
            </a:pPr>
            <a:endParaRPr sz="2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9"/>
          <p:cNvSpPr txBox="1"/>
          <p:nvPr/>
        </p:nvSpPr>
        <p:spPr>
          <a:xfrm>
            <a:off x="2057400" y="228600"/>
            <a:ext cx="5486400" cy="8302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Arial"/>
                <a:ea typeface="Arial"/>
                <a:cs typeface="Arial"/>
                <a:sym typeface="Arial"/>
              </a:rPr>
              <a:t>Austria</a:t>
            </a:r>
            <a:endParaRPr/>
          </a:p>
        </p:txBody>
      </p:sp>
      <p:sp>
        <p:nvSpPr>
          <p:cNvPr id="550" name="Google Shape;550;p79"/>
          <p:cNvSpPr txBox="1"/>
          <p:nvPr/>
        </p:nvSpPr>
        <p:spPr>
          <a:xfrm>
            <a:off x="685800" y="990600"/>
            <a:ext cx="6781800" cy="427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AUSTRIA: MARIA THERESA &amp; JOSEPH II</a:t>
            </a:r>
            <a:endParaRPr/>
          </a:p>
        </p:txBody>
      </p:sp>
      <p:sp>
        <p:nvSpPr>
          <p:cNvPr id="551" name="Google Shape;551;p79"/>
          <p:cNvSpPr txBox="1"/>
          <p:nvPr/>
        </p:nvSpPr>
        <p:spPr>
          <a:xfrm>
            <a:off x="762000" y="1524000"/>
            <a:ext cx="4648200" cy="427038"/>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a:t>
            </a:r>
            <a:r>
              <a:rPr lang="en-US" sz="1800" u="sng">
                <a:solidFill>
                  <a:schemeClr val="dk1"/>
                </a:solidFill>
                <a:latin typeface="Arial"/>
                <a:ea typeface="Arial"/>
                <a:cs typeface="Arial"/>
                <a:sym typeface="Arial"/>
              </a:rPr>
              <a:t>MARIA THERESA</a:t>
            </a:r>
            <a:r>
              <a:rPr lang="en-US" sz="1800">
                <a:solidFill>
                  <a:schemeClr val="dk1"/>
                </a:solidFill>
                <a:latin typeface="Arial"/>
                <a:ea typeface="Arial"/>
                <a:cs typeface="Arial"/>
                <a:sym typeface="Arial"/>
              </a:rPr>
              <a:t> (r. 1740-1780)</a:t>
            </a:r>
            <a:endParaRPr/>
          </a:p>
        </p:txBody>
      </p:sp>
      <p:sp>
        <p:nvSpPr>
          <p:cNvPr id="552" name="Google Shape;552;p79"/>
          <p:cNvSpPr txBox="1"/>
          <p:nvPr/>
        </p:nvSpPr>
        <p:spPr>
          <a:xfrm>
            <a:off x="1066800" y="2133600"/>
            <a:ext cx="35814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Strengthened central power of crown</a:t>
            </a:r>
            <a:endParaRPr/>
          </a:p>
        </p:txBody>
      </p:sp>
      <p:sp>
        <p:nvSpPr>
          <p:cNvPr id="553" name="Google Shape;553;p79"/>
          <p:cNvSpPr txBox="1"/>
          <p:nvPr/>
        </p:nvSpPr>
        <p:spPr>
          <a:xfrm>
            <a:off x="1066800" y="2971800"/>
            <a:ext cx="4114800" cy="427038"/>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Limited autonomy of regions</a:t>
            </a:r>
            <a:endParaRPr/>
          </a:p>
        </p:txBody>
      </p:sp>
      <p:sp>
        <p:nvSpPr>
          <p:cNvPr id="554" name="Google Shape;554;p79"/>
          <p:cNvSpPr txBox="1"/>
          <p:nvPr/>
        </p:nvSpPr>
        <p:spPr>
          <a:xfrm>
            <a:off x="1066800" y="3505200"/>
            <a:ext cx="38862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Aimed at making govt. more efficient</a:t>
            </a:r>
            <a:endParaRPr/>
          </a:p>
        </p:txBody>
      </p:sp>
      <p:sp>
        <p:nvSpPr>
          <p:cNvPr id="555" name="Google Shape;555;p79"/>
          <p:cNvSpPr txBox="1"/>
          <p:nvPr/>
        </p:nvSpPr>
        <p:spPr>
          <a:xfrm>
            <a:off x="1066800" y="4343400"/>
            <a:ext cx="40386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Limited burden on peasants, reduced </a:t>
            </a:r>
            <a:r>
              <a:rPr lang="en-US" sz="1800" i="1" u="sng">
                <a:solidFill>
                  <a:schemeClr val="dk1"/>
                </a:solidFill>
                <a:latin typeface="Arial"/>
                <a:ea typeface="Arial"/>
                <a:cs typeface="Arial"/>
                <a:sym typeface="Arial"/>
              </a:rPr>
              <a:t>ROBOT</a:t>
            </a:r>
            <a:endParaRPr/>
          </a:p>
        </p:txBody>
      </p:sp>
      <p:pic>
        <p:nvPicPr>
          <p:cNvPr id="556" name="Google Shape;556;p79" descr="MariaTheresa"/>
          <p:cNvPicPr preferRelativeResize="0"/>
          <p:nvPr/>
        </p:nvPicPr>
        <p:blipFill rotWithShape="1">
          <a:blip r:embed="rId3">
            <a:alphaModFix/>
          </a:blip>
          <a:srcRect/>
          <a:stretch/>
        </p:blipFill>
        <p:spPr>
          <a:xfrm>
            <a:off x="4800600" y="1905000"/>
            <a:ext cx="4052888" cy="4648200"/>
          </a:xfrm>
          <a:prstGeom prst="rect">
            <a:avLst/>
          </a:prstGeom>
          <a:noFill/>
          <a:ln>
            <a:noFill/>
          </a:ln>
        </p:spPr>
      </p:pic>
      <p:sp>
        <p:nvSpPr>
          <p:cNvPr id="557" name="Google Shape;557;p79"/>
          <p:cNvSpPr txBox="1"/>
          <p:nvPr/>
        </p:nvSpPr>
        <p:spPr>
          <a:xfrm>
            <a:off x="1066800" y="5181600"/>
            <a:ext cx="40386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Main concern = healthy pool of military recruits</a:t>
            </a:r>
            <a:endParaRPr sz="1800" i="1" u="sng">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par>
                                <p:cTn id="8" presetID="10" presetClass="entr" presetSubtype="0" fill="hold"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fade">
                                      <p:cBhvr>
                                        <p:cTn id="10" dur="1000"/>
                                        <p:tgtEl>
                                          <p:spTgt spid="5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2"/>
                                        </p:tgtEl>
                                        <p:attrNameLst>
                                          <p:attrName>style.visibility</p:attrName>
                                        </p:attrNameLst>
                                      </p:cBhvr>
                                      <p:to>
                                        <p:strVal val="visible"/>
                                      </p:to>
                                    </p:set>
                                    <p:animEffect transition="in" filter="fade">
                                      <p:cBhvr>
                                        <p:cTn id="15" dur="500"/>
                                        <p:tgtEl>
                                          <p:spTgt spid="5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3"/>
                                        </p:tgtEl>
                                        <p:attrNameLst>
                                          <p:attrName>style.visibility</p:attrName>
                                        </p:attrNameLst>
                                      </p:cBhvr>
                                      <p:to>
                                        <p:strVal val="visible"/>
                                      </p:to>
                                    </p:set>
                                    <p:animEffect transition="in" filter="fade">
                                      <p:cBhvr>
                                        <p:cTn id="20" dur="500"/>
                                        <p:tgtEl>
                                          <p:spTgt spid="5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54"/>
                                        </p:tgtEl>
                                        <p:attrNameLst>
                                          <p:attrName>style.visibility</p:attrName>
                                        </p:attrNameLst>
                                      </p:cBhvr>
                                      <p:to>
                                        <p:strVal val="visible"/>
                                      </p:to>
                                    </p:set>
                                    <p:animEffect transition="in" filter="fade">
                                      <p:cBhvr>
                                        <p:cTn id="25" dur="500"/>
                                        <p:tgtEl>
                                          <p:spTgt spid="5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55"/>
                                        </p:tgtEl>
                                        <p:attrNameLst>
                                          <p:attrName>style.visibility</p:attrName>
                                        </p:attrNameLst>
                                      </p:cBhvr>
                                      <p:to>
                                        <p:strVal val="visible"/>
                                      </p:to>
                                    </p:set>
                                    <p:animEffect transition="in" filter="fade">
                                      <p:cBhvr>
                                        <p:cTn id="30" dur="500"/>
                                        <p:tgtEl>
                                          <p:spTgt spid="5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57"/>
                                        </p:tgtEl>
                                        <p:attrNameLst>
                                          <p:attrName>style.visibility</p:attrName>
                                        </p:attrNameLst>
                                      </p:cBhvr>
                                      <p:to>
                                        <p:strVal val="visible"/>
                                      </p:to>
                                    </p:set>
                                    <p:animEffect transition="in" filter="fade">
                                      <p:cBhvr>
                                        <p:cTn id="35" dur="5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457200" y="155448"/>
            <a:ext cx="8229600" cy="1252800"/>
          </a:xfrm>
          <a:prstGeom prst="rect">
            <a:avLst/>
          </a:prstGeom>
        </p:spPr>
        <p:txBody>
          <a:bodyPr spcFirstLastPara="1" wrap="square" lIns="91425" tIns="45700" rIns="45700" bIns="45700" anchor="ctr" anchorCtr="0">
            <a:noAutofit/>
          </a:bodyPr>
          <a:lstStyle/>
          <a:p>
            <a:pPr marL="0" lvl="0" indent="0" algn="l" rtl="0">
              <a:spcBef>
                <a:spcPts val="0"/>
              </a:spcBef>
              <a:spcAft>
                <a:spcPts val="0"/>
              </a:spcAft>
              <a:buNone/>
            </a:pPr>
            <a:r>
              <a:rPr lang="en-US"/>
              <a:t>War and Religion</a:t>
            </a:r>
            <a:endParaRPr/>
          </a:p>
        </p:txBody>
      </p:sp>
      <p:sp>
        <p:nvSpPr>
          <p:cNvPr id="230" name="Google Shape;230;p33"/>
          <p:cNvSpPr txBox="1">
            <a:spLocks noGrp="1"/>
          </p:cNvSpPr>
          <p:nvPr>
            <p:ph type="body" idx="1"/>
          </p:nvPr>
        </p:nvSpPr>
        <p:spPr>
          <a:xfrm>
            <a:off x="457200" y="1774825"/>
            <a:ext cx="8229600" cy="4626000"/>
          </a:xfrm>
          <a:prstGeom prst="rect">
            <a:avLst/>
          </a:prstGeom>
        </p:spPr>
        <p:txBody>
          <a:bodyPr spcFirstLastPara="1" wrap="square" lIns="54850" tIns="91425" rIns="91425" bIns="45700" anchor="t" anchorCtr="0">
            <a:noAutofit/>
          </a:bodyPr>
          <a:lstStyle/>
          <a:p>
            <a:pPr marL="457200" lvl="0" indent="-381000" algn="l" rtl="0">
              <a:spcBef>
                <a:spcPts val="0"/>
              </a:spcBef>
              <a:spcAft>
                <a:spcPts val="0"/>
              </a:spcAft>
              <a:buSzPts val="2400"/>
              <a:buChar char="◼"/>
            </a:pPr>
            <a:r>
              <a:rPr lang="en-US" sz="2400" dirty="0"/>
              <a:t>Both titles and monopolies were sold in order to raise money that was often invested into the military</a:t>
            </a:r>
            <a:endParaRPr sz="2400" dirty="0"/>
          </a:p>
          <a:p>
            <a:pPr marL="457200" lvl="0" indent="-381000" algn="l" rtl="0">
              <a:spcBef>
                <a:spcPts val="0"/>
              </a:spcBef>
              <a:spcAft>
                <a:spcPts val="0"/>
              </a:spcAft>
              <a:buSzPts val="2400"/>
              <a:buChar char="◼"/>
            </a:pPr>
            <a:r>
              <a:rPr lang="en-US" sz="2400" dirty="0"/>
              <a:t>Kings did not want to depend on nobles for troops (as those troops could be used against the king.)</a:t>
            </a:r>
            <a:endParaRPr sz="2400" dirty="0"/>
          </a:p>
          <a:p>
            <a:pPr marL="457200" lvl="0" indent="-381000" algn="l" rtl="0">
              <a:spcBef>
                <a:spcPts val="0"/>
              </a:spcBef>
              <a:spcAft>
                <a:spcPts val="0"/>
              </a:spcAft>
              <a:buSzPts val="2400"/>
              <a:buChar char="◼"/>
            </a:pPr>
            <a:r>
              <a:rPr lang="en-US" sz="2400" dirty="0"/>
              <a:t>Military spending took up half of the budget in most European states.</a:t>
            </a:r>
            <a:endParaRPr sz="2400" dirty="0"/>
          </a:p>
          <a:p>
            <a:pPr marL="457200" lvl="0" indent="-381000" algn="l" rtl="0">
              <a:spcBef>
                <a:spcPts val="0"/>
              </a:spcBef>
              <a:spcAft>
                <a:spcPts val="0"/>
              </a:spcAft>
              <a:buSzPts val="2400"/>
              <a:buChar char="◼"/>
            </a:pPr>
            <a:r>
              <a:rPr lang="en-US" sz="2400" dirty="0"/>
              <a:t>The Church within an absolute state worked with the monarch to maintain control.</a:t>
            </a:r>
            <a:endParaRPr sz="2400" dirty="0"/>
          </a:p>
          <a:p>
            <a:pPr marL="457200" lvl="0" indent="-381000" algn="l" rtl="0">
              <a:spcBef>
                <a:spcPts val="0"/>
              </a:spcBef>
              <a:spcAft>
                <a:spcPts val="0"/>
              </a:spcAft>
              <a:buSzPts val="2400"/>
              <a:buChar char="◼"/>
            </a:pPr>
            <a:r>
              <a:rPr lang="en-US" sz="2400" dirty="0"/>
              <a:t>However, often the absolutist rulers would confiscate lands of the church in order to raise funds.</a:t>
            </a:r>
            <a:endParaRPr sz="2400" dirty="0"/>
          </a:p>
          <a:p>
            <a:pPr marL="457200" lvl="0" indent="-381000" algn="l" rtl="0">
              <a:spcBef>
                <a:spcPts val="0"/>
              </a:spcBef>
              <a:spcAft>
                <a:spcPts val="0"/>
              </a:spcAft>
              <a:buSzPts val="2400"/>
              <a:buChar char="◼"/>
            </a:pPr>
            <a:r>
              <a:rPr lang="en-US" sz="2400" dirty="0"/>
              <a:t>The Ottoman Empire was a theocracy.</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0"/>
          <p:cNvSpPr txBox="1">
            <a:spLocks noGrp="1"/>
          </p:cNvSpPr>
          <p:nvPr>
            <p:ph type="title"/>
          </p:nvPr>
        </p:nvSpPr>
        <p:spPr>
          <a:xfrm>
            <a:off x="381000" y="365694"/>
            <a:ext cx="8229600" cy="1143000"/>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Maria Theresa &amp; </a:t>
            </a:r>
            <a:br>
              <a:rPr lang="en-US" sz="3400">
                <a:solidFill>
                  <a:srgbClr val="FFC700"/>
                </a:solidFill>
              </a:rPr>
            </a:br>
            <a:r>
              <a:rPr lang="en-US" sz="3400">
                <a:solidFill>
                  <a:srgbClr val="FFC700"/>
                </a:solidFill>
              </a:rPr>
              <a:t>the War of the Austrian Succession</a:t>
            </a:r>
            <a:endParaRPr/>
          </a:p>
        </p:txBody>
      </p:sp>
      <p:sp>
        <p:nvSpPr>
          <p:cNvPr id="563" name="Google Shape;563;p80"/>
          <p:cNvSpPr txBox="1">
            <a:spLocks noGrp="1"/>
          </p:cNvSpPr>
          <p:nvPr>
            <p:ph type="body" idx="1"/>
          </p:nvPr>
        </p:nvSpPr>
        <p:spPr>
          <a:xfrm>
            <a:off x="0" y="1394546"/>
            <a:ext cx="8437418" cy="5463453"/>
          </a:xfrm>
          <a:prstGeom prst="rect">
            <a:avLst/>
          </a:prstGeom>
          <a:noFill/>
          <a:ln>
            <a:noFill/>
          </a:ln>
        </p:spPr>
        <p:txBody>
          <a:bodyPr spcFirstLastPara="1" wrap="square" lIns="54850" tIns="91425" rIns="91425" bIns="45700" anchor="t" anchorCtr="0">
            <a:noAutofit/>
          </a:bodyPr>
          <a:lstStyle/>
          <a:p>
            <a:pPr marL="438150" lvl="0" indent="-319088" algn="l" rtl="0">
              <a:lnSpc>
                <a:spcPct val="80000"/>
              </a:lnSpc>
              <a:spcBef>
                <a:spcPts val="0"/>
              </a:spcBef>
              <a:spcAft>
                <a:spcPts val="0"/>
              </a:spcAft>
              <a:buSzPts val="1920"/>
              <a:buChar char="◼"/>
            </a:pPr>
            <a:r>
              <a:rPr lang="en-US" sz="2400" dirty="0"/>
              <a:t>Daughter and successor of the  Austrian emperor, Charles </a:t>
            </a:r>
            <a:r>
              <a:rPr lang="en-US" sz="2400" dirty="0" smtClean="0"/>
              <a:t>VI</a:t>
            </a:r>
          </a:p>
          <a:p>
            <a:pPr marL="438150" lvl="0" indent="-319088" algn="l" rtl="0">
              <a:lnSpc>
                <a:spcPct val="80000"/>
              </a:lnSpc>
              <a:spcBef>
                <a:spcPts val="0"/>
              </a:spcBef>
              <a:spcAft>
                <a:spcPts val="0"/>
              </a:spcAft>
              <a:buSzPts val="1920"/>
              <a:buChar char="◼"/>
            </a:pPr>
            <a:endParaRPr sz="2400" dirty="0"/>
          </a:p>
          <a:p>
            <a:pPr marL="438150" lvl="0" indent="-319088" algn="l" rtl="0">
              <a:lnSpc>
                <a:spcPct val="80000"/>
              </a:lnSpc>
              <a:spcBef>
                <a:spcPts val="0"/>
              </a:spcBef>
              <a:spcAft>
                <a:spcPts val="0"/>
              </a:spcAft>
              <a:buSzPts val="1920"/>
              <a:buChar char="◼"/>
            </a:pPr>
            <a:r>
              <a:rPr lang="en-US" sz="2400" dirty="0"/>
              <a:t>No woman had ruled Hapsburg lands in her own name</a:t>
            </a:r>
            <a:endParaRPr dirty="0"/>
          </a:p>
          <a:p>
            <a:pPr marL="438150" lvl="0" indent="-197168" algn="l" rtl="0">
              <a:lnSpc>
                <a:spcPct val="80000"/>
              </a:lnSpc>
              <a:spcBef>
                <a:spcPts val="0"/>
              </a:spcBef>
              <a:spcAft>
                <a:spcPts val="0"/>
              </a:spcAft>
              <a:buSzPts val="1920"/>
              <a:buNone/>
            </a:pPr>
            <a:endParaRPr sz="2400" dirty="0"/>
          </a:p>
          <a:p>
            <a:pPr marL="438150" lvl="0" indent="-319088" algn="l" rtl="0">
              <a:lnSpc>
                <a:spcPct val="80000"/>
              </a:lnSpc>
              <a:spcBef>
                <a:spcPts val="0"/>
              </a:spcBef>
              <a:spcAft>
                <a:spcPts val="0"/>
              </a:spcAft>
              <a:buSzPts val="1920"/>
              <a:buChar char="◼"/>
            </a:pPr>
            <a:r>
              <a:rPr lang="en-US" sz="2400" dirty="0"/>
              <a:t>Frederick II of Prussia seized the Hapsburg province of Silesia, which sparked the 8-year War of the </a:t>
            </a:r>
            <a:r>
              <a:rPr lang="en-US" sz="2400" dirty="0" smtClean="0"/>
              <a:t>Austrian </a:t>
            </a:r>
            <a:r>
              <a:rPr lang="en-US" sz="2400" dirty="0"/>
              <a:t>Succession</a:t>
            </a:r>
            <a:endParaRPr dirty="0"/>
          </a:p>
          <a:p>
            <a:pPr marL="438150" lvl="0" indent="-197168" algn="l" rtl="0">
              <a:lnSpc>
                <a:spcPct val="80000"/>
              </a:lnSpc>
              <a:spcBef>
                <a:spcPts val="0"/>
              </a:spcBef>
              <a:spcAft>
                <a:spcPts val="0"/>
              </a:spcAft>
              <a:buSzPts val="1920"/>
              <a:buNone/>
            </a:pPr>
            <a:endParaRPr sz="2400" dirty="0"/>
          </a:p>
          <a:p>
            <a:pPr marL="438150" lvl="0" indent="-319088" algn="l" rtl="0">
              <a:lnSpc>
                <a:spcPct val="80000"/>
              </a:lnSpc>
              <a:spcBef>
                <a:spcPts val="0"/>
              </a:spcBef>
              <a:spcAft>
                <a:spcPts val="0"/>
              </a:spcAft>
              <a:buSzPts val="1920"/>
              <a:buChar char="◼"/>
            </a:pPr>
            <a:r>
              <a:rPr lang="en-US" sz="2400" dirty="0"/>
              <a:t>With support from Britain and Russia, Maria Theresa preserved her empire and strengthened Hapsburg power by reorganizing the bureaucracy and improving tax collection (Britain and Russia didn’t want Prussia to upset the balance of power by gaining new lands)</a:t>
            </a:r>
            <a:endParaRPr dirty="0"/>
          </a:p>
        </p:txBody>
      </p:sp>
      <p:pic>
        <p:nvPicPr>
          <p:cNvPr id="564" name="Google Shape;564;p80"/>
          <p:cNvPicPr preferRelativeResize="0"/>
          <p:nvPr/>
        </p:nvPicPr>
        <p:blipFill rotWithShape="1">
          <a:blip r:embed="rId3">
            <a:alphaModFix/>
          </a:blip>
          <a:srcRect/>
          <a:stretch/>
        </p:blipFill>
        <p:spPr>
          <a:xfrm>
            <a:off x="7446962" y="4729161"/>
            <a:ext cx="1697038" cy="2128838"/>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1"/>
          <p:cNvSpPr txBox="1"/>
          <p:nvPr/>
        </p:nvSpPr>
        <p:spPr>
          <a:xfrm>
            <a:off x="685800" y="1066800"/>
            <a:ext cx="5943600" cy="427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AUSTRIA: MARIA THERESA &amp; JOSEPH II</a:t>
            </a:r>
            <a:endParaRPr/>
          </a:p>
        </p:txBody>
      </p:sp>
      <p:sp>
        <p:nvSpPr>
          <p:cNvPr id="570" name="Google Shape;570;p81"/>
          <p:cNvSpPr txBox="1"/>
          <p:nvPr/>
        </p:nvSpPr>
        <p:spPr>
          <a:xfrm>
            <a:off x="685800" y="1600200"/>
            <a:ext cx="4114800" cy="427038"/>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a:t>
            </a:r>
            <a:r>
              <a:rPr lang="en-US" sz="1800" u="sng">
                <a:solidFill>
                  <a:schemeClr val="dk1"/>
                </a:solidFill>
                <a:latin typeface="Arial"/>
                <a:ea typeface="Arial"/>
                <a:cs typeface="Arial"/>
                <a:sym typeface="Arial"/>
              </a:rPr>
              <a:t>JOSEPH II</a:t>
            </a:r>
            <a:r>
              <a:rPr lang="en-US" sz="1800">
                <a:solidFill>
                  <a:schemeClr val="dk1"/>
                </a:solidFill>
                <a:latin typeface="Arial"/>
                <a:ea typeface="Arial"/>
                <a:cs typeface="Arial"/>
                <a:sym typeface="Arial"/>
              </a:rPr>
              <a:t> (r. 1765-1790)</a:t>
            </a:r>
            <a:endParaRPr/>
          </a:p>
        </p:txBody>
      </p:sp>
      <p:sp>
        <p:nvSpPr>
          <p:cNvPr id="571" name="Google Shape;571;p81"/>
          <p:cNvSpPr txBox="1"/>
          <p:nvPr/>
        </p:nvSpPr>
        <p:spPr>
          <a:xfrm>
            <a:off x="990600" y="2133600"/>
            <a:ext cx="35814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Continued strengthening central authority</a:t>
            </a:r>
            <a:endParaRPr/>
          </a:p>
        </p:txBody>
      </p:sp>
      <p:sp>
        <p:nvSpPr>
          <p:cNvPr id="572" name="Google Shape;572;p81"/>
          <p:cNvSpPr txBox="1"/>
          <p:nvPr/>
        </p:nvSpPr>
        <p:spPr>
          <a:xfrm>
            <a:off x="457200" y="3017838"/>
            <a:ext cx="41148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 Asserted royal authority over church</a:t>
            </a:r>
            <a:endParaRPr dirty="0"/>
          </a:p>
        </p:txBody>
      </p:sp>
      <p:sp>
        <p:nvSpPr>
          <p:cNvPr id="573" name="Google Shape;573;p81"/>
          <p:cNvSpPr txBox="1"/>
          <p:nvPr/>
        </p:nvSpPr>
        <p:spPr>
          <a:xfrm>
            <a:off x="990600" y="3810000"/>
            <a:ext cx="4191000" cy="427038"/>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Promoted religious toleration</a:t>
            </a:r>
            <a:endParaRPr/>
          </a:p>
        </p:txBody>
      </p:sp>
      <p:pic>
        <p:nvPicPr>
          <p:cNvPr id="574" name="Google Shape;574;p81" descr="JosephII"/>
          <p:cNvPicPr preferRelativeResize="0"/>
          <p:nvPr/>
        </p:nvPicPr>
        <p:blipFill rotWithShape="1">
          <a:blip r:embed="rId3">
            <a:alphaModFix/>
          </a:blip>
          <a:srcRect/>
          <a:stretch/>
        </p:blipFill>
        <p:spPr>
          <a:xfrm>
            <a:off x="4862513" y="1524000"/>
            <a:ext cx="4098925" cy="5105400"/>
          </a:xfrm>
          <a:prstGeom prst="rect">
            <a:avLst/>
          </a:prstGeom>
          <a:noFill/>
          <a:ln>
            <a:noFill/>
          </a:ln>
        </p:spPr>
      </p:pic>
      <p:sp>
        <p:nvSpPr>
          <p:cNvPr id="575" name="Google Shape;575;p81"/>
          <p:cNvSpPr txBox="1"/>
          <p:nvPr/>
        </p:nvSpPr>
        <p:spPr>
          <a:xfrm>
            <a:off x="990600" y="4343400"/>
            <a:ext cx="38100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Tried to improve economic conditions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childTnLst>
                                </p:cTn>
                              </p:par>
                              <p:par>
                                <p:cTn id="8" presetID="10" presetClass="entr" presetSubtype="0" fill="hold" nodeType="withEffect">
                                  <p:stCondLst>
                                    <p:cond delay="0"/>
                                  </p:stCondLst>
                                  <p:childTnLst>
                                    <p:set>
                                      <p:cBhvr>
                                        <p:cTn id="9" dur="1" fill="hold">
                                          <p:stCondLst>
                                            <p:cond delay="0"/>
                                          </p:stCondLst>
                                        </p:cTn>
                                        <p:tgtEl>
                                          <p:spTgt spid="574"/>
                                        </p:tgtEl>
                                        <p:attrNameLst>
                                          <p:attrName>style.visibility</p:attrName>
                                        </p:attrNameLst>
                                      </p:cBhvr>
                                      <p:to>
                                        <p:strVal val="visible"/>
                                      </p:to>
                                    </p:set>
                                    <p:animEffect transition="in" filter="fade">
                                      <p:cBhvr>
                                        <p:cTn id="10" dur="1000"/>
                                        <p:tgtEl>
                                          <p:spTgt spid="5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1"/>
                                        </p:tgtEl>
                                        <p:attrNameLst>
                                          <p:attrName>style.visibility</p:attrName>
                                        </p:attrNameLst>
                                      </p:cBhvr>
                                      <p:to>
                                        <p:strVal val="visible"/>
                                      </p:to>
                                    </p:set>
                                    <p:animEffect transition="in" filter="fade">
                                      <p:cBhvr>
                                        <p:cTn id="15" dur="500"/>
                                        <p:tgtEl>
                                          <p:spTgt spid="5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72"/>
                                        </p:tgtEl>
                                        <p:attrNameLst>
                                          <p:attrName>style.visibility</p:attrName>
                                        </p:attrNameLst>
                                      </p:cBhvr>
                                      <p:to>
                                        <p:strVal val="visible"/>
                                      </p:to>
                                    </p:set>
                                    <p:animEffect transition="in" filter="fade">
                                      <p:cBhvr>
                                        <p:cTn id="20" dur="500"/>
                                        <p:tgtEl>
                                          <p:spTgt spid="5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3"/>
                                        </p:tgtEl>
                                        <p:attrNameLst>
                                          <p:attrName>style.visibility</p:attrName>
                                        </p:attrNameLst>
                                      </p:cBhvr>
                                      <p:to>
                                        <p:strVal val="visible"/>
                                      </p:to>
                                    </p:set>
                                    <p:animEffect transition="in" filter="fade">
                                      <p:cBhvr>
                                        <p:cTn id="25" dur="500"/>
                                        <p:tgtEl>
                                          <p:spTgt spid="57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75"/>
                                        </p:tgtEl>
                                        <p:attrNameLst>
                                          <p:attrName>style.visibility</p:attrName>
                                        </p:attrNameLst>
                                      </p:cBhvr>
                                      <p:to>
                                        <p:strVal val="visible"/>
                                      </p:to>
                                    </p:set>
                                    <p:animEffect transition="in" filter="fade">
                                      <p:cBhvr>
                                        <p:cTn id="30"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2"/>
          <p:cNvSpPr txBox="1"/>
          <p:nvPr/>
        </p:nvSpPr>
        <p:spPr>
          <a:xfrm>
            <a:off x="685800" y="1066800"/>
            <a:ext cx="6096000" cy="427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rPr>
              <a:t>AUSTRIA: MARIA THERESA &amp; JOSEPH II</a:t>
            </a:r>
            <a:endParaRPr/>
          </a:p>
        </p:txBody>
      </p:sp>
      <p:sp>
        <p:nvSpPr>
          <p:cNvPr id="581" name="Google Shape;581;p82"/>
          <p:cNvSpPr txBox="1"/>
          <p:nvPr/>
        </p:nvSpPr>
        <p:spPr>
          <a:xfrm>
            <a:off x="685800" y="1600200"/>
            <a:ext cx="4114800" cy="427038"/>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a:t>
            </a:r>
            <a:r>
              <a:rPr lang="en-US" sz="1800" u="sng">
                <a:solidFill>
                  <a:schemeClr val="dk1"/>
                </a:solidFill>
                <a:latin typeface="Arial"/>
                <a:ea typeface="Arial"/>
                <a:cs typeface="Arial"/>
                <a:sym typeface="Arial"/>
              </a:rPr>
              <a:t>JOSEPH II</a:t>
            </a:r>
            <a:r>
              <a:rPr lang="en-US" sz="1800">
                <a:solidFill>
                  <a:schemeClr val="dk1"/>
                </a:solidFill>
                <a:latin typeface="Arial"/>
                <a:ea typeface="Arial"/>
                <a:cs typeface="Arial"/>
                <a:sym typeface="Arial"/>
              </a:rPr>
              <a:t> (r. 1765-1790)</a:t>
            </a:r>
            <a:endParaRPr/>
          </a:p>
        </p:txBody>
      </p:sp>
      <p:sp>
        <p:nvSpPr>
          <p:cNvPr id="582" name="Google Shape;582;p82"/>
          <p:cNvSpPr txBox="1"/>
          <p:nvPr/>
        </p:nvSpPr>
        <p:spPr>
          <a:xfrm>
            <a:off x="990600" y="2209800"/>
            <a:ext cx="41148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Reformed judicial system &amp; rationalized laws</a:t>
            </a:r>
            <a:endParaRPr/>
          </a:p>
        </p:txBody>
      </p:sp>
      <p:sp>
        <p:nvSpPr>
          <p:cNvPr id="583" name="Google Shape;583;p82"/>
          <p:cNvSpPr txBox="1"/>
          <p:nvPr/>
        </p:nvSpPr>
        <p:spPr>
          <a:xfrm>
            <a:off x="990600" y="3124200"/>
            <a:ext cx="4191000" cy="7620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Enacted far-reaching reforms of rural social structure</a:t>
            </a:r>
            <a:endParaRPr/>
          </a:p>
        </p:txBody>
      </p:sp>
      <p:sp>
        <p:nvSpPr>
          <p:cNvPr id="584" name="Google Shape;584;p82"/>
          <p:cNvSpPr txBox="1"/>
          <p:nvPr/>
        </p:nvSpPr>
        <p:spPr>
          <a:xfrm>
            <a:off x="990600" y="4038600"/>
            <a:ext cx="4038600" cy="427038"/>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 Abolished serfdom &amp; </a:t>
            </a:r>
            <a:r>
              <a:rPr lang="en-US" sz="1800" i="1">
                <a:solidFill>
                  <a:schemeClr val="dk1"/>
                </a:solidFill>
                <a:latin typeface="Arial"/>
                <a:ea typeface="Arial"/>
                <a:cs typeface="Arial"/>
                <a:sym typeface="Arial"/>
              </a:rPr>
              <a:t>robot</a:t>
            </a:r>
            <a:endParaRPr/>
          </a:p>
        </p:txBody>
      </p:sp>
      <p:pic>
        <p:nvPicPr>
          <p:cNvPr id="585" name="Google Shape;585;p82" descr="JosephII2"/>
          <p:cNvPicPr preferRelativeResize="0"/>
          <p:nvPr/>
        </p:nvPicPr>
        <p:blipFill rotWithShape="1">
          <a:blip r:embed="rId3">
            <a:alphaModFix/>
          </a:blip>
          <a:srcRect/>
          <a:stretch/>
        </p:blipFill>
        <p:spPr>
          <a:xfrm>
            <a:off x="4876800" y="1524000"/>
            <a:ext cx="4052888" cy="502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fade">
                                      <p:cBhvr>
                                        <p:cTn id="7" dur="500"/>
                                        <p:tgtEl>
                                          <p:spTgt spid="582"/>
                                        </p:tgtEl>
                                      </p:cBhvr>
                                    </p:animEffect>
                                  </p:childTnLst>
                                </p:cTn>
                              </p:par>
                              <p:par>
                                <p:cTn id="8" presetID="10" presetClass="entr" presetSubtype="0"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Effect transition="in" filter="fade">
                                      <p:cBhvr>
                                        <p:cTn id="10" dur="1000"/>
                                        <p:tgtEl>
                                          <p:spTgt spid="5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83"/>
                                        </p:tgtEl>
                                        <p:attrNameLst>
                                          <p:attrName>style.visibility</p:attrName>
                                        </p:attrNameLst>
                                      </p:cBhvr>
                                      <p:to>
                                        <p:strVal val="visible"/>
                                      </p:to>
                                    </p:set>
                                    <p:animEffect transition="in" filter="fade">
                                      <p:cBhvr>
                                        <p:cTn id="15" dur="500"/>
                                        <p:tgtEl>
                                          <p:spTgt spid="5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4"/>
                                        </p:tgtEl>
                                        <p:attrNameLst>
                                          <p:attrName>style.visibility</p:attrName>
                                        </p:attrNameLst>
                                      </p:cBhvr>
                                      <p:to>
                                        <p:strVal val="visible"/>
                                      </p:to>
                                    </p:set>
                                    <p:animEffect transition="in" filter="fade">
                                      <p:cBhvr>
                                        <p:cTn id="20" dur="500"/>
                                        <p:tgtEl>
                                          <p:spTgt spid="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3"/>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The Partitions of Poland</a:t>
            </a:r>
            <a:endParaRPr/>
          </a:p>
        </p:txBody>
      </p:sp>
      <p:sp>
        <p:nvSpPr>
          <p:cNvPr id="591" name="Google Shape;591;p83"/>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noAutofit/>
          </a:bodyPr>
          <a:lstStyle/>
          <a:p>
            <a:pPr marL="438150" lvl="0" indent="-319088" algn="l" rtl="0">
              <a:spcBef>
                <a:spcPts val="0"/>
              </a:spcBef>
              <a:spcAft>
                <a:spcPts val="0"/>
              </a:spcAft>
              <a:buSzPts val="2560"/>
              <a:buChar char="◼"/>
            </a:pPr>
            <a:r>
              <a:rPr lang="en-US" dirty="0"/>
              <a:t>1770s – Russia, Prussia, and Austria </a:t>
            </a:r>
            <a:r>
              <a:rPr lang="en-US" dirty="0" smtClean="0"/>
              <a:t>eyed </a:t>
            </a:r>
            <a:r>
              <a:rPr lang="en-US" dirty="0"/>
              <a:t>Poland</a:t>
            </a:r>
            <a:endParaRPr dirty="0"/>
          </a:p>
          <a:p>
            <a:pPr marL="438150" lvl="0" indent="-319088" algn="l" rtl="0">
              <a:spcBef>
                <a:spcPts val="0"/>
              </a:spcBef>
              <a:spcAft>
                <a:spcPts val="0"/>
              </a:spcAft>
              <a:buSzPts val="2560"/>
              <a:buFont typeface="Noto Sans Symbols"/>
              <a:buNone/>
            </a:pPr>
            <a:endParaRPr dirty="0"/>
          </a:p>
          <a:p>
            <a:pPr marL="438150" lvl="0" indent="-319088" algn="l" rtl="0">
              <a:spcBef>
                <a:spcPts val="0"/>
              </a:spcBef>
              <a:spcAft>
                <a:spcPts val="0"/>
              </a:spcAft>
              <a:buSzPts val="2560"/>
              <a:buChar char="◼"/>
            </a:pPr>
            <a:r>
              <a:rPr lang="en-US" dirty="0"/>
              <a:t>To avoid fighting one another, the three countries agreed in 1772 to </a:t>
            </a:r>
            <a:r>
              <a:rPr lang="en-US" dirty="0">
                <a:solidFill>
                  <a:srgbClr val="00CC00"/>
                </a:solidFill>
              </a:rPr>
              <a:t>partition</a:t>
            </a:r>
            <a:r>
              <a:rPr lang="en-US" dirty="0"/>
              <a:t>, or divide up, Poland (not until 1919 would a free Polish state reappear)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4"/>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Catherine the Great’s Accomplishments</a:t>
            </a:r>
            <a:endParaRPr/>
          </a:p>
        </p:txBody>
      </p:sp>
      <p:sp>
        <p:nvSpPr>
          <p:cNvPr id="597" name="Google Shape;597;p84"/>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noAutofit/>
          </a:bodyPr>
          <a:lstStyle/>
          <a:p>
            <a:pPr marL="438150" lvl="0" indent="-319088" algn="l" rtl="0">
              <a:spcBef>
                <a:spcPts val="0"/>
              </a:spcBef>
              <a:spcAft>
                <a:spcPts val="0"/>
              </a:spcAft>
              <a:buSzPts val="2560"/>
              <a:buChar char="◼"/>
            </a:pPr>
            <a:r>
              <a:rPr lang="en-US" dirty="0"/>
              <a:t>Further Westernized Russia</a:t>
            </a:r>
            <a:endParaRPr dirty="0"/>
          </a:p>
          <a:p>
            <a:pPr marL="438150" lvl="0" indent="-319088" algn="l" rtl="0">
              <a:spcBef>
                <a:spcPts val="0"/>
              </a:spcBef>
              <a:spcAft>
                <a:spcPts val="0"/>
              </a:spcAft>
              <a:buSzPts val="2560"/>
              <a:buChar char="◼"/>
            </a:pPr>
            <a:r>
              <a:rPr lang="en-US" dirty="0"/>
              <a:t>Defeated the Ottoman Empire in the Russo-Turkish War and gained a warm-water port on the Black Sea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5"/>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sz="3400">
                <a:solidFill>
                  <a:srgbClr val="FFC700"/>
                </a:solidFill>
              </a:rPr>
              <a:t>Peter the Great &amp; Catherine the Great – Historical Significance/Legacy</a:t>
            </a:r>
            <a:endParaRPr/>
          </a:p>
        </p:txBody>
      </p:sp>
      <p:sp>
        <p:nvSpPr>
          <p:cNvPr id="603" name="Google Shape;603;p85"/>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560"/>
              <a:buChar char="◼"/>
            </a:pPr>
            <a:r>
              <a:rPr lang="en-US" dirty="0"/>
              <a:t>Used terror to enforce absolute power</a:t>
            </a:r>
            <a:endParaRPr dirty="0"/>
          </a:p>
          <a:p>
            <a:pPr marL="438150" lvl="0" indent="-319088" algn="l" rtl="0">
              <a:lnSpc>
                <a:spcPct val="90000"/>
              </a:lnSpc>
              <a:spcBef>
                <a:spcPts val="0"/>
              </a:spcBef>
              <a:spcAft>
                <a:spcPts val="0"/>
              </a:spcAft>
              <a:buSzPts val="2560"/>
              <a:buChar char="◼"/>
            </a:pPr>
            <a:r>
              <a:rPr lang="en-US" dirty="0"/>
              <a:t>Westernized Russia</a:t>
            </a:r>
            <a:endParaRPr dirty="0"/>
          </a:p>
          <a:p>
            <a:pPr marL="438150" lvl="0" indent="-319088" algn="l" rtl="0">
              <a:lnSpc>
                <a:spcPct val="90000"/>
              </a:lnSpc>
              <a:spcBef>
                <a:spcPts val="0"/>
              </a:spcBef>
              <a:spcAft>
                <a:spcPts val="0"/>
              </a:spcAft>
              <a:buSzPts val="2560"/>
              <a:buChar char="◼"/>
            </a:pPr>
            <a:r>
              <a:rPr lang="en-US" dirty="0"/>
              <a:t>Expanded Russia’s borders through war, treaties, and exploration</a:t>
            </a:r>
            <a:endParaRPr dirty="0"/>
          </a:p>
          <a:p>
            <a:pPr marL="438150" lvl="0" indent="-319088" algn="l" rtl="0">
              <a:lnSpc>
                <a:spcPct val="90000"/>
              </a:lnSpc>
              <a:spcBef>
                <a:spcPts val="0"/>
              </a:spcBef>
              <a:spcAft>
                <a:spcPts val="0"/>
              </a:spcAft>
              <a:buSzPts val="2560"/>
              <a:buChar char="◼"/>
            </a:pPr>
            <a:r>
              <a:rPr lang="en-US" dirty="0"/>
              <a:t>Policies contributed to the growth of serfdom, which served only to widen the gap between Russia and the West (exactly the opposite of what Peter and Catherine wanted to do)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6"/>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Looking Ahead</a:t>
            </a:r>
            <a:endParaRPr/>
          </a:p>
        </p:txBody>
      </p:sp>
      <p:sp>
        <p:nvSpPr>
          <p:cNvPr id="609" name="Google Shape;609;p86"/>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noAutofit/>
          </a:bodyPr>
          <a:lstStyle/>
          <a:p>
            <a:pPr marL="438150" lvl="0" indent="-319088" algn="l" rtl="0">
              <a:lnSpc>
                <a:spcPct val="90000"/>
              </a:lnSpc>
              <a:spcBef>
                <a:spcPts val="0"/>
              </a:spcBef>
              <a:spcAft>
                <a:spcPts val="0"/>
              </a:spcAft>
              <a:buSzPts val="2240"/>
              <a:buChar char="◼"/>
            </a:pPr>
            <a:r>
              <a:rPr lang="en-US" sz="2800" dirty="0"/>
              <a:t>By the mid-1700s, absolute monarchs ruled four of the five leading countries in Europe – Britain, with its strong Parliament, was the only exception</a:t>
            </a:r>
            <a:endParaRPr dirty="0"/>
          </a:p>
          <a:p>
            <a:pPr marL="438150" lvl="0" indent="-319088" algn="l" rtl="0">
              <a:lnSpc>
                <a:spcPct val="90000"/>
              </a:lnSpc>
              <a:spcBef>
                <a:spcPts val="0"/>
              </a:spcBef>
              <a:spcAft>
                <a:spcPts val="0"/>
              </a:spcAft>
              <a:buSzPts val="2240"/>
              <a:buChar char="◼"/>
            </a:pPr>
            <a:r>
              <a:rPr lang="en-US" sz="2800" dirty="0"/>
              <a:t>As these five nations competed with one another, they often ending up fighting to maintain a balance of power</a:t>
            </a:r>
            <a:endParaRPr dirty="0"/>
          </a:p>
          <a:p>
            <a:pPr marL="438150" lvl="0" indent="-319088" algn="l" rtl="0">
              <a:lnSpc>
                <a:spcPct val="90000"/>
              </a:lnSpc>
              <a:spcBef>
                <a:spcPts val="0"/>
              </a:spcBef>
              <a:spcAft>
                <a:spcPts val="0"/>
              </a:spcAft>
              <a:buSzPts val="2240"/>
              <a:buChar char="◼"/>
            </a:pPr>
            <a:r>
              <a:rPr lang="en-US" sz="2800" dirty="0"/>
              <a:t>At the same time, new ideas were in the air – radical changes would soon shatter the French monarch, upset the balance of power, and revolutionize European societies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p89" descr="chart-seesaw of King &amp; Parliament-1"/>
          <p:cNvPicPr preferRelativeResize="0"/>
          <p:nvPr/>
        </p:nvPicPr>
        <p:blipFill rotWithShape="1">
          <a:blip r:embed="rId3">
            <a:alphaModFix/>
          </a:blip>
          <a:srcRect t="4378" b="1347"/>
          <a:stretch/>
        </p:blipFill>
        <p:spPr>
          <a:xfrm>
            <a:off x="1981200" y="0"/>
            <a:ext cx="5665788" cy="6858000"/>
          </a:xfrm>
          <a:prstGeom prst="rect">
            <a:avLst/>
          </a:prstGeom>
          <a:noFill/>
          <a:ln w="9525" cap="flat" cmpd="sng">
            <a:solidFill>
              <a:schemeClr val="lt1"/>
            </a:solid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4" descr="p534"/>
          <p:cNvPicPr preferRelativeResize="0"/>
          <p:nvPr/>
        </p:nvPicPr>
        <p:blipFill rotWithShape="1">
          <a:blip r:embed="rId3">
            <a:alphaModFix/>
          </a:blip>
          <a:srcRect t="9266" r="10074" b="-658"/>
          <a:stretch/>
        </p:blipFill>
        <p:spPr>
          <a:xfrm>
            <a:off x="1447800" y="76200"/>
            <a:ext cx="6781800" cy="6781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body" idx="1"/>
          </p:nvPr>
        </p:nvSpPr>
        <p:spPr>
          <a:xfrm>
            <a:off x="457200" y="1600200"/>
            <a:ext cx="4724400" cy="4530725"/>
          </a:xfrm>
          <a:prstGeom prst="rect">
            <a:avLst/>
          </a:prstGeom>
          <a:noFill/>
          <a:ln>
            <a:noFill/>
          </a:ln>
        </p:spPr>
        <p:txBody>
          <a:bodyPr spcFirstLastPara="1" wrap="square" lIns="54850" tIns="91425" rIns="91425" bIns="45700" anchor="t" anchorCtr="0">
            <a:noAutofit/>
          </a:bodyPr>
          <a:lstStyle/>
          <a:p>
            <a:pPr marL="438912" lvl="0" indent="-320040" algn="ctr" rtl="0">
              <a:spcBef>
                <a:spcPts val="0"/>
              </a:spcBef>
              <a:spcAft>
                <a:spcPts val="0"/>
              </a:spcAft>
              <a:buSzPts val="6400"/>
              <a:buFont typeface="Noto Sans Symbols"/>
              <a:buNone/>
            </a:pPr>
            <a:r>
              <a:rPr lang="en-US" sz="8000" b="1"/>
              <a:t>Spain</a:t>
            </a:r>
            <a:endParaRPr/>
          </a:p>
          <a:p>
            <a:pPr marL="438912" lvl="0" indent="-320040" algn="ctr" rtl="0">
              <a:spcBef>
                <a:spcPts val="0"/>
              </a:spcBef>
              <a:spcAft>
                <a:spcPts val="0"/>
              </a:spcAft>
              <a:buSzPts val="6400"/>
              <a:buFont typeface="Noto Sans Symbols"/>
              <a:buNone/>
            </a:pPr>
            <a:r>
              <a:rPr lang="en-US" sz="8000" b="1"/>
              <a:t>Philip II</a:t>
            </a:r>
            <a:endParaRPr/>
          </a:p>
          <a:p>
            <a:pPr marL="438912" lvl="0" indent="-320040" algn="ctr" rtl="0">
              <a:spcBef>
                <a:spcPts val="0"/>
              </a:spcBef>
              <a:spcAft>
                <a:spcPts val="0"/>
              </a:spcAft>
              <a:buSzPts val="2560"/>
              <a:buFont typeface="Noto Sans Symbols"/>
              <a:buNone/>
            </a:pPr>
            <a:r>
              <a:rPr lang="en-US"/>
              <a:t>(r. 1527-1598)</a:t>
            </a:r>
            <a:endParaRPr/>
          </a:p>
        </p:txBody>
      </p:sp>
      <p:pic>
        <p:nvPicPr>
          <p:cNvPr id="241" name="Google Shape;241;p35" descr="philip"/>
          <p:cNvPicPr preferRelativeResize="0"/>
          <p:nvPr/>
        </p:nvPicPr>
        <p:blipFill rotWithShape="1">
          <a:blip r:embed="rId3">
            <a:alphaModFix/>
          </a:blip>
          <a:srcRect/>
          <a:stretch/>
        </p:blipFill>
        <p:spPr>
          <a:xfrm>
            <a:off x="5943600" y="1752600"/>
            <a:ext cx="2095500" cy="3228975"/>
          </a:xfrm>
          <a:prstGeom prst="rect">
            <a:avLst/>
          </a:prstGeom>
          <a:noFill/>
          <a:ln>
            <a:noFill/>
          </a:ln>
        </p:spPr>
      </p:pic>
      <p:sp>
        <p:nvSpPr>
          <p:cNvPr id="242" name="Google Shape;242;p35"/>
          <p:cNvSpPr txBox="1"/>
          <p:nvPr/>
        </p:nvSpPr>
        <p:spPr>
          <a:xfrm>
            <a:off x="6172200" y="5105400"/>
            <a:ext cx="1828800" cy="138112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1800"/>
              <a:buFont typeface="Noto Sans Symbols"/>
              <a:buNone/>
            </a:pPr>
            <a:r>
              <a:rPr lang="en-US" sz="1800">
                <a:solidFill>
                  <a:schemeClr val="dk1"/>
                </a:solidFill>
                <a:latin typeface="Arial"/>
                <a:ea typeface="Arial"/>
                <a:cs typeface="Arial"/>
                <a:sym typeface="Arial"/>
              </a:rPr>
              <a:t>“Advancing Catholicism and Increasing Spain’s Power”</a:t>
            </a:r>
            <a:endParaRPr/>
          </a:p>
          <a:p>
            <a:pPr marL="0" marR="0" lvl="0" indent="0" algn="ctr" rtl="0">
              <a:spcBef>
                <a:spcPts val="90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Background: Charles V</a:t>
            </a:r>
            <a:endParaRPr/>
          </a:p>
        </p:txBody>
      </p:sp>
      <p:sp>
        <p:nvSpPr>
          <p:cNvPr id="248" name="Google Shape;248;p36"/>
          <p:cNvSpPr txBox="1">
            <a:spLocks noGrp="1"/>
          </p:cNvSpPr>
          <p:nvPr>
            <p:ph type="body" idx="1"/>
          </p:nvPr>
        </p:nvSpPr>
        <p:spPr>
          <a:xfrm>
            <a:off x="457200" y="1600200"/>
            <a:ext cx="8229600" cy="5257800"/>
          </a:xfrm>
          <a:prstGeom prst="rect">
            <a:avLst/>
          </a:prstGeom>
          <a:noFill/>
          <a:ln>
            <a:noFill/>
          </a:ln>
        </p:spPr>
        <p:txBody>
          <a:bodyPr spcFirstLastPara="1" wrap="square" lIns="54850" tIns="91425" rIns="91425" bIns="45700" anchor="t" anchorCtr="0">
            <a:noAutofit/>
          </a:bodyPr>
          <a:lstStyle/>
          <a:p>
            <a:pPr marL="438150" lvl="0" indent="-321628" algn="l" rtl="0">
              <a:lnSpc>
                <a:spcPct val="90000"/>
              </a:lnSpc>
              <a:spcBef>
                <a:spcPts val="0"/>
              </a:spcBef>
              <a:spcAft>
                <a:spcPts val="0"/>
              </a:spcAft>
              <a:buSzPts val="2600"/>
              <a:buChar char="◼"/>
            </a:pPr>
            <a:r>
              <a:rPr lang="en-US" sz="2600" dirty="0"/>
              <a:t>King of Spain &amp; Ruler of the Holy Roman Empire</a:t>
            </a:r>
            <a:endParaRPr sz="2600" dirty="0"/>
          </a:p>
          <a:p>
            <a:pPr marL="730250" lvl="1" indent="-278130" algn="l" rtl="0">
              <a:lnSpc>
                <a:spcPct val="90000"/>
              </a:lnSpc>
              <a:spcBef>
                <a:spcPts val="560"/>
              </a:spcBef>
              <a:spcAft>
                <a:spcPts val="0"/>
              </a:spcAft>
              <a:buSzPts val="2600"/>
              <a:buChar char="▪"/>
            </a:pPr>
            <a:r>
              <a:rPr lang="en-US" sz="2600" dirty="0"/>
              <a:t>Ruling two empires involved Charles in constant warfare</a:t>
            </a:r>
            <a:endParaRPr sz="2600" dirty="0"/>
          </a:p>
          <a:p>
            <a:pPr marL="730250" lvl="1" indent="-278130" algn="l" rtl="0">
              <a:lnSpc>
                <a:spcPct val="90000"/>
              </a:lnSpc>
              <a:spcBef>
                <a:spcPts val="560"/>
              </a:spcBef>
              <a:spcAft>
                <a:spcPts val="0"/>
              </a:spcAft>
              <a:buSzPts val="2600"/>
              <a:buChar char="▪"/>
            </a:pPr>
            <a:r>
              <a:rPr lang="en-US" sz="2600" dirty="0"/>
              <a:t>As a devout Catholic, he sought to suppress Protestantism in the HRE (he was eventually forced to allow the German princes to choose their own religion.)</a:t>
            </a:r>
            <a:endParaRPr sz="2600" dirty="0"/>
          </a:p>
          <a:p>
            <a:pPr marL="730250" lvl="1" indent="-278130" algn="l" rtl="0">
              <a:lnSpc>
                <a:spcPct val="90000"/>
              </a:lnSpc>
              <a:spcBef>
                <a:spcPts val="560"/>
              </a:spcBef>
              <a:spcAft>
                <a:spcPts val="0"/>
              </a:spcAft>
              <a:buSzPts val="2600"/>
              <a:buChar char="▪"/>
            </a:pPr>
            <a:r>
              <a:rPr lang="en-US" sz="2600" dirty="0"/>
              <a:t>The empire proved to be too scattered for any one person to rule effectively so Charles divided it up between his brother, Ferdinand (HRE) and his son, Philip (Spain.)</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Autofit/>
          </a:bodyPr>
          <a:lstStyle/>
          <a:p>
            <a:pPr marL="0" lvl="0" indent="0" algn="l" rtl="0">
              <a:spcBef>
                <a:spcPts val="0"/>
              </a:spcBef>
              <a:spcAft>
                <a:spcPts val="0"/>
              </a:spcAft>
              <a:buNone/>
            </a:pPr>
            <a:r>
              <a:rPr lang="en-US">
                <a:solidFill>
                  <a:srgbClr val="FFC700"/>
                </a:solidFill>
              </a:rPr>
              <a:t>Philip II</a:t>
            </a:r>
            <a:endParaRPr/>
          </a:p>
        </p:txBody>
      </p:sp>
      <p:sp>
        <p:nvSpPr>
          <p:cNvPr id="254" name="Google Shape;254;p37"/>
          <p:cNvSpPr txBox="1">
            <a:spLocks noGrp="1"/>
          </p:cNvSpPr>
          <p:nvPr>
            <p:ph type="body" idx="1"/>
          </p:nvPr>
        </p:nvSpPr>
        <p:spPr>
          <a:xfrm>
            <a:off x="457200" y="1774825"/>
            <a:ext cx="8229600" cy="4625975"/>
          </a:xfrm>
          <a:prstGeom prst="rect">
            <a:avLst/>
          </a:prstGeom>
          <a:noFill/>
          <a:ln>
            <a:noFill/>
          </a:ln>
        </p:spPr>
        <p:txBody>
          <a:bodyPr spcFirstLastPara="1" wrap="square" lIns="54850" tIns="91425" rIns="91425" bIns="45700" anchor="t" anchorCtr="0">
            <a:noAutofit/>
          </a:bodyPr>
          <a:lstStyle/>
          <a:p>
            <a:pPr marL="438150" lvl="0" indent="-319088" algn="l" rtl="0">
              <a:spcBef>
                <a:spcPts val="0"/>
              </a:spcBef>
              <a:spcAft>
                <a:spcPts val="0"/>
              </a:spcAft>
              <a:buSzPts val="2560"/>
              <a:buChar char="◼"/>
            </a:pPr>
            <a:r>
              <a:rPr lang="en-US" dirty="0"/>
              <a:t>Reigned as an absolute monarch</a:t>
            </a:r>
            <a:endParaRPr dirty="0"/>
          </a:p>
          <a:p>
            <a:pPr marL="438150" lvl="0" indent="-319088" algn="l" rtl="0">
              <a:spcBef>
                <a:spcPts val="0"/>
              </a:spcBef>
              <a:spcAft>
                <a:spcPts val="0"/>
              </a:spcAft>
              <a:buSzPts val="2560"/>
              <a:buChar char="◼"/>
            </a:pPr>
            <a:r>
              <a:rPr lang="en-US" dirty="0"/>
              <a:t>Devoted most of his time to government work (unlike many other monarchs)</a:t>
            </a:r>
            <a:endParaRPr dirty="0"/>
          </a:p>
          <a:p>
            <a:pPr marL="438150" lvl="0" indent="-319088" algn="l" rtl="0">
              <a:spcBef>
                <a:spcPts val="0"/>
              </a:spcBef>
              <a:spcAft>
                <a:spcPts val="0"/>
              </a:spcAft>
              <a:buSzPts val="2560"/>
              <a:buChar char="◼"/>
            </a:pPr>
            <a:r>
              <a:rPr lang="en-US" dirty="0"/>
              <a:t>Defended the Catholic Church and turned back the rising Protestant tide in Europe</a:t>
            </a:r>
            <a:endParaRPr dirty="0"/>
          </a:p>
          <a:p>
            <a:pPr marL="438150" lvl="0" indent="-319088" algn="l" rtl="0">
              <a:spcBef>
                <a:spcPts val="0"/>
              </a:spcBef>
              <a:spcAft>
                <a:spcPts val="0"/>
              </a:spcAft>
              <a:buSzPts val="2560"/>
              <a:buChar char="◼"/>
            </a:pPr>
            <a:r>
              <a:rPr lang="en-US" dirty="0"/>
              <a:t>Fought many wars in an attempt to advance Spanish Catholic power (e.g., the Netherlands)</a:t>
            </a:r>
            <a:endParaRPr dirty="0"/>
          </a:p>
          <a:p>
            <a:pPr marL="438150" lvl="0" indent="-156528" algn="l" rtl="0">
              <a:spcBef>
                <a:spcPts val="0"/>
              </a:spcBef>
              <a:spcAft>
                <a:spcPts val="0"/>
              </a:spcAft>
              <a:buSzPts val="256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build="p"/>
    </p:bldLst>
  </p:timing>
</p:sld>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3316</Words>
  <Application>Microsoft Office PowerPoint</Application>
  <PresentationFormat>On-screen Show (4:3)</PresentationFormat>
  <Paragraphs>326</Paragraphs>
  <Slides>57</Slides>
  <Notes>57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57</vt:i4>
      </vt:variant>
    </vt:vector>
  </HeadingPairs>
  <TitlesOfParts>
    <vt:vector size="65" baseType="lpstr">
      <vt:lpstr>Noto Sans Symbols</vt:lpstr>
      <vt:lpstr>Times New Roman</vt:lpstr>
      <vt:lpstr>Calibri</vt:lpstr>
      <vt:lpstr>Corbel</vt:lpstr>
      <vt:lpstr>Arial</vt:lpstr>
      <vt:lpstr>Module</vt:lpstr>
      <vt:lpstr>Module</vt:lpstr>
      <vt:lpstr>Office Theme</vt:lpstr>
      <vt:lpstr>Age of Absolutism 1650-1720 </vt:lpstr>
      <vt:lpstr>Absolutism</vt:lpstr>
      <vt:lpstr>Absolutist States</vt:lpstr>
      <vt:lpstr>Peasants</vt:lpstr>
      <vt:lpstr>War and Religion</vt:lpstr>
      <vt:lpstr>PowerPoint Presentation</vt:lpstr>
      <vt:lpstr>PowerPoint Presentation</vt:lpstr>
      <vt:lpstr>Background: Charles V</vt:lpstr>
      <vt:lpstr>Philip II</vt:lpstr>
      <vt:lpstr>Tools to Extend Spanish Power</vt:lpstr>
      <vt:lpstr>Philip II’s  Historical Significance/Legacy</vt:lpstr>
      <vt:lpstr>PowerPoint Presentation</vt:lpstr>
      <vt:lpstr>Louis XIII</vt:lpstr>
      <vt:lpstr>Louis XIV</vt:lpstr>
      <vt:lpstr>The Fronde</vt:lpstr>
      <vt:lpstr>Louis XIV’s Policies</vt:lpstr>
      <vt:lpstr>PowerPoint Presentation</vt:lpstr>
      <vt:lpstr>Versailles</vt:lpstr>
      <vt:lpstr>Weakening France’s Economy</vt:lpstr>
      <vt:lpstr>Louis XIV’s Accomplishments</vt:lpstr>
      <vt:lpstr>Louis XIV’s  Historical Significance/Legacy</vt:lpstr>
      <vt:lpstr>PowerPoint Presentation</vt:lpstr>
      <vt:lpstr>Prussia</vt:lpstr>
      <vt:lpstr>Frederick William I (r. 1713-1740)</vt:lpstr>
      <vt:lpstr>Rise of Frederick William (1640-1688)</vt:lpstr>
      <vt:lpstr>Creation of Prussia</vt:lpstr>
      <vt:lpstr>Frederick II the Great (r. 1740-1786)</vt:lpstr>
      <vt:lpstr>Frederick II the Great’s Accomplishments</vt:lpstr>
      <vt:lpstr>Frederick II the Great’s  Historical Significance/Legacy</vt:lpstr>
      <vt:lpstr>PowerPoint Presentation</vt:lpstr>
      <vt:lpstr>Russia</vt:lpstr>
      <vt:lpstr>Rise of the Tsars</vt:lpstr>
      <vt:lpstr>Ivan Consolidates Power</vt:lpstr>
      <vt:lpstr>The Time of Trouble</vt:lpstr>
      <vt:lpstr>Peter I the Great</vt:lpstr>
      <vt:lpstr>Peter I’s Goals</vt:lpstr>
      <vt:lpstr>Modernizing Russia</vt:lpstr>
      <vt:lpstr>Warm-Water Port</vt:lpstr>
      <vt:lpstr>Expanding Russia’s Borders</vt:lpstr>
      <vt:lpstr>Trails to the Pacific</vt:lpstr>
      <vt:lpstr>Peter I the Great’s Accomplishments</vt:lpstr>
      <vt:lpstr>Catherine the Great</vt:lpstr>
      <vt:lpstr>PowerPoint Presentation</vt:lpstr>
      <vt:lpstr>Holy Roman Empire</vt:lpstr>
      <vt:lpstr>The Habsburgs and Europe</vt:lpstr>
      <vt:lpstr>Difficulties of Habsburg Rule</vt:lpstr>
      <vt:lpstr>The War of the Holy League 1686-1687</vt:lpstr>
      <vt:lpstr>Habsburg Post 1700</vt:lpstr>
      <vt:lpstr>PowerPoint Presentation</vt:lpstr>
      <vt:lpstr>Maria Theresa &amp;  the War of the Austrian Succession</vt:lpstr>
      <vt:lpstr>PowerPoint Presentation</vt:lpstr>
      <vt:lpstr>PowerPoint Presentation</vt:lpstr>
      <vt:lpstr>The Partitions of Poland</vt:lpstr>
      <vt:lpstr>Catherine the Great’s Accomplishments</vt:lpstr>
      <vt:lpstr>Peter the Great &amp; Catherine the Great – Historical Significance/Legacy</vt:lpstr>
      <vt:lpstr>Looking Ahead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Absolutism 1650-1720</dc:title>
  <dc:creator>Kenneth Groh</dc:creator>
  <cp:lastModifiedBy>Kenneth Groh</cp:lastModifiedBy>
  <cp:revision>4</cp:revision>
  <dcterms:modified xsi:type="dcterms:W3CDTF">2019-01-31T16:01:27Z</dcterms:modified>
</cp:coreProperties>
</file>