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 id="2147483676" r:id="rId2"/>
    <p:sldMasterId id="2147483677" r:id="rId3"/>
    <p:sldMasterId id="2147483695" r:id="rId4"/>
    <p:sldMasterId id="2147483713" r:id="rId5"/>
  </p:sldMasterIdLst>
  <p:notesMasterIdLst>
    <p:notesMasterId r:id="rId59"/>
  </p:notesMasterIdLst>
  <p:handoutMasterIdLst>
    <p:handoutMasterId r:id="rId60"/>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281" r:id="rId50"/>
    <p:sldId id="282" r:id="rId51"/>
    <p:sldId id="283" r:id="rId52"/>
    <p:sldId id="284" r:id="rId53"/>
    <p:sldId id="285" r:id="rId54"/>
    <p:sldId id="286" r:id="rId55"/>
    <p:sldId id="290" r:id="rId56"/>
    <p:sldId id="288" r:id="rId57"/>
    <p:sldId id="289" r:id="rId58"/>
  </p:sldIdLst>
  <p:sldSz cx="9144000" cy="6858000" type="screen4x3"/>
  <p:notesSz cx="6954838" cy="92408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2D200454-40CA-4A62-9FC3-DE9A4176ACB9}">
      <p15:notes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1206" y="6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2042"/>
          </a:xfrm>
          <a:prstGeom prst="rect">
            <a:avLst/>
          </a:prstGeom>
        </p:spPr>
        <p:txBody>
          <a:bodyPr vert="horz" lIns="92546" tIns="46273" rIns="92546" bIns="46273" rtlCol="0"/>
          <a:lstStyle>
            <a:lvl1pPr algn="r">
              <a:defRPr sz="1200"/>
            </a:lvl1pPr>
          </a:lstStyle>
          <a:p>
            <a:fld id="{BA18994F-C2A4-4141-B75D-50A6F8C0B41D}" type="datetimeFigureOut">
              <a:rPr lang="en-US" smtClean="0"/>
              <a:t>9/19/2018</a:t>
            </a:fld>
            <a:endParaRPr lang="en-US"/>
          </a:p>
        </p:txBody>
      </p:sp>
      <p:sp>
        <p:nvSpPr>
          <p:cNvPr id="4" name="Footer Placeholder 3"/>
          <p:cNvSpPr>
            <a:spLocks noGrp="1"/>
          </p:cNvSpPr>
          <p:nvPr>
            <p:ph type="ftr" sz="quarter" idx="2"/>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777192"/>
            <a:ext cx="3013763" cy="462042"/>
          </a:xfrm>
          <a:prstGeom prst="rect">
            <a:avLst/>
          </a:prstGeom>
        </p:spPr>
        <p:txBody>
          <a:bodyPr vert="horz" lIns="92546" tIns="46273" rIns="92546" bIns="46273" rtlCol="0" anchor="b"/>
          <a:lstStyle>
            <a:lvl1pPr algn="r">
              <a:defRPr sz="1200"/>
            </a:lvl1pPr>
          </a:lstStyle>
          <a:p>
            <a:fld id="{E62DE0F4-C6B2-4E83-8976-73D0473882F6}" type="slidenum">
              <a:rPr lang="en-US" smtClean="0"/>
              <a:t>‹#›</a:t>
            </a:fld>
            <a:endParaRPr lang="en-US"/>
          </a:p>
        </p:txBody>
      </p:sp>
    </p:spTree>
    <p:extLst>
      <p:ext uri="{BB962C8B-B14F-4D97-AF65-F5344CB8AC3E}">
        <p14:creationId xmlns:p14="http://schemas.microsoft.com/office/powerpoint/2010/main" val="4100941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954838" cy="9240838"/>
          </a:xfrm>
          <a:prstGeom prst="roundRect">
            <a:avLst>
              <a:gd name="adj" fmla="val 5"/>
            </a:avLst>
          </a:prstGeom>
          <a:solidFill>
            <a:srgbClr val="FFFFFF"/>
          </a:solidFill>
          <a:ln>
            <a:noFill/>
          </a:ln>
        </p:spPr>
        <p:txBody>
          <a:bodyPr spcFirstLastPara="1" wrap="square" lIns="92531" tIns="46253" rIns="92531" bIns="46253"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4" name="Google Shape;4;n"/>
          <p:cNvSpPr/>
          <p:nvPr/>
        </p:nvSpPr>
        <p:spPr>
          <a:xfrm>
            <a:off x="0" y="0"/>
            <a:ext cx="6954838" cy="9240838"/>
          </a:xfrm>
          <a:prstGeom prst="roundRect">
            <a:avLst>
              <a:gd name="adj" fmla="val 5"/>
            </a:avLst>
          </a:prstGeom>
          <a:solidFill>
            <a:srgbClr val="FFFFFF"/>
          </a:solidFill>
          <a:ln>
            <a:noFill/>
          </a:ln>
        </p:spPr>
        <p:txBody>
          <a:bodyPr spcFirstLastPara="1" wrap="square" lIns="92531" tIns="46253" rIns="92531" bIns="46253"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5" name="Google Shape;5;n"/>
          <p:cNvSpPr/>
          <p:nvPr/>
        </p:nvSpPr>
        <p:spPr>
          <a:xfrm>
            <a:off x="0" y="0"/>
            <a:ext cx="6954838" cy="9240838"/>
          </a:xfrm>
          <a:prstGeom prst="roundRect">
            <a:avLst>
              <a:gd name="adj" fmla="val 5"/>
            </a:avLst>
          </a:prstGeom>
          <a:solidFill>
            <a:srgbClr val="FFFFFF"/>
          </a:solidFill>
          <a:ln>
            <a:noFill/>
          </a:ln>
        </p:spPr>
        <p:txBody>
          <a:bodyPr spcFirstLastPara="1" wrap="square" lIns="92531" tIns="46253" rIns="92531" bIns="46253"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6" name="Google Shape;6;n"/>
          <p:cNvSpPr/>
          <p:nvPr/>
        </p:nvSpPr>
        <p:spPr>
          <a:xfrm>
            <a:off x="0" y="0"/>
            <a:ext cx="6954838" cy="9240838"/>
          </a:xfrm>
          <a:prstGeom prst="roundRect">
            <a:avLst>
              <a:gd name="adj" fmla="val 5"/>
            </a:avLst>
          </a:prstGeom>
          <a:solidFill>
            <a:srgbClr val="FFFFFF"/>
          </a:solidFill>
          <a:ln>
            <a:noFill/>
          </a:ln>
        </p:spPr>
        <p:txBody>
          <a:bodyPr spcFirstLastPara="1" wrap="square" lIns="92531" tIns="46253" rIns="92531" bIns="46253"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7" name="Google Shape;7;n"/>
          <p:cNvSpPr/>
          <p:nvPr/>
        </p:nvSpPr>
        <p:spPr>
          <a:xfrm>
            <a:off x="0" y="0"/>
            <a:ext cx="6954838" cy="9240838"/>
          </a:xfrm>
          <a:prstGeom prst="roundRect">
            <a:avLst>
              <a:gd name="adj" fmla="val 5"/>
            </a:avLst>
          </a:prstGeom>
          <a:solidFill>
            <a:srgbClr val="FFFFFF"/>
          </a:solidFill>
          <a:ln>
            <a:noFill/>
          </a:ln>
        </p:spPr>
        <p:txBody>
          <a:bodyPr spcFirstLastPara="1" wrap="square" lIns="92531" tIns="46253" rIns="92531" bIns="46253"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8" name="Google Shape;8;n"/>
          <p:cNvSpPr>
            <a:spLocks noGrp="1" noRot="1" noChangeAspect="1"/>
          </p:cNvSpPr>
          <p:nvPr>
            <p:ph type="sldImg" idx="2"/>
          </p:nvPr>
        </p:nvSpPr>
        <p:spPr>
          <a:xfrm>
            <a:off x="-14398625" y="-11922125"/>
            <a:ext cx="16824325" cy="12617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 name="Google Shape;9;n"/>
          <p:cNvSpPr txBox="1">
            <a:spLocks noGrp="1"/>
          </p:cNvSpPr>
          <p:nvPr>
            <p:ph type="body" idx="1"/>
          </p:nvPr>
        </p:nvSpPr>
        <p:spPr>
          <a:xfrm>
            <a:off x="695484" y="4389399"/>
            <a:ext cx="5554211" cy="4148751"/>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extLst>
      <p:ext uri="{BB962C8B-B14F-4D97-AF65-F5344CB8AC3E}">
        <p14:creationId xmlns:p14="http://schemas.microsoft.com/office/powerpoint/2010/main" val="561797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notes"/>
          <p:cNvSpPr>
            <a:spLocks noGrp="1" noRot="1" noChangeAspect="1"/>
          </p:cNvSpPr>
          <p:nvPr>
            <p:ph type="sldImg" idx="2"/>
          </p:nvPr>
        </p:nvSpPr>
        <p:spPr>
          <a:xfrm>
            <a:off x="1166813" y="703263"/>
            <a:ext cx="4621212" cy="34655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96" name="Google Shape;196;p1:notes"/>
          <p:cNvSpPr txBox="1"/>
          <p:nvPr/>
        </p:nvSpPr>
        <p:spPr>
          <a:xfrm>
            <a:off x="695484" y="4389398"/>
            <a:ext cx="5563870" cy="4158377"/>
          </a:xfrm>
          <a:prstGeom prst="rect">
            <a:avLst/>
          </a:prstGeom>
          <a:noFill/>
          <a:ln>
            <a:noFill/>
          </a:ln>
        </p:spPr>
        <p:txBody>
          <a:bodyPr spcFirstLastPara="1" wrap="square" lIns="92531" tIns="46253" rIns="92531" bIns="46253" anchor="ctr" anchorCtr="0">
            <a:noAutofit/>
          </a:bodyPr>
          <a:lstStyle/>
          <a:p>
            <a:endParaRPr sz="1800"/>
          </a:p>
        </p:txBody>
      </p:sp>
      <p:sp>
        <p:nvSpPr>
          <p:cNvPr id="197" name="Google Shape;197;p1: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1:notes"/>
          <p:cNvSpPr>
            <a:spLocks noGrp="1" noRot="1" noChangeAspect="1"/>
          </p:cNvSpPr>
          <p:nvPr>
            <p:ph type="sldImg" idx="2"/>
          </p:nvPr>
        </p:nvSpPr>
        <p:spPr>
          <a:xfrm>
            <a:off x="1166813" y="703263"/>
            <a:ext cx="4621212" cy="34655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71" name="Google Shape;271;p11:notes"/>
          <p:cNvSpPr txBox="1"/>
          <p:nvPr/>
        </p:nvSpPr>
        <p:spPr>
          <a:xfrm>
            <a:off x="695484" y="4389398"/>
            <a:ext cx="5563870" cy="4158377"/>
          </a:xfrm>
          <a:prstGeom prst="rect">
            <a:avLst/>
          </a:prstGeom>
          <a:noFill/>
          <a:ln>
            <a:noFill/>
          </a:ln>
        </p:spPr>
        <p:txBody>
          <a:bodyPr spcFirstLastPara="1" wrap="square" lIns="92531" tIns="46253" rIns="92531" bIns="46253" anchor="ctr" anchorCtr="0">
            <a:noAutofit/>
          </a:bodyPr>
          <a:lstStyle/>
          <a:p>
            <a:endParaRPr sz="1800"/>
          </a:p>
        </p:txBody>
      </p:sp>
      <p:sp>
        <p:nvSpPr>
          <p:cNvPr id="272" name="Google Shape;272;p11: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2:notes"/>
          <p:cNvSpPr>
            <a:spLocks noGrp="1" noRot="1" noChangeAspect="1"/>
          </p:cNvSpPr>
          <p:nvPr>
            <p:ph type="sldImg" idx="2"/>
          </p:nvPr>
        </p:nvSpPr>
        <p:spPr>
          <a:xfrm>
            <a:off x="1166813" y="703263"/>
            <a:ext cx="4621212" cy="34655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77" name="Google Shape;277;p12:notes"/>
          <p:cNvSpPr txBox="1"/>
          <p:nvPr/>
        </p:nvSpPr>
        <p:spPr>
          <a:xfrm>
            <a:off x="695484" y="4389398"/>
            <a:ext cx="5563870" cy="4158377"/>
          </a:xfrm>
          <a:prstGeom prst="rect">
            <a:avLst/>
          </a:prstGeom>
          <a:noFill/>
          <a:ln>
            <a:noFill/>
          </a:ln>
        </p:spPr>
        <p:txBody>
          <a:bodyPr spcFirstLastPara="1" wrap="square" lIns="92531" tIns="46253" rIns="92531" bIns="46253" anchor="ctr" anchorCtr="0">
            <a:noAutofit/>
          </a:bodyPr>
          <a:lstStyle/>
          <a:p>
            <a:endParaRPr sz="1800"/>
          </a:p>
        </p:txBody>
      </p:sp>
      <p:sp>
        <p:nvSpPr>
          <p:cNvPr id="278" name="Google Shape;278;p12: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3:notes"/>
          <p:cNvSpPr>
            <a:spLocks noGrp="1" noRot="1" noChangeAspect="1"/>
          </p:cNvSpPr>
          <p:nvPr>
            <p:ph type="sldImg" idx="2"/>
          </p:nvPr>
        </p:nvSpPr>
        <p:spPr>
          <a:xfrm>
            <a:off x="1166813" y="703263"/>
            <a:ext cx="4621212" cy="34655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88" name="Google Shape;288;p13:notes"/>
          <p:cNvSpPr txBox="1"/>
          <p:nvPr/>
        </p:nvSpPr>
        <p:spPr>
          <a:xfrm>
            <a:off x="695484" y="4389398"/>
            <a:ext cx="5563870" cy="4158377"/>
          </a:xfrm>
          <a:prstGeom prst="rect">
            <a:avLst/>
          </a:prstGeom>
          <a:noFill/>
          <a:ln>
            <a:noFill/>
          </a:ln>
        </p:spPr>
        <p:txBody>
          <a:bodyPr spcFirstLastPara="1" wrap="square" lIns="92531" tIns="46253" rIns="92531" bIns="46253" anchor="ctr" anchorCtr="0">
            <a:noAutofit/>
          </a:bodyPr>
          <a:lstStyle/>
          <a:p>
            <a:endParaRPr sz="1800"/>
          </a:p>
        </p:txBody>
      </p:sp>
      <p:sp>
        <p:nvSpPr>
          <p:cNvPr id="289" name="Google Shape;289;p13: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4:notes"/>
          <p:cNvSpPr>
            <a:spLocks noGrp="1" noRot="1" noChangeAspect="1"/>
          </p:cNvSpPr>
          <p:nvPr>
            <p:ph type="sldImg" idx="2"/>
          </p:nvPr>
        </p:nvSpPr>
        <p:spPr>
          <a:xfrm>
            <a:off x="1166813" y="703263"/>
            <a:ext cx="4621212" cy="34655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99" name="Google Shape;299;p14:notes"/>
          <p:cNvSpPr txBox="1"/>
          <p:nvPr/>
        </p:nvSpPr>
        <p:spPr>
          <a:xfrm>
            <a:off x="695484" y="4389398"/>
            <a:ext cx="5563870" cy="4158377"/>
          </a:xfrm>
          <a:prstGeom prst="rect">
            <a:avLst/>
          </a:prstGeom>
          <a:noFill/>
          <a:ln>
            <a:noFill/>
          </a:ln>
        </p:spPr>
        <p:txBody>
          <a:bodyPr spcFirstLastPara="1" wrap="square" lIns="92531" tIns="46253" rIns="92531" bIns="46253" anchor="ctr" anchorCtr="0">
            <a:noAutofit/>
          </a:bodyPr>
          <a:lstStyle/>
          <a:p>
            <a:endParaRPr sz="1800"/>
          </a:p>
        </p:txBody>
      </p:sp>
      <p:sp>
        <p:nvSpPr>
          <p:cNvPr id="300" name="Google Shape;300;p14: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5:notes"/>
          <p:cNvSpPr>
            <a:spLocks noGrp="1" noRot="1" noChangeAspect="1"/>
          </p:cNvSpPr>
          <p:nvPr>
            <p:ph type="sldImg" idx="2"/>
          </p:nvPr>
        </p:nvSpPr>
        <p:spPr>
          <a:xfrm>
            <a:off x="1166813" y="703263"/>
            <a:ext cx="4621212" cy="34655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10" name="Google Shape;310;p15:notes"/>
          <p:cNvSpPr txBox="1"/>
          <p:nvPr/>
        </p:nvSpPr>
        <p:spPr>
          <a:xfrm>
            <a:off x="695484" y="4389398"/>
            <a:ext cx="5563870" cy="4158377"/>
          </a:xfrm>
          <a:prstGeom prst="rect">
            <a:avLst/>
          </a:prstGeom>
          <a:noFill/>
          <a:ln>
            <a:noFill/>
          </a:ln>
        </p:spPr>
        <p:txBody>
          <a:bodyPr spcFirstLastPara="1" wrap="square" lIns="92531" tIns="46253" rIns="92531" bIns="46253" anchor="ctr" anchorCtr="0">
            <a:noAutofit/>
          </a:bodyPr>
          <a:lstStyle/>
          <a:p>
            <a:endParaRPr sz="1800"/>
          </a:p>
        </p:txBody>
      </p:sp>
      <p:sp>
        <p:nvSpPr>
          <p:cNvPr id="311" name="Google Shape;311;p15: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6:notes"/>
          <p:cNvSpPr>
            <a:spLocks noGrp="1" noRot="1" noChangeAspect="1"/>
          </p:cNvSpPr>
          <p:nvPr>
            <p:ph type="sldImg" idx="2"/>
          </p:nvPr>
        </p:nvSpPr>
        <p:spPr>
          <a:xfrm>
            <a:off x="1166813" y="703263"/>
            <a:ext cx="4621212" cy="34655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22" name="Google Shape;322;p16:notes"/>
          <p:cNvSpPr txBox="1"/>
          <p:nvPr/>
        </p:nvSpPr>
        <p:spPr>
          <a:xfrm>
            <a:off x="695484" y="4389398"/>
            <a:ext cx="5563870" cy="4158377"/>
          </a:xfrm>
          <a:prstGeom prst="rect">
            <a:avLst/>
          </a:prstGeom>
          <a:noFill/>
          <a:ln>
            <a:noFill/>
          </a:ln>
        </p:spPr>
        <p:txBody>
          <a:bodyPr spcFirstLastPara="1" wrap="square" lIns="92531" tIns="46253" rIns="92531" bIns="46253" anchor="ctr" anchorCtr="0">
            <a:noAutofit/>
          </a:bodyPr>
          <a:lstStyle/>
          <a:p>
            <a:endParaRPr sz="1800"/>
          </a:p>
        </p:txBody>
      </p:sp>
      <p:sp>
        <p:nvSpPr>
          <p:cNvPr id="323" name="Google Shape;323;p16: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7:notes"/>
          <p:cNvSpPr>
            <a:spLocks noGrp="1" noRot="1" noChangeAspect="1"/>
          </p:cNvSpPr>
          <p:nvPr>
            <p:ph type="sldImg" idx="2"/>
          </p:nvPr>
        </p:nvSpPr>
        <p:spPr>
          <a:xfrm>
            <a:off x="1166813" y="703263"/>
            <a:ext cx="4621212" cy="34655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28" name="Google Shape;328;p17:notes"/>
          <p:cNvSpPr txBox="1"/>
          <p:nvPr/>
        </p:nvSpPr>
        <p:spPr>
          <a:xfrm>
            <a:off x="695484" y="4389398"/>
            <a:ext cx="5563870" cy="4158377"/>
          </a:xfrm>
          <a:prstGeom prst="rect">
            <a:avLst/>
          </a:prstGeom>
          <a:noFill/>
          <a:ln>
            <a:noFill/>
          </a:ln>
        </p:spPr>
        <p:txBody>
          <a:bodyPr spcFirstLastPara="1" wrap="square" lIns="92531" tIns="46253" rIns="92531" bIns="46253" anchor="ctr" anchorCtr="0">
            <a:noAutofit/>
          </a:bodyPr>
          <a:lstStyle/>
          <a:p>
            <a:endParaRPr sz="1800"/>
          </a:p>
        </p:txBody>
      </p:sp>
      <p:sp>
        <p:nvSpPr>
          <p:cNvPr id="329" name="Google Shape;329;p17: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8:notes"/>
          <p:cNvSpPr>
            <a:spLocks noGrp="1" noRot="1" noChangeAspect="1"/>
          </p:cNvSpPr>
          <p:nvPr>
            <p:ph type="sldImg" idx="2"/>
          </p:nvPr>
        </p:nvSpPr>
        <p:spPr>
          <a:xfrm>
            <a:off x="1166813" y="703263"/>
            <a:ext cx="4621212" cy="34655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42" name="Google Shape;342;p18:notes"/>
          <p:cNvSpPr txBox="1"/>
          <p:nvPr/>
        </p:nvSpPr>
        <p:spPr>
          <a:xfrm>
            <a:off x="695484" y="4389398"/>
            <a:ext cx="5563870" cy="4158377"/>
          </a:xfrm>
          <a:prstGeom prst="rect">
            <a:avLst/>
          </a:prstGeom>
          <a:noFill/>
          <a:ln>
            <a:noFill/>
          </a:ln>
        </p:spPr>
        <p:txBody>
          <a:bodyPr spcFirstLastPara="1" wrap="square" lIns="92531" tIns="46253" rIns="92531" bIns="46253" anchor="ctr" anchorCtr="0">
            <a:noAutofit/>
          </a:bodyPr>
          <a:lstStyle/>
          <a:p>
            <a:endParaRPr sz="1800"/>
          </a:p>
        </p:txBody>
      </p:sp>
      <p:sp>
        <p:nvSpPr>
          <p:cNvPr id="343" name="Google Shape;343;p18: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9:notes"/>
          <p:cNvSpPr>
            <a:spLocks noGrp="1" noRot="1" noChangeAspect="1"/>
          </p:cNvSpPr>
          <p:nvPr>
            <p:ph type="sldImg" idx="2"/>
          </p:nvPr>
        </p:nvSpPr>
        <p:spPr>
          <a:xfrm>
            <a:off x="1166813" y="703263"/>
            <a:ext cx="4621212" cy="34655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53" name="Google Shape;353;p19:notes"/>
          <p:cNvSpPr txBox="1"/>
          <p:nvPr/>
        </p:nvSpPr>
        <p:spPr>
          <a:xfrm>
            <a:off x="695484" y="4389398"/>
            <a:ext cx="5563870" cy="4158377"/>
          </a:xfrm>
          <a:prstGeom prst="rect">
            <a:avLst/>
          </a:prstGeom>
          <a:noFill/>
          <a:ln>
            <a:noFill/>
          </a:ln>
        </p:spPr>
        <p:txBody>
          <a:bodyPr spcFirstLastPara="1" wrap="square" lIns="92531" tIns="46253" rIns="92531" bIns="46253" anchor="ctr" anchorCtr="0">
            <a:noAutofit/>
          </a:bodyPr>
          <a:lstStyle/>
          <a:p>
            <a:endParaRPr sz="1800"/>
          </a:p>
        </p:txBody>
      </p:sp>
      <p:sp>
        <p:nvSpPr>
          <p:cNvPr id="354" name="Google Shape;354;p19: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0: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
        <p:nvSpPr>
          <p:cNvPr id="360" name="Google Shape;360;p20:notes"/>
          <p:cNvSpPr>
            <a:spLocks noGrp="1" noRot="1" noChangeAspect="1"/>
          </p:cNvSpPr>
          <p:nvPr>
            <p:ph type="sldImg" idx="2"/>
          </p:nvPr>
        </p:nvSpPr>
        <p:spPr>
          <a:xfrm>
            <a:off x="-14398625" y="-11922125"/>
            <a:ext cx="16824325" cy="1261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notes"/>
          <p:cNvSpPr txBox="1"/>
          <p:nvPr/>
        </p:nvSpPr>
        <p:spPr>
          <a:xfrm>
            <a:off x="3941075" y="8778796"/>
            <a:ext cx="3013763" cy="462042"/>
          </a:xfrm>
          <a:prstGeom prst="rect">
            <a:avLst/>
          </a:prstGeom>
          <a:noFill/>
          <a:ln>
            <a:noFill/>
          </a:ln>
        </p:spPr>
        <p:txBody>
          <a:bodyPr spcFirstLastPara="1" wrap="square" lIns="91089" tIns="47366" rIns="91089" bIns="47366" anchor="b" anchorCtr="0">
            <a:noAutofit/>
          </a:bodyPr>
          <a:lstStyle/>
          <a:p>
            <a:pPr algn="r">
              <a:buSzPts val="1200"/>
            </a:pPr>
            <a:r>
              <a:rPr lang="en-US" sz="1200"/>
              <a:t>S</a:t>
            </a:r>
            <a:fld id="{00000000-1234-1234-1234-123412341234}" type="slidenum">
              <a:rPr lang="en-US" sz="1200"/>
              <a:pPr algn="r">
                <a:buSzPts val="1200"/>
              </a:pPr>
              <a:t>2</a:t>
            </a:fld>
            <a:endParaRPr/>
          </a:p>
        </p:txBody>
      </p:sp>
      <p:sp>
        <p:nvSpPr>
          <p:cNvPr id="203" name="Google Shape;203;p2:notes"/>
          <p:cNvSpPr>
            <a:spLocks noGrp="1" noRot="1" noChangeAspect="1"/>
          </p:cNvSpPr>
          <p:nvPr>
            <p:ph type="sldImg" idx="2"/>
          </p:nvPr>
        </p:nvSpPr>
        <p:spPr>
          <a:xfrm>
            <a:off x="1168400" y="693738"/>
            <a:ext cx="4618038" cy="34639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04" name="Google Shape;204;p2:notes"/>
          <p:cNvSpPr txBox="1"/>
          <p:nvPr/>
        </p:nvSpPr>
        <p:spPr>
          <a:xfrm>
            <a:off x="695484" y="4389398"/>
            <a:ext cx="5563870" cy="4158377"/>
          </a:xfrm>
          <a:prstGeom prst="rect">
            <a:avLst/>
          </a:prstGeom>
          <a:noFill/>
          <a:ln>
            <a:noFill/>
          </a:ln>
        </p:spPr>
        <p:txBody>
          <a:bodyPr spcFirstLastPara="1" wrap="square" lIns="92531" tIns="46253" rIns="92531" bIns="46253" anchor="t" anchorCtr="0">
            <a:noAutofit/>
          </a:bodyPr>
          <a:lstStyle/>
          <a:p>
            <a:pPr>
              <a:buSzPts val="1200"/>
            </a:pPr>
            <a:r>
              <a:rPr lang="en-US" sz="1200">
                <a:latin typeface="Times New Roman"/>
                <a:ea typeface="Times New Roman"/>
                <a:cs typeface="Times New Roman"/>
                <a:sym typeface="Times New Roman"/>
              </a:rPr>
              <a:t>The Articles of Confederation were crafted from a combination of urgent necessity and past experience. After the colonies declared their independence in 1776, the leaders needed a government to oversee the operation of the war and, if victorious, help the country settle the peace. Fundamental issues needed to be addressed: How much political power should be given to the central government when cooperation among the states was so important? Would France gamble on aiding the fledgling nation if the United States appeared weak? How would the central government speak for all the states while each state maintained its sovereignty?</a:t>
            </a:r>
            <a:endParaRPr/>
          </a:p>
          <a:p>
            <a:pPr>
              <a:spcBef>
                <a:spcPts val="405"/>
              </a:spcBef>
              <a:buSzPts val="1200"/>
            </a:pPr>
            <a:endParaRPr sz="1200">
              <a:latin typeface="Times New Roman"/>
              <a:ea typeface="Times New Roman"/>
              <a:cs typeface="Times New Roman"/>
              <a:sym typeface="Times New Roman"/>
            </a:endParaRPr>
          </a:p>
          <a:p>
            <a:pPr>
              <a:spcBef>
                <a:spcPts val="405"/>
              </a:spcBef>
              <a:buSzPts val="1200"/>
            </a:pPr>
            <a:r>
              <a:rPr lang="en-US" sz="1200">
                <a:latin typeface="Times New Roman"/>
                <a:ea typeface="Times New Roman"/>
                <a:cs typeface="Times New Roman"/>
                <a:sym typeface="Times New Roman"/>
              </a:rPr>
              <a:t>In 1777, the </a:t>
            </a:r>
            <a:r>
              <a:rPr lang="en-US" sz="1200"/>
              <a:t>“</a:t>
            </a:r>
            <a:r>
              <a:rPr lang="en-US" sz="1200">
                <a:latin typeface="Times New Roman"/>
                <a:ea typeface="Times New Roman"/>
                <a:cs typeface="Times New Roman"/>
                <a:sym typeface="Times New Roman"/>
              </a:rPr>
              <a:t>Articles of Confederation and Perpetual Union</a:t>
            </a:r>
            <a:r>
              <a:rPr lang="en-US" sz="1200"/>
              <a:t>”</a:t>
            </a:r>
            <a:r>
              <a:rPr lang="en-US" sz="1200">
                <a:latin typeface="Times New Roman"/>
                <a:ea typeface="Times New Roman"/>
                <a:cs typeface="Times New Roman"/>
                <a:sym typeface="Times New Roman"/>
              </a:rPr>
              <a:t> were drafted and submitted to the states for ratification, but the states didn</a:t>
            </a:r>
            <a:r>
              <a:rPr lang="en-US" sz="1200"/>
              <a:t>’</a:t>
            </a:r>
            <a:r>
              <a:rPr lang="en-US" sz="1200">
                <a:latin typeface="Times New Roman"/>
                <a:ea typeface="Times New Roman"/>
                <a:cs typeface="Times New Roman"/>
                <a:sym typeface="Times New Roman"/>
              </a:rPr>
              <a:t>t approve the document until March of 1781. The Articles were modeled after the colonial charters, with the legislative branch having supremacy over the other branches. The Articles</a:t>
            </a:r>
            <a:r>
              <a:rPr lang="en-US" sz="1200"/>
              <a:t>’</a:t>
            </a:r>
            <a:r>
              <a:rPr lang="en-US" sz="1200">
                <a:latin typeface="Times New Roman"/>
                <a:ea typeface="Times New Roman"/>
                <a:cs typeface="Times New Roman"/>
                <a:sym typeface="Times New Roman"/>
              </a:rPr>
              <a:t> creators made sure that each state would remain sovereign and would retain all power not expressly given to the national Congress. This would insure that all decisions made by the government were subject to discussion and debate and that the states would never face a distant dominant power as when they were colonies under Britain.</a:t>
            </a:r>
            <a:endParaRPr/>
          </a:p>
          <a:p>
            <a:pPr>
              <a:spcBef>
                <a:spcPts val="405"/>
              </a:spcBef>
              <a:buSzPts val="1200"/>
            </a:pPr>
            <a:endParaRPr sz="1200">
              <a:latin typeface="Times New Roman"/>
              <a:ea typeface="Times New Roman"/>
              <a:cs typeface="Times New Roman"/>
              <a:sym typeface="Times New Roman"/>
            </a:endParaRPr>
          </a:p>
          <a:p>
            <a:pPr>
              <a:spcBef>
                <a:spcPts val="405"/>
              </a:spcBef>
              <a:buSzPts val="1200"/>
            </a:pPr>
            <a:endParaRPr sz="1200"/>
          </a:p>
          <a:p>
            <a:pPr>
              <a:spcBef>
                <a:spcPts val="405"/>
              </a:spcBef>
              <a:buSzPts val="1200"/>
            </a:pPr>
            <a:endParaRPr sz="1200"/>
          </a:p>
          <a:p>
            <a:pPr>
              <a:spcBef>
                <a:spcPts val="405"/>
              </a:spcBef>
              <a:buSzPts val="1200"/>
            </a:pPr>
            <a:endParaRPr sz="1200"/>
          </a:p>
          <a:p>
            <a:endParaRPr sz="1200"/>
          </a:p>
        </p:txBody>
      </p:sp>
      <p:sp>
        <p:nvSpPr>
          <p:cNvPr id="205" name="Google Shape;205;p2: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1:notes"/>
          <p:cNvSpPr>
            <a:spLocks noGrp="1" noRot="1" noChangeAspect="1"/>
          </p:cNvSpPr>
          <p:nvPr>
            <p:ph type="sldImg" idx="2"/>
          </p:nvPr>
        </p:nvSpPr>
        <p:spPr>
          <a:xfrm>
            <a:off x="1166813" y="703263"/>
            <a:ext cx="4621212" cy="34655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70" name="Google Shape;370;p21:notes"/>
          <p:cNvSpPr txBox="1"/>
          <p:nvPr/>
        </p:nvSpPr>
        <p:spPr>
          <a:xfrm>
            <a:off x="695484" y="4389398"/>
            <a:ext cx="5563870" cy="4158377"/>
          </a:xfrm>
          <a:prstGeom prst="rect">
            <a:avLst/>
          </a:prstGeom>
          <a:noFill/>
          <a:ln>
            <a:noFill/>
          </a:ln>
        </p:spPr>
        <p:txBody>
          <a:bodyPr spcFirstLastPara="1" wrap="square" lIns="92531" tIns="46253" rIns="92531" bIns="46253" anchor="ctr" anchorCtr="0">
            <a:noAutofit/>
          </a:bodyPr>
          <a:lstStyle/>
          <a:p>
            <a:endParaRPr sz="1800"/>
          </a:p>
        </p:txBody>
      </p:sp>
      <p:sp>
        <p:nvSpPr>
          <p:cNvPr id="371" name="Google Shape;371;p21: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2: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
        <p:nvSpPr>
          <p:cNvPr id="378" name="Google Shape;378;p22:notes"/>
          <p:cNvSpPr>
            <a:spLocks noGrp="1" noRot="1" noChangeAspect="1"/>
          </p:cNvSpPr>
          <p:nvPr>
            <p:ph type="sldImg" idx="2"/>
          </p:nvPr>
        </p:nvSpPr>
        <p:spPr>
          <a:xfrm>
            <a:off x="-14398625" y="-11922125"/>
            <a:ext cx="16824325" cy="1261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4: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
        <p:nvSpPr>
          <p:cNvPr id="385" name="Google Shape;385;p24:notes"/>
          <p:cNvSpPr>
            <a:spLocks noGrp="1" noRot="1" noChangeAspect="1"/>
          </p:cNvSpPr>
          <p:nvPr>
            <p:ph type="sldImg" idx="2"/>
          </p:nvPr>
        </p:nvSpPr>
        <p:spPr>
          <a:xfrm>
            <a:off x="-14398625" y="-11922125"/>
            <a:ext cx="16824325" cy="1261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5: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
        <p:nvSpPr>
          <p:cNvPr id="392" name="Google Shape;392;p25:notes"/>
          <p:cNvSpPr>
            <a:spLocks noGrp="1" noRot="1" noChangeAspect="1"/>
          </p:cNvSpPr>
          <p:nvPr>
            <p:ph type="sldImg" idx="2"/>
          </p:nvPr>
        </p:nvSpPr>
        <p:spPr>
          <a:xfrm>
            <a:off x="-14398625" y="-11922125"/>
            <a:ext cx="16824325" cy="1261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6: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
        <p:nvSpPr>
          <p:cNvPr id="398" name="Google Shape;398;p26:notes"/>
          <p:cNvSpPr>
            <a:spLocks noGrp="1" noRot="1" noChangeAspect="1"/>
          </p:cNvSpPr>
          <p:nvPr>
            <p:ph type="sldImg" idx="2"/>
          </p:nvPr>
        </p:nvSpPr>
        <p:spPr>
          <a:xfrm>
            <a:off x="-14398625" y="-11922125"/>
            <a:ext cx="16824325" cy="1261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7: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
        <p:nvSpPr>
          <p:cNvPr id="404" name="Google Shape;404;p27:notes"/>
          <p:cNvSpPr>
            <a:spLocks noGrp="1" noRot="1" noChangeAspect="1"/>
          </p:cNvSpPr>
          <p:nvPr>
            <p:ph type="sldImg" idx="2"/>
          </p:nvPr>
        </p:nvSpPr>
        <p:spPr>
          <a:xfrm>
            <a:off x="-14398625" y="-11922125"/>
            <a:ext cx="16824325" cy="1261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8:notes"/>
          <p:cNvSpPr>
            <a:spLocks noGrp="1" noRot="1" noChangeAspect="1"/>
          </p:cNvSpPr>
          <p:nvPr>
            <p:ph type="sldImg" idx="2"/>
          </p:nvPr>
        </p:nvSpPr>
        <p:spPr>
          <a:xfrm>
            <a:off x="1166813" y="703263"/>
            <a:ext cx="4621212" cy="34655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13" name="Google Shape;413;p28:notes"/>
          <p:cNvSpPr txBox="1"/>
          <p:nvPr/>
        </p:nvSpPr>
        <p:spPr>
          <a:xfrm>
            <a:off x="695484" y="4389398"/>
            <a:ext cx="5563870" cy="4158377"/>
          </a:xfrm>
          <a:prstGeom prst="rect">
            <a:avLst/>
          </a:prstGeom>
          <a:noFill/>
          <a:ln>
            <a:noFill/>
          </a:ln>
        </p:spPr>
        <p:txBody>
          <a:bodyPr spcFirstLastPara="1" wrap="square" lIns="92531" tIns="46253" rIns="92531" bIns="46253" anchor="ctr" anchorCtr="0">
            <a:noAutofit/>
          </a:bodyPr>
          <a:lstStyle/>
          <a:p>
            <a:endParaRPr sz="1800"/>
          </a:p>
        </p:txBody>
      </p:sp>
      <p:sp>
        <p:nvSpPr>
          <p:cNvPr id="414" name="Google Shape;414;p28: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9: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
        <p:nvSpPr>
          <p:cNvPr id="420" name="Google Shape;420;p29:notes"/>
          <p:cNvSpPr>
            <a:spLocks noGrp="1" noRot="1" noChangeAspect="1"/>
          </p:cNvSpPr>
          <p:nvPr>
            <p:ph type="sldImg" idx="2"/>
          </p:nvPr>
        </p:nvSpPr>
        <p:spPr>
          <a:xfrm>
            <a:off x="-14398625" y="-11922125"/>
            <a:ext cx="16824325" cy="1261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0:notes"/>
          <p:cNvSpPr>
            <a:spLocks noGrp="1" noRot="1" noChangeAspect="1"/>
          </p:cNvSpPr>
          <p:nvPr>
            <p:ph type="sldImg" idx="2"/>
          </p:nvPr>
        </p:nvSpPr>
        <p:spPr>
          <a:xfrm>
            <a:off x="1166813" y="703263"/>
            <a:ext cx="4621212" cy="34655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26" name="Google Shape;426;p30:notes"/>
          <p:cNvSpPr txBox="1"/>
          <p:nvPr/>
        </p:nvSpPr>
        <p:spPr>
          <a:xfrm>
            <a:off x="695484" y="4389398"/>
            <a:ext cx="5563870" cy="4158377"/>
          </a:xfrm>
          <a:prstGeom prst="rect">
            <a:avLst/>
          </a:prstGeom>
          <a:noFill/>
          <a:ln>
            <a:noFill/>
          </a:ln>
        </p:spPr>
        <p:txBody>
          <a:bodyPr spcFirstLastPara="1" wrap="square" lIns="92531" tIns="46253" rIns="92531" bIns="46253" anchor="ctr" anchorCtr="0">
            <a:noAutofit/>
          </a:bodyPr>
          <a:lstStyle/>
          <a:p>
            <a:endParaRPr sz="1800"/>
          </a:p>
        </p:txBody>
      </p:sp>
      <p:sp>
        <p:nvSpPr>
          <p:cNvPr id="427" name="Google Shape;427;p30: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1:notes"/>
          <p:cNvSpPr>
            <a:spLocks noGrp="1" noRot="1" noChangeAspect="1"/>
          </p:cNvSpPr>
          <p:nvPr>
            <p:ph type="sldImg" idx="2"/>
          </p:nvPr>
        </p:nvSpPr>
        <p:spPr>
          <a:xfrm>
            <a:off x="1166813" y="703263"/>
            <a:ext cx="4621212" cy="34655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33" name="Google Shape;433;p31:notes"/>
          <p:cNvSpPr txBox="1"/>
          <p:nvPr/>
        </p:nvSpPr>
        <p:spPr>
          <a:xfrm>
            <a:off x="695484" y="4389398"/>
            <a:ext cx="5563870" cy="4158377"/>
          </a:xfrm>
          <a:prstGeom prst="rect">
            <a:avLst/>
          </a:prstGeom>
          <a:noFill/>
          <a:ln>
            <a:noFill/>
          </a:ln>
        </p:spPr>
        <p:txBody>
          <a:bodyPr spcFirstLastPara="1" wrap="square" lIns="92531" tIns="46253" rIns="92531" bIns="46253" anchor="ctr" anchorCtr="0">
            <a:noAutofit/>
          </a:bodyPr>
          <a:lstStyle/>
          <a:p>
            <a:endParaRPr sz="1800"/>
          </a:p>
        </p:txBody>
      </p:sp>
      <p:sp>
        <p:nvSpPr>
          <p:cNvPr id="434" name="Google Shape;434;p31: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notes"/>
          <p:cNvSpPr txBox="1"/>
          <p:nvPr/>
        </p:nvSpPr>
        <p:spPr>
          <a:xfrm>
            <a:off x="3941075" y="8778796"/>
            <a:ext cx="3013763" cy="462042"/>
          </a:xfrm>
          <a:prstGeom prst="rect">
            <a:avLst/>
          </a:prstGeom>
          <a:noFill/>
          <a:ln>
            <a:noFill/>
          </a:ln>
        </p:spPr>
        <p:txBody>
          <a:bodyPr spcFirstLastPara="1" wrap="square" lIns="91089" tIns="47366" rIns="91089" bIns="47366" anchor="b" anchorCtr="0">
            <a:noAutofit/>
          </a:bodyPr>
          <a:lstStyle/>
          <a:p>
            <a:pPr algn="r">
              <a:buSzPts val="1200"/>
            </a:pPr>
            <a:r>
              <a:rPr lang="en-US" sz="1200"/>
              <a:t>S</a:t>
            </a:r>
            <a:fld id="{00000000-1234-1234-1234-123412341234}" type="slidenum">
              <a:rPr lang="en-US" sz="1200"/>
              <a:pPr algn="r">
                <a:buSzPts val="1200"/>
              </a:pPr>
              <a:t>3</a:t>
            </a:fld>
            <a:endParaRPr/>
          </a:p>
        </p:txBody>
      </p:sp>
      <p:sp>
        <p:nvSpPr>
          <p:cNvPr id="213" name="Google Shape;213;p3:notes"/>
          <p:cNvSpPr>
            <a:spLocks noGrp="1" noRot="1" noChangeAspect="1"/>
          </p:cNvSpPr>
          <p:nvPr>
            <p:ph type="sldImg" idx="2"/>
          </p:nvPr>
        </p:nvSpPr>
        <p:spPr>
          <a:xfrm>
            <a:off x="1168400" y="693738"/>
            <a:ext cx="4618038" cy="34639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14" name="Google Shape;214;p3:notes"/>
          <p:cNvSpPr txBox="1"/>
          <p:nvPr/>
        </p:nvSpPr>
        <p:spPr>
          <a:xfrm>
            <a:off x="695484" y="4389398"/>
            <a:ext cx="5563870" cy="4158377"/>
          </a:xfrm>
          <a:prstGeom prst="rect">
            <a:avLst/>
          </a:prstGeom>
          <a:noFill/>
          <a:ln>
            <a:noFill/>
          </a:ln>
        </p:spPr>
        <p:txBody>
          <a:bodyPr spcFirstLastPara="1" wrap="square" lIns="92531" tIns="46253" rIns="92531" bIns="46253" anchor="t" anchorCtr="0">
            <a:noAutofit/>
          </a:bodyPr>
          <a:lstStyle/>
          <a:p>
            <a:pPr>
              <a:buSzPts val="1200"/>
            </a:pPr>
            <a:r>
              <a:rPr lang="en-US" sz="1200">
                <a:latin typeface="Times New Roman"/>
                <a:ea typeface="Times New Roman"/>
                <a:cs typeface="Times New Roman"/>
                <a:sym typeface="Times New Roman"/>
              </a:rPr>
              <a:t>The Articles established a government which it characterized as a </a:t>
            </a:r>
            <a:r>
              <a:rPr lang="en-US" sz="1200"/>
              <a:t>“</a:t>
            </a:r>
            <a:r>
              <a:rPr lang="en-US" sz="1200">
                <a:latin typeface="Times New Roman"/>
                <a:ea typeface="Times New Roman"/>
                <a:cs typeface="Times New Roman"/>
                <a:sym typeface="Times New Roman"/>
              </a:rPr>
              <a:t>league of friendship</a:t>
            </a:r>
            <a:r>
              <a:rPr lang="en-US" sz="1200"/>
              <a:t>”</a:t>
            </a:r>
            <a:r>
              <a:rPr lang="en-US" sz="1200">
                <a:latin typeface="Times New Roman"/>
                <a:ea typeface="Times New Roman"/>
                <a:cs typeface="Times New Roman"/>
                <a:sym typeface="Times New Roman"/>
              </a:rPr>
              <a:t> for common defense, communication with other nations, and to administer and operate the government. It was assumed that most legislation and enforcement of laws would occur within the states and that laws passed by the national Congress would only be to administer the powers it was given. Even so, any law passed would have to be carried by a </a:t>
            </a:r>
            <a:r>
              <a:rPr lang="en-US" sz="1200"/>
              <a:t>“</a:t>
            </a:r>
            <a:r>
              <a:rPr lang="en-US" sz="1200">
                <a:latin typeface="Times New Roman"/>
                <a:ea typeface="Times New Roman"/>
                <a:cs typeface="Times New Roman"/>
                <a:sym typeface="Times New Roman"/>
              </a:rPr>
              <a:t>supermajority</a:t>
            </a:r>
            <a:r>
              <a:rPr lang="en-US" sz="1200"/>
              <a:t>”</a:t>
            </a:r>
            <a:r>
              <a:rPr lang="en-US" sz="1200">
                <a:latin typeface="Times New Roman"/>
                <a:ea typeface="Times New Roman"/>
                <a:cs typeface="Times New Roman"/>
                <a:sym typeface="Times New Roman"/>
              </a:rPr>
              <a:t> of over 67 percent, with nine of thirteen states voting in the affirmative. To further insure that the central government would not be granted any increase in power, any amendment to the Articles needed the unanimous consent of all the states.</a:t>
            </a:r>
            <a:endParaRPr/>
          </a:p>
        </p:txBody>
      </p:sp>
      <p:sp>
        <p:nvSpPr>
          <p:cNvPr id="215" name="Google Shape;215;p3: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2:notes"/>
          <p:cNvSpPr>
            <a:spLocks noGrp="1" noRot="1" noChangeAspect="1"/>
          </p:cNvSpPr>
          <p:nvPr>
            <p:ph type="sldImg" idx="2"/>
          </p:nvPr>
        </p:nvSpPr>
        <p:spPr>
          <a:xfrm>
            <a:off x="1166813" y="703263"/>
            <a:ext cx="4621212" cy="34655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42" name="Google Shape;442;p32:notes"/>
          <p:cNvSpPr txBox="1"/>
          <p:nvPr/>
        </p:nvSpPr>
        <p:spPr>
          <a:xfrm>
            <a:off x="695484" y="4389398"/>
            <a:ext cx="5563870" cy="4158377"/>
          </a:xfrm>
          <a:prstGeom prst="rect">
            <a:avLst/>
          </a:prstGeom>
          <a:noFill/>
          <a:ln>
            <a:noFill/>
          </a:ln>
        </p:spPr>
        <p:txBody>
          <a:bodyPr spcFirstLastPara="1" wrap="square" lIns="92531" tIns="46253" rIns="92531" bIns="46253" anchor="ctr" anchorCtr="0">
            <a:noAutofit/>
          </a:bodyPr>
          <a:lstStyle/>
          <a:p>
            <a:endParaRPr sz="1800"/>
          </a:p>
        </p:txBody>
      </p:sp>
      <p:sp>
        <p:nvSpPr>
          <p:cNvPr id="443" name="Google Shape;443;p32: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4:notes"/>
          <p:cNvSpPr>
            <a:spLocks noGrp="1" noRot="1" noChangeAspect="1"/>
          </p:cNvSpPr>
          <p:nvPr>
            <p:ph type="sldImg" idx="2"/>
          </p:nvPr>
        </p:nvSpPr>
        <p:spPr>
          <a:xfrm>
            <a:off x="1166813" y="703263"/>
            <a:ext cx="4621212" cy="34655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49" name="Google Shape;449;p34:notes"/>
          <p:cNvSpPr txBox="1"/>
          <p:nvPr/>
        </p:nvSpPr>
        <p:spPr>
          <a:xfrm>
            <a:off x="695484" y="4389398"/>
            <a:ext cx="5563870" cy="4158377"/>
          </a:xfrm>
          <a:prstGeom prst="rect">
            <a:avLst/>
          </a:prstGeom>
          <a:noFill/>
          <a:ln>
            <a:noFill/>
          </a:ln>
        </p:spPr>
        <p:txBody>
          <a:bodyPr spcFirstLastPara="1" wrap="square" lIns="92531" tIns="46253" rIns="92531" bIns="46253" anchor="ctr" anchorCtr="0">
            <a:noAutofit/>
          </a:bodyPr>
          <a:lstStyle/>
          <a:p>
            <a:endParaRPr sz="1800"/>
          </a:p>
        </p:txBody>
      </p:sp>
      <p:sp>
        <p:nvSpPr>
          <p:cNvPr id="450" name="Google Shape;450;p34: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4:notes"/>
          <p:cNvSpPr txBox="1"/>
          <p:nvPr/>
        </p:nvSpPr>
        <p:spPr>
          <a:xfrm>
            <a:off x="3941075" y="8778796"/>
            <a:ext cx="3013763" cy="462042"/>
          </a:xfrm>
          <a:prstGeom prst="rect">
            <a:avLst/>
          </a:prstGeom>
          <a:noFill/>
          <a:ln>
            <a:noFill/>
          </a:ln>
        </p:spPr>
        <p:txBody>
          <a:bodyPr spcFirstLastPara="1" wrap="square" lIns="91089" tIns="47366" rIns="91089" bIns="47366" anchor="b" anchorCtr="0">
            <a:noAutofit/>
          </a:bodyPr>
          <a:lstStyle/>
          <a:p>
            <a:pPr algn="r">
              <a:buSzPts val="1200"/>
            </a:pPr>
            <a:r>
              <a:rPr lang="en-US" sz="1200"/>
              <a:t>S</a:t>
            </a:r>
            <a:fld id="{00000000-1234-1234-1234-123412341234}" type="slidenum">
              <a:rPr lang="en-US" sz="1200"/>
              <a:pPr algn="r">
                <a:buSzPts val="1200"/>
              </a:pPr>
              <a:t>4</a:t>
            </a:fld>
            <a:endParaRPr/>
          </a:p>
        </p:txBody>
      </p:sp>
      <p:sp>
        <p:nvSpPr>
          <p:cNvPr id="223" name="Google Shape;223;p4:notes"/>
          <p:cNvSpPr>
            <a:spLocks noGrp="1" noRot="1" noChangeAspect="1"/>
          </p:cNvSpPr>
          <p:nvPr>
            <p:ph type="sldImg" idx="2"/>
          </p:nvPr>
        </p:nvSpPr>
        <p:spPr>
          <a:xfrm>
            <a:off x="1168400" y="693738"/>
            <a:ext cx="4618038" cy="34639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24" name="Google Shape;224;p4:notes"/>
          <p:cNvSpPr txBox="1"/>
          <p:nvPr/>
        </p:nvSpPr>
        <p:spPr>
          <a:xfrm>
            <a:off x="695484" y="4389398"/>
            <a:ext cx="5563870" cy="4158377"/>
          </a:xfrm>
          <a:prstGeom prst="rect">
            <a:avLst/>
          </a:prstGeom>
          <a:noFill/>
          <a:ln>
            <a:noFill/>
          </a:ln>
        </p:spPr>
        <p:txBody>
          <a:bodyPr spcFirstLastPara="1" wrap="square" lIns="92531" tIns="46253" rIns="92531" bIns="46253" anchor="t" anchorCtr="0">
            <a:noAutofit/>
          </a:bodyPr>
          <a:lstStyle/>
          <a:p>
            <a:pPr>
              <a:buSzPts val="1200"/>
            </a:pPr>
            <a:r>
              <a:rPr lang="en-US" sz="1200">
                <a:latin typeface="Times New Roman"/>
                <a:ea typeface="Times New Roman"/>
                <a:cs typeface="Times New Roman"/>
                <a:sym typeface="Times New Roman"/>
              </a:rPr>
              <a:t>The creators of the Articles believed that government was an agreement with the people and that power originated from the people. They further believed the best form of government was a republic, in which the people</a:t>
            </a:r>
            <a:r>
              <a:rPr lang="en-US" sz="1200"/>
              <a:t>’</a:t>
            </a:r>
            <a:r>
              <a:rPr lang="en-US" sz="1200">
                <a:latin typeface="Times New Roman"/>
                <a:ea typeface="Times New Roman"/>
                <a:cs typeface="Times New Roman"/>
                <a:sym typeface="Times New Roman"/>
              </a:rPr>
              <a:t>s wishes were addressed by chosen representatives. The legislative body would be elected by and directly responsible to the people.</a:t>
            </a:r>
            <a:endParaRPr/>
          </a:p>
          <a:p>
            <a:pPr>
              <a:spcBef>
                <a:spcPts val="405"/>
              </a:spcBef>
              <a:buSzPts val="1200"/>
            </a:pPr>
            <a:endParaRPr sz="1200">
              <a:latin typeface="Times New Roman"/>
              <a:ea typeface="Times New Roman"/>
              <a:cs typeface="Times New Roman"/>
              <a:sym typeface="Times New Roman"/>
            </a:endParaRPr>
          </a:p>
          <a:p>
            <a:pPr>
              <a:spcBef>
                <a:spcPts val="405"/>
              </a:spcBef>
              <a:buSzPts val="1200"/>
            </a:pPr>
            <a:r>
              <a:rPr lang="en-US" sz="1200">
                <a:latin typeface="Times New Roman"/>
                <a:ea typeface="Times New Roman"/>
                <a:cs typeface="Times New Roman"/>
                <a:sym typeface="Times New Roman"/>
              </a:rPr>
              <a:t>Soon after independence had been declared, many smaller states expressed concern regarding the overlapping claims to western lands made by many of the states with larger populations. The small states feared their voices would be drowned out if representation was based solely on population. Thus, to equalize representation in Congress, each state had one vote—regardless of the size of its population.</a:t>
            </a:r>
            <a:endParaRPr/>
          </a:p>
          <a:p>
            <a:pPr>
              <a:spcBef>
                <a:spcPts val="405"/>
              </a:spcBef>
              <a:buSzPts val="1200"/>
            </a:pPr>
            <a:endParaRPr sz="1200">
              <a:latin typeface="Times New Roman"/>
              <a:ea typeface="Times New Roman"/>
              <a:cs typeface="Times New Roman"/>
              <a:sym typeface="Times New Roman"/>
            </a:endParaRPr>
          </a:p>
          <a:p>
            <a:pPr>
              <a:spcBef>
                <a:spcPts val="405"/>
              </a:spcBef>
              <a:buSzPts val="1200"/>
            </a:pPr>
            <a:r>
              <a:rPr lang="en-US" sz="1200">
                <a:latin typeface="Times New Roman"/>
                <a:ea typeface="Times New Roman"/>
                <a:cs typeface="Times New Roman"/>
                <a:sym typeface="Times New Roman"/>
              </a:rPr>
              <a:t>Congress was given the responsibility for governing the country; however, it wasn</a:t>
            </a:r>
            <a:r>
              <a:rPr lang="en-US" sz="1200"/>
              <a:t>’</a:t>
            </a:r>
            <a:r>
              <a:rPr lang="en-US" sz="1200">
                <a:latin typeface="Times New Roman"/>
                <a:ea typeface="Times New Roman"/>
                <a:cs typeface="Times New Roman"/>
                <a:sym typeface="Times New Roman"/>
              </a:rPr>
              <a:t>t given much power to do so. An executive committee was meant to oversee the operations of the government, but it ended up serving more like a cabinet of advisors than as actual leadership. Congress had the authority to establish temporary courts to hear disputes among the states, but these courts could act only as mediators because they and the executive committee had no power to enforce the laws.</a:t>
            </a:r>
            <a:endParaRPr/>
          </a:p>
          <a:p>
            <a:endParaRPr sz="1200">
              <a:latin typeface="Times New Roman"/>
              <a:ea typeface="Times New Roman"/>
              <a:cs typeface="Times New Roman"/>
              <a:sym typeface="Times New Roman"/>
            </a:endParaRPr>
          </a:p>
        </p:txBody>
      </p:sp>
      <p:sp>
        <p:nvSpPr>
          <p:cNvPr id="225" name="Google Shape;225;p4: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5:notes"/>
          <p:cNvSpPr txBox="1"/>
          <p:nvPr/>
        </p:nvSpPr>
        <p:spPr>
          <a:xfrm>
            <a:off x="3941075" y="8778796"/>
            <a:ext cx="3013763" cy="462042"/>
          </a:xfrm>
          <a:prstGeom prst="rect">
            <a:avLst/>
          </a:prstGeom>
          <a:noFill/>
          <a:ln>
            <a:noFill/>
          </a:ln>
        </p:spPr>
        <p:txBody>
          <a:bodyPr spcFirstLastPara="1" wrap="square" lIns="91089" tIns="47366" rIns="91089" bIns="47366" anchor="b" anchorCtr="0">
            <a:noAutofit/>
          </a:bodyPr>
          <a:lstStyle/>
          <a:p>
            <a:pPr algn="r">
              <a:buSzPts val="1200"/>
            </a:pPr>
            <a:r>
              <a:rPr lang="en-US" sz="1200"/>
              <a:t>S</a:t>
            </a:r>
            <a:fld id="{00000000-1234-1234-1234-123412341234}" type="slidenum">
              <a:rPr lang="en-US" sz="1200"/>
              <a:pPr algn="r">
                <a:buSzPts val="1200"/>
              </a:pPr>
              <a:t>5</a:t>
            </a:fld>
            <a:endParaRPr/>
          </a:p>
        </p:txBody>
      </p:sp>
      <p:sp>
        <p:nvSpPr>
          <p:cNvPr id="233" name="Google Shape;233;p5:notes"/>
          <p:cNvSpPr>
            <a:spLocks noGrp="1" noRot="1" noChangeAspect="1"/>
          </p:cNvSpPr>
          <p:nvPr>
            <p:ph type="sldImg" idx="2"/>
          </p:nvPr>
        </p:nvSpPr>
        <p:spPr>
          <a:xfrm>
            <a:off x="1168400" y="693738"/>
            <a:ext cx="4618038" cy="34639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34" name="Google Shape;234;p5:notes"/>
          <p:cNvSpPr txBox="1"/>
          <p:nvPr/>
        </p:nvSpPr>
        <p:spPr>
          <a:xfrm>
            <a:off x="695484" y="4389398"/>
            <a:ext cx="5563870" cy="4158377"/>
          </a:xfrm>
          <a:prstGeom prst="rect">
            <a:avLst/>
          </a:prstGeom>
          <a:noFill/>
          <a:ln>
            <a:noFill/>
          </a:ln>
        </p:spPr>
        <p:txBody>
          <a:bodyPr spcFirstLastPara="1" wrap="square" lIns="92531" tIns="46253" rIns="92531" bIns="46253" anchor="t" anchorCtr="0">
            <a:noAutofit/>
          </a:bodyPr>
          <a:lstStyle/>
          <a:p>
            <a:pPr>
              <a:buSzPts val="1200"/>
            </a:pPr>
            <a:r>
              <a:rPr lang="en-US" sz="1200">
                <a:latin typeface="Times New Roman"/>
                <a:ea typeface="Times New Roman"/>
                <a:cs typeface="Times New Roman"/>
                <a:sym typeface="Times New Roman"/>
              </a:rPr>
              <a:t>The Articles of Confederation granted Congress important powers to operate the government. When the document was drafted in 1777, the immediate concern was conducting the war and hopefully crafting a favorable peace treaty. To carry out the war, Congress needed the power to make treaties with foreign nations and to establish an army and navy and appoint military officers. Such powers gave Congress authority over affairs with foreign nations.</a:t>
            </a:r>
            <a:endParaRPr/>
          </a:p>
          <a:p>
            <a:pPr>
              <a:spcBef>
                <a:spcPts val="405"/>
              </a:spcBef>
              <a:buSzPts val="1200"/>
            </a:pPr>
            <a:endParaRPr sz="1200">
              <a:latin typeface="Times New Roman"/>
              <a:ea typeface="Times New Roman"/>
              <a:cs typeface="Times New Roman"/>
              <a:sym typeface="Times New Roman"/>
            </a:endParaRPr>
          </a:p>
          <a:p>
            <a:pPr>
              <a:spcBef>
                <a:spcPts val="405"/>
              </a:spcBef>
              <a:buSzPts val="1200"/>
            </a:pPr>
            <a:r>
              <a:rPr lang="en-US" sz="1200">
                <a:latin typeface="Times New Roman"/>
                <a:ea typeface="Times New Roman"/>
                <a:cs typeface="Times New Roman"/>
                <a:sym typeface="Times New Roman"/>
              </a:rPr>
              <a:t>To help pay for the war and for the operation of the government after independence had been won, Congress would need to requisition funds and to print and borrow money. This requisitioning power allowed Congress to ask the states for funds, which the states would provide if they were able or inclined to do so.</a:t>
            </a:r>
            <a:endParaRPr/>
          </a:p>
          <a:p>
            <a:pPr>
              <a:spcBef>
                <a:spcPts val="405"/>
              </a:spcBef>
              <a:buSzPts val="1200"/>
            </a:pPr>
            <a:endParaRPr sz="1200">
              <a:latin typeface="Times New Roman"/>
              <a:ea typeface="Times New Roman"/>
              <a:cs typeface="Times New Roman"/>
              <a:sym typeface="Times New Roman"/>
            </a:endParaRPr>
          </a:p>
          <a:p>
            <a:pPr>
              <a:spcBef>
                <a:spcPts val="405"/>
              </a:spcBef>
              <a:buSzPts val="1200"/>
            </a:pPr>
            <a:r>
              <a:rPr lang="en-US" sz="1200">
                <a:latin typeface="Times New Roman"/>
                <a:ea typeface="Times New Roman"/>
                <a:cs typeface="Times New Roman"/>
                <a:sym typeface="Times New Roman"/>
              </a:rPr>
              <a:t>Under the Articles, Congress also had the power to hear disputes among the states related to trade and boundaries. During and after the war, individual states sometimes established tariffs in order to raise revenue and discourage the sale of imports from foreign countries or neighboring states that competed with homegrown products. Other states targeted by these tariffs usually retaliated in kind. </a:t>
            </a:r>
            <a:endParaRPr/>
          </a:p>
        </p:txBody>
      </p:sp>
      <p:sp>
        <p:nvSpPr>
          <p:cNvPr id="235" name="Google Shape;235;p5: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6:notes"/>
          <p:cNvSpPr txBox="1"/>
          <p:nvPr/>
        </p:nvSpPr>
        <p:spPr>
          <a:xfrm>
            <a:off x="3941075" y="8778796"/>
            <a:ext cx="3013763" cy="462042"/>
          </a:xfrm>
          <a:prstGeom prst="rect">
            <a:avLst/>
          </a:prstGeom>
          <a:noFill/>
          <a:ln>
            <a:noFill/>
          </a:ln>
        </p:spPr>
        <p:txBody>
          <a:bodyPr spcFirstLastPara="1" wrap="square" lIns="91089" tIns="47366" rIns="91089" bIns="47366" anchor="b" anchorCtr="0">
            <a:noAutofit/>
          </a:bodyPr>
          <a:lstStyle/>
          <a:p>
            <a:pPr algn="r">
              <a:buSzPts val="1200"/>
            </a:pPr>
            <a:r>
              <a:rPr lang="en-US" sz="1200"/>
              <a:t>S</a:t>
            </a:r>
            <a:fld id="{00000000-1234-1234-1234-123412341234}" type="slidenum">
              <a:rPr lang="en-US" sz="1200"/>
              <a:pPr algn="r">
                <a:buSzPts val="1200"/>
              </a:pPr>
              <a:t>6</a:t>
            </a:fld>
            <a:endParaRPr/>
          </a:p>
        </p:txBody>
      </p:sp>
      <p:sp>
        <p:nvSpPr>
          <p:cNvPr id="242" name="Google Shape;242;p6:notes"/>
          <p:cNvSpPr>
            <a:spLocks noGrp="1" noRot="1" noChangeAspect="1"/>
          </p:cNvSpPr>
          <p:nvPr>
            <p:ph type="sldImg" idx="2"/>
          </p:nvPr>
        </p:nvSpPr>
        <p:spPr>
          <a:xfrm>
            <a:off x="1168400" y="693738"/>
            <a:ext cx="4618038" cy="34639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43" name="Google Shape;243;p6:notes"/>
          <p:cNvSpPr txBox="1"/>
          <p:nvPr/>
        </p:nvSpPr>
        <p:spPr>
          <a:xfrm>
            <a:off x="695484" y="4389398"/>
            <a:ext cx="5563870" cy="4158377"/>
          </a:xfrm>
          <a:prstGeom prst="rect">
            <a:avLst/>
          </a:prstGeom>
          <a:noFill/>
          <a:ln>
            <a:noFill/>
          </a:ln>
        </p:spPr>
        <p:txBody>
          <a:bodyPr spcFirstLastPara="1" wrap="square" lIns="92531" tIns="46253" rIns="92531" bIns="46253" anchor="t" anchorCtr="0">
            <a:noAutofit/>
          </a:bodyPr>
          <a:lstStyle/>
          <a:p>
            <a:pPr>
              <a:buSzPts val="1200"/>
            </a:pPr>
            <a:r>
              <a:rPr lang="en-US" sz="1200">
                <a:latin typeface="Times New Roman"/>
                <a:ea typeface="Times New Roman"/>
                <a:cs typeface="Times New Roman"/>
                <a:sym typeface="Times New Roman"/>
              </a:rPr>
              <a:t>The Articles didn</a:t>
            </a:r>
            <a:r>
              <a:rPr lang="en-US" sz="1200"/>
              <a:t>’</a:t>
            </a:r>
            <a:r>
              <a:rPr lang="en-US" sz="1200">
                <a:latin typeface="Times New Roman"/>
                <a:ea typeface="Times New Roman"/>
                <a:cs typeface="Times New Roman"/>
                <a:sym typeface="Times New Roman"/>
              </a:rPr>
              <a:t>t provide the government with enough authority to fully carry out the tasks it was given. Though Congress could declare war and raise military forces, it couldn</a:t>
            </a:r>
            <a:r>
              <a:rPr lang="en-US" sz="1200"/>
              <a:t>’</a:t>
            </a:r>
            <a:r>
              <a:rPr lang="en-US" sz="1200">
                <a:latin typeface="Times New Roman"/>
                <a:ea typeface="Times New Roman"/>
                <a:cs typeface="Times New Roman"/>
                <a:sym typeface="Times New Roman"/>
              </a:rPr>
              <a:t>t pay for them because it lacked the power to tax. Congress could requisition funds from the states, but had no power to make them part with their money. Congress could borrow money, but had no way to raise funds to pay off the debt except to ask the states for funds. If a state disagreed with the way Congress spent the funds, it would refuse or delay payment.</a:t>
            </a:r>
            <a:endParaRPr/>
          </a:p>
          <a:p>
            <a:pPr>
              <a:spcBef>
                <a:spcPts val="405"/>
              </a:spcBef>
              <a:buSzPts val="1200"/>
            </a:pPr>
            <a:endParaRPr sz="1200">
              <a:latin typeface="Times New Roman"/>
              <a:ea typeface="Times New Roman"/>
              <a:cs typeface="Times New Roman"/>
              <a:sym typeface="Times New Roman"/>
            </a:endParaRPr>
          </a:p>
          <a:p>
            <a:pPr>
              <a:spcBef>
                <a:spcPts val="405"/>
              </a:spcBef>
              <a:buSzPts val="1200"/>
            </a:pPr>
            <a:r>
              <a:rPr lang="en-US" sz="1200">
                <a:latin typeface="Times New Roman"/>
                <a:ea typeface="Times New Roman"/>
                <a:cs typeface="Times New Roman"/>
                <a:sym typeface="Times New Roman"/>
              </a:rPr>
              <a:t>Congress could appoint a court to hear the disputes between states, but it couldn</a:t>
            </a:r>
            <a:r>
              <a:rPr lang="en-US" sz="1200"/>
              <a:t>’</a:t>
            </a:r>
            <a:r>
              <a:rPr lang="en-US" sz="1200">
                <a:latin typeface="Times New Roman"/>
                <a:ea typeface="Times New Roman"/>
                <a:cs typeface="Times New Roman"/>
                <a:sym typeface="Times New Roman"/>
              </a:rPr>
              <a:t>t enforce decisions the courts made. Thus, if a court ruled in favor of one state over another, the losing state wouldn</a:t>
            </a:r>
            <a:r>
              <a:rPr lang="en-US" sz="1200"/>
              <a:t>’</a:t>
            </a:r>
            <a:r>
              <a:rPr lang="en-US" sz="1200">
                <a:latin typeface="Times New Roman"/>
                <a:ea typeface="Times New Roman"/>
                <a:cs typeface="Times New Roman"/>
                <a:sym typeface="Times New Roman"/>
              </a:rPr>
              <a:t>t have to comply with the decision.</a:t>
            </a:r>
            <a:endParaRPr/>
          </a:p>
          <a:p>
            <a:pPr>
              <a:spcBef>
                <a:spcPts val="405"/>
              </a:spcBef>
              <a:buSzPts val="1200"/>
            </a:pPr>
            <a:endParaRPr sz="1200">
              <a:latin typeface="Times New Roman"/>
              <a:ea typeface="Times New Roman"/>
              <a:cs typeface="Times New Roman"/>
              <a:sym typeface="Times New Roman"/>
            </a:endParaRPr>
          </a:p>
          <a:p>
            <a:pPr>
              <a:spcBef>
                <a:spcPts val="405"/>
              </a:spcBef>
              <a:buSzPts val="1200"/>
            </a:pPr>
            <a:r>
              <a:rPr lang="en-US" sz="1200">
                <a:latin typeface="Times New Roman"/>
                <a:ea typeface="Times New Roman"/>
                <a:cs typeface="Times New Roman"/>
                <a:sym typeface="Times New Roman"/>
              </a:rPr>
              <a:t>After the war, the Treaty of Paris stipulated that British citizens still living in the former colonies would receive compensation for land or property seized. However, individual states did not force their citizens to make such restitution and Congress had no authority to compel the states to obey the treaty</a:t>
            </a:r>
            <a:r>
              <a:rPr lang="en-US" sz="1200"/>
              <a:t>’</a:t>
            </a:r>
            <a:r>
              <a:rPr lang="en-US" sz="1200">
                <a:latin typeface="Times New Roman"/>
                <a:ea typeface="Times New Roman"/>
                <a:cs typeface="Times New Roman"/>
                <a:sym typeface="Times New Roman"/>
              </a:rPr>
              <a:t>s provisions. </a:t>
            </a:r>
            <a:endParaRPr/>
          </a:p>
          <a:p>
            <a:pPr>
              <a:spcBef>
                <a:spcPts val="405"/>
              </a:spcBef>
              <a:buSzPts val="1200"/>
            </a:pPr>
            <a:endParaRPr sz="1200">
              <a:latin typeface="Times New Roman"/>
              <a:ea typeface="Times New Roman"/>
              <a:cs typeface="Times New Roman"/>
              <a:sym typeface="Times New Roman"/>
            </a:endParaRPr>
          </a:p>
          <a:p>
            <a:pPr>
              <a:spcBef>
                <a:spcPts val="405"/>
              </a:spcBef>
              <a:buSzPts val="1200"/>
            </a:pPr>
            <a:r>
              <a:rPr lang="en-US" sz="1200">
                <a:latin typeface="Times New Roman"/>
                <a:ea typeface="Times New Roman"/>
                <a:cs typeface="Times New Roman"/>
                <a:sym typeface="Times New Roman"/>
              </a:rPr>
              <a:t>To pay off the debt from the war, Congress was authorized to print money; however, each of the states had the power to print money as well. The resulting increase in currency, combined with a slowdown in the postwar economy, sent the young country into a deep economic depression. Inflation rose so high that the Continental Dollar became virtually worthless.</a:t>
            </a:r>
            <a:endParaRPr/>
          </a:p>
        </p:txBody>
      </p:sp>
      <p:sp>
        <p:nvSpPr>
          <p:cNvPr id="244" name="Google Shape;244;p6: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8: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
        <p:nvSpPr>
          <p:cNvPr id="251" name="Google Shape;251;p8:notes"/>
          <p:cNvSpPr>
            <a:spLocks noGrp="1" noRot="1" noChangeAspect="1"/>
          </p:cNvSpPr>
          <p:nvPr>
            <p:ph type="sldImg" idx="2"/>
          </p:nvPr>
        </p:nvSpPr>
        <p:spPr>
          <a:xfrm>
            <a:off x="-14398625" y="-11922125"/>
            <a:ext cx="16824325" cy="1261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9:notes"/>
          <p:cNvSpPr>
            <a:spLocks noGrp="1" noRot="1" noChangeAspect="1"/>
          </p:cNvSpPr>
          <p:nvPr>
            <p:ph type="sldImg" idx="2"/>
          </p:nvPr>
        </p:nvSpPr>
        <p:spPr>
          <a:xfrm>
            <a:off x="1166813" y="703263"/>
            <a:ext cx="4621212" cy="34655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58" name="Google Shape;258;p9:notes"/>
          <p:cNvSpPr txBox="1"/>
          <p:nvPr/>
        </p:nvSpPr>
        <p:spPr>
          <a:xfrm>
            <a:off x="695484" y="4389398"/>
            <a:ext cx="5563870" cy="4158377"/>
          </a:xfrm>
          <a:prstGeom prst="rect">
            <a:avLst/>
          </a:prstGeom>
          <a:noFill/>
          <a:ln>
            <a:noFill/>
          </a:ln>
        </p:spPr>
        <p:txBody>
          <a:bodyPr spcFirstLastPara="1" wrap="square" lIns="92531" tIns="46253" rIns="92531" bIns="46253" anchor="ctr" anchorCtr="0">
            <a:noAutofit/>
          </a:bodyPr>
          <a:lstStyle/>
          <a:p>
            <a:endParaRPr sz="1800"/>
          </a:p>
        </p:txBody>
      </p:sp>
      <p:sp>
        <p:nvSpPr>
          <p:cNvPr id="259" name="Google Shape;259;p9: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0:notes"/>
          <p:cNvSpPr txBox="1">
            <a:spLocks noGrp="1"/>
          </p:cNvSpPr>
          <p:nvPr>
            <p:ph type="body" idx="1"/>
          </p:nvPr>
        </p:nvSpPr>
        <p:spPr>
          <a:xfrm>
            <a:off x="695484" y="4389399"/>
            <a:ext cx="5554211" cy="4148751"/>
          </a:xfrm>
          <a:prstGeom prst="rect">
            <a:avLst/>
          </a:prstGeom>
        </p:spPr>
        <p:txBody>
          <a:bodyPr spcFirstLastPara="1" wrap="square" lIns="0" tIns="0" rIns="0" bIns="0" anchor="t" anchorCtr="0">
            <a:noAutofit/>
          </a:bodyPr>
          <a:lstStyle/>
          <a:p>
            <a:pPr marL="0" indent="0"/>
            <a:endParaRPr/>
          </a:p>
        </p:txBody>
      </p:sp>
      <p:sp>
        <p:nvSpPr>
          <p:cNvPr id="266" name="Google Shape;266;p10:notes"/>
          <p:cNvSpPr>
            <a:spLocks noGrp="1" noRot="1" noChangeAspect="1"/>
          </p:cNvSpPr>
          <p:nvPr>
            <p:ph type="sldImg" idx="2"/>
          </p:nvPr>
        </p:nvSpPr>
        <p:spPr>
          <a:xfrm>
            <a:off x="-14398625" y="-11922125"/>
            <a:ext cx="16824325" cy="1261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457202" y="274644"/>
            <a:ext cx="8220075" cy="1133475"/>
          </a:xfrm>
          <a:prstGeom prst="rect">
            <a:avLst/>
          </a:prstGeom>
          <a:noFill/>
          <a:ln>
            <a:noFill/>
          </a:ln>
        </p:spPr>
        <p:txBody>
          <a:bodyPr spcFirstLastPara="1" wrap="square" lIns="90000" tIns="46800" rIns="90000" bIns="46800" anchor="ctr" anchorCtr="0"/>
          <a:lstStyle>
            <a:lvl1pPr marR="0" lvl="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457202" y="6245231"/>
            <a:ext cx="2124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9" name="Google Shape;19;p2"/>
          <p:cNvSpPr txBox="1">
            <a:spLocks noGrp="1"/>
          </p:cNvSpPr>
          <p:nvPr>
            <p:ph type="ftr" idx="11"/>
          </p:nvPr>
        </p:nvSpPr>
        <p:spPr>
          <a:xfrm>
            <a:off x="3124202" y="6245231"/>
            <a:ext cx="2886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0" name="Google Shape;20;p2"/>
          <p:cNvSpPr txBox="1">
            <a:spLocks noGrp="1"/>
          </p:cNvSpPr>
          <p:nvPr>
            <p:ph type="sldNum" idx="12"/>
          </p:nvPr>
        </p:nvSpPr>
        <p:spPr>
          <a:xfrm>
            <a:off x="6553202" y="6245231"/>
            <a:ext cx="2124075" cy="466725"/>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457202" y="273050"/>
            <a:ext cx="3008313" cy="1162050"/>
          </a:xfrm>
          <a:prstGeom prst="rect">
            <a:avLst/>
          </a:prstGeom>
          <a:noFill/>
          <a:ln>
            <a:noFill/>
          </a:ln>
        </p:spPr>
        <p:txBody>
          <a:bodyPr spcFirstLastPara="1" wrap="square" lIns="90000" tIns="46800" rIns="90000" bIns="46800" anchor="b" anchorCtr="0"/>
          <a:lstStyle>
            <a:lvl1pPr marR="0" lvl="0" algn="l" rtl="0">
              <a:spcBef>
                <a:spcPts val="0"/>
              </a:spcBef>
              <a:spcAft>
                <a:spcPts val="0"/>
              </a:spcAft>
              <a:buSzPts val="1400"/>
              <a:buNone/>
              <a:defRPr sz="2000" b="1" i="0" u="none" strike="noStrike" cap="none">
                <a:solidFill>
                  <a:srgbClr val="0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77" name="Google Shape;77;p11"/>
          <p:cNvSpPr txBox="1">
            <a:spLocks noGrp="1"/>
          </p:cNvSpPr>
          <p:nvPr>
            <p:ph type="body" idx="1"/>
          </p:nvPr>
        </p:nvSpPr>
        <p:spPr>
          <a:xfrm>
            <a:off x="3575050" y="273056"/>
            <a:ext cx="5111750" cy="5853113"/>
          </a:xfrm>
          <a:prstGeom prst="rect">
            <a:avLst/>
          </a:prstGeom>
          <a:noFill/>
          <a:ln>
            <a:noFill/>
          </a:ln>
        </p:spPr>
        <p:txBody>
          <a:bodyPr spcFirstLastPara="1" wrap="square" lIns="90000" tIns="46800" rIns="90000" bIns="46800" anchor="t" anchorCtr="0"/>
          <a:lstStyle>
            <a:lvl1pPr marL="457200" marR="0" lvl="0" indent="-228600" algn="l" rtl="0">
              <a:spcBef>
                <a:spcPts val="800"/>
              </a:spcBef>
              <a:spcAft>
                <a:spcPts val="0"/>
              </a:spcAft>
              <a:buSzPts val="1400"/>
              <a:buNone/>
              <a:defRPr sz="3200">
                <a:solidFill>
                  <a:srgbClr val="000000"/>
                </a:solidFill>
                <a:latin typeface="Arial"/>
                <a:ea typeface="Arial"/>
                <a:cs typeface="Arial"/>
                <a:sym typeface="Arial"/>
              </a:defRPr>
            </a:lvl1pPr>
            <a:lvl2pPr marL="914400" marR="0" lvl="1" indent="-228600" algn="l" rtl="0">
              <a:spcBef>
                <a:spcPts val="700"/>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78" name="Google Shape;78;p11"/>
          <p:cNvSpPr txBox="1">
            <a:spLocks noGrp="1"/>
          </p:cNvSpPr>
          <p:nvPr>
            <p:ph type="body" idx="2"/>
          </p:nvPr>
        </p:nvSpPr>
        <p:spPr>
          <a:xfrm>
            <a:off x="457202" y="1435103"/>
            <a:ext cx="3008313" cy="4691063"/>
          </a:xfrm>
          <a:prstGeom prst="rect">
            <a:avLst/>
          </a:prstGeom>
          <a:noFill/>
          <a:ln>
            <a:noFill/>
          </a:ln>
        </p:spPr>
        <p:txBody>
          <a:bodyPr spcFirstLastPara="1" wrap="square" lIns="90000" tIns="46800" rIns="90000" bIns="46800" anchor="t" anchorCtr="0"/>
          <a:lstStyle>
            <a:lvl1pPr marL="457200" marR="0" lvl="0" indent="-228600" algn="l" rtl="0">
              <a:spcBef>
                <a:spcPts val="80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914400" marR="0" lvl="1" indent="-228600" algn="l" rtl="0">
              <a:spcBef>
                <a:spcPts val="700"/>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Clr>
                <a:srgbClr val="000000"/>
              </a:buClr>
              <a:buSzPts val="1000"/>
              <a:buFont typeface="Times New Roman"/>
              <a:buNone/>
              <a:defRPr sz="1000" b="0"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9pPr>
          </a:lstStyle>
          <a:p>
            <a:endParaRPr/>
          </a:p>
        </p:txBody>
      </p:sp>
      <p:sp>
        <p:nvSpPr>
          <p:cNvPr id="79" name="Google Shape;79;p11"/>
          <p:cNvSpPr txBox="1">
            <a:spLocks noGrp="1"/>
          </p:cNvSpPr>
          <p:nvPr>
            <p:ph type="dt" idx="10"/>
          </p:nvPr>
        </p:nvSpPr>
        <p:spPr>
          <a:xfrm>
            <a:off x="457202" y="6245231"/>
            <a:ext cx="2124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0" name="Google Shape;80;p11"/>
          <p:cNvSpPr txBox="1">
            <a:spLocks noGrp="1"/>
          </p:cNvSpPr>
          <p:nvPr>
            <p:ph type="ftr" idx="11"/>
          </p:nvPr>
        </p:nvSpPr>
        <p:spPr>
          <a:xfrm>
            <a:off x="3124202" y="6245231"/>
            <a:ext cx="2886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1" name="Google Shape;81;p11"/>
          <p:cNvSpPr txBox="1">
            <a:spLocks noGrp="1"/>
          </p:cNvSpPr>
          <p:nvPr>
            <p:ph type="sldNum" idx="12"/>
          </p:nvPr>
        </p:nvSpPr>
        <p:spPr>
          <a:xfrm>
            <a:off x="6553202" y="6245231"/>
            <a:ext cx="2124075" cy="466725"/>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12"/>
          <p:cNvSpPr txBox="1">
            <a:spLocks noGrp="1"/>
          </p:cNvSpPr>
          <p:nvPr>
            <p:ph type="dt" idx="10"/>
          </p:nvPr>
        </p:nvSpPr>
        <p:spPr>
          <a:xfrm>
            <a:off x="457202" y="6245231"/>
            <a:ext cx="2124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4" name="Google Shape;84;p12"/>
          <p:cNvSpPr txBox="1">
            <a:spLocks noGrp="1"/>
          </p:cNvSpPr>
          <p:nvPr>
            <p:ph type="ftr" idx="11"/>
          </p:nvPr>
        </p:nvSpPr>
        <p:spPr>
          <a:xfrm>
            <a:off x="3124202" y="6245231"/>
            <a:ext cx="2886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5" name="Google Shape;85;p12"/>
          <p:cNvSpPr txBox="1">
            <a:spLocks noGrp="1"/>
          </p:cNvSpPr>
          <p:nvPr>
            <p:ph type="sldNum" idx="12"/>
          </p:nvPr>
        </p:nvSpPr>
        <p:spPr>
          <a:xfrm>
            <a:off x="6553202" y="6245231"/>
            <a:ext cx="2124075" cy="466725"/>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2" y="274643"/>
            <a:ext cx="8220075" cy="1133475"/>
          </a:xfrm>
          <a:prstGeom prst="rect">
            <a:avLst/>
          </a:prstGeom>
          <a:noFill/>
          <a:ln>
            <a:noFill/>
          </a:ln>
        </p:spPr>
        <p:txBody>
          <a:bodyPr spcFirstLastPara="1" wrap="square" lIns="90000" tIns="46800" rIns="90000" bIns="46800" anchor="ctr" anchorCtr="0"/>
          <a:lstStyle>
            <a:lvl1pPr marR="0" lvl="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88" name="Google Shape;88;p13"/>
          <p:cNvSpPr txBox="1">
            <a:spLocks noGrp="1"/>
          </p:cNvSpPr>
          <p:nvPr>
            <p:ph type="dt" idx="10"/>
          </p:nvPr>
        </p:nvSpPr>
        <p:spPr>
          <a:xfrm>
            <a:off x="457202" y="6245231"/>
            <a:ext cx="2124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9" name="Google Shape;89;p13"/>
          <p:cNvSpPr txBox="1">
            <a:spLocks noGrp="1"/>
          </p:cNvSpPr>
          <p:nvPr>
            <p:ph type="ftr" idx="11"/>
          </p:nvPr>
        </p:nvSpPr>
        <p:spPr>
          <a:xfrm>
            <a:off x="3124202" y="6245231"/>
            <a:ext cx="2886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90" name="Google Shape;90;p13"/>
          <p:cNvSpPr txBox="1">
            <a:spLocks noGrp="1"/>
          </p:cNvSpPr>
          <p:nvPr>
            <p:ph type="sldNum" idx="12"/>
          </p:nvPr>
        </p:nvSpPr>
        <p:spPr>
          <a:xfrm>
            <a:off x="6553202" y="6245231"/>
            <a:ext cx="2124075" cy="466725"/>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457200" y="274638"/>
            <a:ext cx="8229600" cy="1143000"/>
          </a:xfrm>
          <a:prstGeom prst="rect">
            <a:avLst/>
          </a:prstGeom>
          <a:noFill/>
          <a:ln>
            <a:noFill/>
          </a:ln>
        </p:spPr>
        <p:txBody>
          <a:bodyPr spcFirstLastPara="1" wrap="square" lIns="90000" tIns="46800" rIns="90000" bIns="46800" anchor="ctr" anchorCtr="0"/>
          <a:lstStyle>
            <a:lvl1pPr marR="0" lvl="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93" name="Google Shape;93;p14"/>
          <p:cNvSpPr txBox="1">
            <a:spLocks noGrp="1"/>
          </p:cNvSpPr>
          <p:nvPr>
            <p:ph type="body" idx="1"/>
          </p:nvPr>
        </p:nvSpPr>
        <p:spPr>
          <a:xfrm>
            <a:off x="457200" y="1535113"/>
            <a:ext cx="4040188" cy="639762"/>
          </a:xfrm>
          <a:prstGeom prst="rect">
            <a:avLst/>
          </a:prstGeom>
          <a:noFill/>
          <a:ln>
            <a:noFill/>
          </a:ln>
        </p:spPr>
        <p:txBody>
          <a:bodyPr spcFirstLastPara="1" wrap="square" lIns="90000" tIns="46800" rIns="90000" bIns="46800" anchor="b" anchorCtr="0"/>
          <a:lstStyle>
            <a:lvl1pPr marL="457200" marR="0" lvl="0" indent="-228600" algn="l" rtl="0">
              <a:spcBef>
                <a:spcPts val="800"/>
              </a:spcBef>
              <a:spcAft>
                <a:spcPts val="0"/>
              </a:spcAft>
              <a:buClr>
                <a:srgbClr val="000000"/>
              </a:buClr>
              <a:buSzPts val="2400"/>
              <a:buFont typeface="Times New Roman"/>
              <a:buNone/>
              <a:defRPr sz="2400" b="1">
                <a:solidFill>
                  <a:srgbClr val="000000"/>
                </a:solidFill>
                <a:latin typeface="Arial"/>
                <a:ea typeface="Arial"/>
                <a:cs typeface="Arial"/>
                <a:sym typeface="Arial"/>
              </a:defRPr>
            </a:lvl1pPr>
            <a:lvl2pPr marL="914400" marR="0" lvl="1" indent="-228600" algn="l" rtl="0">
              <a:spcBef>
                <a:spcPts val="700"/>
              </a:spcBef>
              <a:spcAft>
                <a:spcPts val="0"/>
              </a:spcAft>
              <a:buClr>
                <a:srgbClr val="000000"/>
              </a:buClr>
              <a:buSzPts val="2000"/>
              <a:buFont typeface="Times New Roman"/>
              <a:buNone/>
              <a:defRPr sz="2000" b="1"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Clr>
                <a:srgbClr val="000000"/>
              </a:buClr>
              <a:buSzPts val="1800"/>
              <a:buFont typeface="Times New Roman"/>
              <a:buNone/>
              <a:defRPr sz="1800" b="1"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9pPr>
          </a:lstStyle>
          <a:p>
            <a:endParaRPr/>
          </a:p>
        </p:txBody>
      </p:sp>
      <p:sp>
        <p:nvSpPr>
          <p:cNvPr id="94" name="Google Shape;94;p14"/>
          <p:cNvSpPr txBox="1">
            <a:spLocks noGrp="1"/>
          </p:cNvSpPr>
          <p:nvPr>
            <p:ph type="body" idx="2"/>
          </p:nvPr>
        </p:nvSpPr>
        <p:spPr>
          <a:xfrm>
            <a:off x="457200" y="2174875"/>
            <a:ext cx="4040188" cy="3951288"/>
          </a:xfrm>
          <a:prstGeom prst="rect">
            <a:avLst/>
          </a:prstGeom>
          <a:noFill/>
          <a:ln>
            <a:noFill/>
          </a:ln>
        </p:spPr>
        <p:txBody>
          <a:bodyPr spcFirstLastPara="1" wrap="square" lIns="90000" tIns="46800" rIns="90000" bIns="46800" anchor="t" anchorCtr="0"/>
          <a:lstStyle>
            <a:lvl1pPr marL="457200" marR="0" lvl="0" indent="-228600" algn="l" rtl="0">
              <a:spcBef>
                <a:spcPts val="800"/>
              </a:spcBef>
              <a:spcAft>
                <a:spcPts val="0"/>
              </a:spcAft>
              <a:buSzPts val="1400"/>
              <a:buNone/>
              <a:defRPr sz="2400">
                <a:solidFill>
                  <a:srgbClr val="000000"/>
                </a:solidFill>
                <a:latin typeface="Arial"/>
                <a:ea typeface="Arial"/>
                <a:cs typeface="Arial"/>
                <a:sym typeface="Arial"/>
              </a:defRPr>
            </a:lvl1pPr>
            <a:lvl2pPr marL="914400" marR="0" lvl="1" indent="-228600" algn="l" rtl="0">
              <a:spcBef>
                <a:spcPts val="700"/>
              </a:spcBef>
              <a:spcAft>
                <a:spcPts val="0"/>
              </a:spcAft>
              <a:buSzPts val="1400"/>
              <a:buNone/>
              <a:defRPr sz="2000" b="0"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SzPts val="1400"/>
              <a:buNone/>
              <a:defRPr sz="1800" b="0"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SzPts val="1400"/>
              <a:buNone/>
              <a:defRPr sz="16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SzPts val="1400"/>
              <a:buNone/>
              <a:defRPr sz="16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16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16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16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1600" b="0" i="0" u="none" strike="noStrike" cap="none">
                <a:solidFill>
                  <a:srgbClr val="000000"/>
                </a:solidFill>
                <a:latin typeface="Arial"/>
                <a:ea typeface="Arial"/>
                <a:cs typeface="Arial"/>
                <a:sym typeface="Arial"/>
              </a:defRPr>
            </a:lvl9pPr>
          </a:lstStyle>
          <a:p>
            <a:endParaRPr/>
          </a:p>
        </p:txBody>
      </p:sp>
      <p:sp>
        <p:nvSpPr>
          <p:cNvPr id="95" name="Google Shape;95;p14"/>
          <p:cNvSpPr txBox="1">
            <a:spLocks noGrp="1"/>
          </p:cNvSpPr>
          <p:nvPr>
            <p:ph type="body" idx="3"/>
          </p:nvPr>
        </p:nvSpPr>
        <p:spPr>
          <a:xfrm>
            <a:off x="4645028" y="1535113"/>
            <a:ext cx="4041775" cy="639762"/>
          </a:xfrm>
          <a:prstGeom prst="rect">
            <a:avLst/>
          </a:prstGeom>
          <a:noFill/>
          <a:ln>
            <a:noFill/>
          </a:ln>
        </p:spPr>
        <p:txBody>
          <a:bodyPr spcFirstLastPara="1" wrap="square" lIns="90000" tIns="46800" rIns="90000" bIns="46800" anchor="b" anchorCtr="0"/>
          <a:lstStyle>
            <a:lvl1pPr marL="457200" marR="0" lvl="0" indent="-228600" algn="l" rtl="0">
              <a:spcBef>
                <a:spcPts val="800"/>
              </a:spcBef>
              <a:spcAft>
                <a:spcPts val="0"/>
              </a:spcAft>
              <a:buClr>
                <a:srgbClr val="000000"/>
              </a:buClr>
              <a:buSzPts val="2400"/>
              <a:buFont typeface="Times New Roman"/>
              <a:buNone/>
              <a:defRPr sz="2400" b="1">
                <a:solidFill>
                  <a:srgbClr val="000000"/>
                </a:solidFill>
                <a:latin typeface="Arial"/>
                <a:ea typeface="Arial"/>
                <a:cs typeface="Arial"/>
                <a:sym typeface="Arial"/>
              </a:defRPr>
            </a:lvl1pPr>
            <a:lvl2pPr marL="914400" marR="0" lvl="1" indent="-228600" algn="l" rtl="0">
              <a:spcBef>
                <a:spcPts val="700"/>
              </a:spcBef>
              <a:spcAft>
                <a:spcPts val="0"/>
              </a:spcAft>
              <a:buClr>
                <a:srgbClr val="000000"/>
              </a:buClr>
              <a:buSzPts val="2000"/>
              <a:buFont typeface="Times New Roman"/>
              <a:buNone/>
              <a:defRPr sz="2000" b="1"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Clr>
                <a:srgbClr val="000000"/>
              </a:buClr>
              <a:buSzPts val="1800"/>
              <a:buFont typeface="Times New Roman"/>
              <a:buNone/>
              <a:defRPr sz="1800" b="1"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9pPr>
          </a:lstStyle>
          <a:p>
            <a:endParaRPr/>
          </a:p>
        </p:txBody>
      </p:sp>
      <p:sp>
        <p:nvSpPr>
          <p:cNvPr id="96" name="Google Shape;96;p14"/>
          <p:cNvSpPr txBox="1">
            <a:spLocks noGrp="1"/>
          </p:cNvSpPr>
          <p:nvPr>
            <p:ph type="body" idx="4"/>
          </p:nvPr>
        </p:nvSpPr>
        <p:spPr>
          <a:xfrm>
            <a:off x="4645028" y="2174875"/>
            <a:ext cx="4041775" cy="3951288"/>
          </a:xfrm>
          <a:prstGeom prst="rect">
            <a:avLst/>
          </a:prstGeom>
          <a:noFill/>
          <a:ln>
            <a:noFill/>
          </a:ln>
        </p:spPr>
        <p:txBody>
          <a:bodyPr spcFirstLastPara="1" wrap="square" lIns="90000" tIns="46800" rIns="90000" bIns="46800" anchor="t" anchorCtr="0"/>
          <a:lstStyle>
            <a:lvl1pPr marL="457200" marR="0" lvl="0" indent="-228600" algn="l" rtl="0">
              <a:spcBef>
                <a:spcPts val="800"/>
              </a:spcBef>
              <a:spcAft>
                <a:spcPts val="0"/>
              </a:spcAft>
              <a:buSzPts val="1400"/>
              <a:buNone/>
              <a:defRPr sz="2400">
                <a:solidFill>
                  <a:srgbClr val="000000"/>
                </a:solidFill>
                <a:latin typeface="Arial"/>
                <a:ea typeface="Arial"/>
                <a:cs typeface="Arial"/>
                <a:sym typeface="Arial"/>
              </a:defRPr>
            </a:lvl1pPr>
            <a:lvl2pPr marL="914400" marR="0" lvl="1" indent="-228600" algn="l" rtl="0">
              <a:spcBef>
                <a:spcPts val="700"/>
              </a:spcBef>
              <a:spcAft>
                <a:spcPts val="0"/>
              </a:spcAft>
              <a:buSzPts val="1400"/>
              <a:buNone/>
              <a:defRPr sz="2000" b="0"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SzPts val="1400"/>
              <a:buNone/>
              <a:defRPr sz="1800" b="0"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SzPts val="1400"/>
              <a:buNone/>
              <a:defRPr sz="16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SzPts val="1400"/>
              <a:buNone/>
              <a:defRPr sz="16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16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16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16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1600" b="0" i="0" u="none" strike="noStrike" cap="none">
                <a:solidFill>
                  <a:srgbClr val="000000"/>
                </a:solidFill>
                <a:latin typeface="Arial"/>
                <a:ea typeface="Arial"/>
                <a:cs typeface="Arial"/>
                <a:sym typeface="Arial"/>
              </a:defRPr>
            </a:lvl9pPr>
          </a:lstStyle>
          <a:p>
            <a:endParaRPr/>
          </a:p>
        </p:txBody>
      </p:sp>
      <p:sp>
        <p:nvSpPr>
          <p:cNvPr id="97" name="Google Shape;97;p14"/>
          <p:cNvSpPr txBox="1">
            <a:spLocks noGrp="1"/>
          </p:cNvSpPr>
          <p:nvPr>
            <p:ph type="dt" idx="10"/>
          </p:nvPr>
        </p:nvSpPr>
        <p:spPr>
          <a:xfrm>
            <a:off x="457202" y="6245231"/>
            <a:ext cx="2124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98" name="Google Shape;98;p14"/>
          <p:cNvSpPr txBox="1">
            <a:spLocks noGrp="1"/>
          </p:cNvSpPr>
          <p:nvPr>
            <p:ph type="ftr" idx="11"/>
          </p:nvPr>
        </p:nvSpPr>
        <p:spPr>
          <a:xfrm>
            <a:off x="3124202" y="6245231"/>
            <a:ext cx="2886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99" name="Google Shape;99;p14"/>
          <p:cNvSpPr txBox="1">
            <a:spLocks noGrp="1"/>
          </p:cNvSpPr>
          <p:nvPr>
            <p:ph type="sldNum" idx="12"/>
          </p:nvPr>
        </p:nvSpPr>
        <p:spPr>
          <a:xfrm>
            <a:off x="6553202" y="6245231"/>
            <a:ext cx="2124075" cy="466725"/>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457202" y="274643"/>
            <a:ext cx="8220075" cy="1133475"/>
          </a:xfrm>
          <a:prstGeom prst="rect">
            <a:avLst/>
          </a:prstGeom>
          <a:noFill/>
          <a:ln>
            <a:noFill/>
          </a:ln>
        </p:spPr>
        <p:txBody>
          <a:bodyPr spcFirstLastPara="1" wrap="square" lIns="90000" tIns="46800" rIns="90000" bIns="46800" anchor="ctr" anchorCtr="0"/>
          <a:lstStyle>
            <a:lvl1pPr marR="0" lvl="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102" name="Google Shape;102;p15"/>
          <p:cNvSpPr txBox="1">
            <a:spLocks noGrp="1"/>
          </p:cNvSpPr>
          <p:nvPr>
            <p:ph type="body" idx="1"/>
          </p:nvPr>
        </p:nvSpPr>
        <p:spPr>
          <a:xfrm>
            <a:off x="457201" y="1600200"/>
            <a:ext cx="4033838" cy="4516438"/>
          </a:xfrm>
          <a:prstGeom prst="rect">
            <a:avLst/>
          </a:prstGeom>
          <a:noFill/>
          <a:ln>
            <a:noFill/>
          </a:ln>
        </p:spPr>
        <p:txBody>
          <a:bodyPr spcFirstLastPara="1" wrap="square" lIns="90000" tIns="46800" rIns="90000" bIns="46800" anchor="t" anchorCtr="0"/>
          <a:lstStyle>
            <a:lvl1pPr marL="457200" marR="0" lvl="0" indent="-228600" algn="l" rtl="0">
              <a:spcBef>
                <a:spcPts val="800"/>
              </a:spcBef>
              <a:spcAft>
                <a:spcPts val="0"/>
              </a:spcAft>
              <a:buSzPts val="1400"/>
              <a:buNone/>
              <a:defRPr sz="2800">
                <a:solidFill>
                  <a:srgbClr val="000000"/>
                </a:solidFill>
                <a:latin typeface="Arial"/>
                <a:ea typeface="Arial"/>
                <a:cs typeface="Arial"/>
                <a:sym typeface="Arial"/>
              </a:defRPr>
            </a:lvl1pPr>
            <a:lvl2pPr marL="914400" marR="0" lvl="1" indent="-228600" algn="l" rtl="0">
              <a:spcBef>
                <a:spcPts val="700"/>
              </a:spcBef>
              <a:spcAft>
                <a:spcPts val="0"/>
              </a:spcAft>
              <a:buSzPts val="1400"/>
              <a:buNone/>
              <a:defRPr sz="2400" b="0"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SzPts val="1400"/>
              <a:buNone/>
              <a:defRPr sz="2000" b="0"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SzPts val="1400"/>
              <a:buNone/>
              <a:defRPr sz="18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SzPts val="1400"/>
              <a:buNone/>
              <a:defRPr sz="18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18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18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103" name="Google Shape;103;p15"/>
          <p:cNvSpPr txBox="1">
            <a:spLocks noGrp="1"/>
          </p:cNvSpPr>
          <p:nvPr>
            <p:ph type="body" idx="2"/>
          </p:nvPr>
        </p:nvSpPr>
        <p:spPr>
          <a:xfrm>
            <a:off x="4643441" y="1600200"/>
            <a:ext cx="4033837" cy="4516438"/>
          </a:xfrm>
          <a:prstGeom prst="rect">
            <a:avLst/>
          </a:prstGeom>
          <a:noFill/>
          <a:ln>
            <a:noFill/>
          </a:ln>
        </p:spPr>
        <p:txBody>
          <a:bodyPr spcFirstLastPara="1" wrap="square" lIns="90000" tIns="46800" rIns="90000" bIns="46800" anchor="t" anchorCtr="0"/>
          <a:lstStyle>
            <a:lvl1pPr marL="457200" marR="0" lvl="0" indent="-228600" algn="l" rtl="0">
              <a:spcBef>
                <a:spcPts val="800"/>
              </a:spcBef>
              <a:spcAft>
                <a:spcPts val="0"/>
              </a:spcAft>
              <a:buSzPts val="1400"/>
              <a:buNone/>
              <a:defRPr sz="2800">
                <a:solidFill>
                  <a:srgbClr val="000000"/>
                </a:solidFill>
                <a:latin typeface="Arial"/>
                <a:ea typeface="Arial"/>
                <a:cs typeface="Arial"/>
                <a:sym typeface="Arial"/>
              </a:defRPr>
            </a:lvl1pPr>
            <a:lvl2pPr marL="914400" marR="0" lvl="1" indent="-228600" algn="l" rtl="0">
              <a:spcBef>
                <a:spcPts val="700"/>
              </a:spcBef>
              <a:spcAft>
                <a:spcPts val="0"/>
              </a:spcAft>
              <a:buSzPts val="1400"/>
              <a:buNone/>
              <a:defRPr sz="2400" b="0"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SzPts val="1400"/>
              <a:buNone/>
              <a:defRPr sz="2000" b="0"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SzPts val="1400"/>
              <a:buNone/>
              <a:defRPr sz="18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SzPts val="1400"/>
              <a:buNone/>
              <a:defRPr sz="18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18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18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18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104" name="Google Shape;104;p15"/>
          <p:cNvSpPr txBox="1">
            <a:spLocks noGrp="1"/>
          </p:cNvSpPr>
          <p:nvPr>
            <p:ph type="dt" idx="10"/>
          </p:nvPr>
        </p:nvSpPr>
        <p:spPr>
          <a:xfrm>
            <a:off x="457202" y="6245231"/>
            <a:ext cx="2124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05" name="Google Shape;105;p15"/>
          <p:cNvSpPr txBox="1">
            <a:spLocks noGrp="1"/>
          </p:cNvSpPr>
          <p:nvPr>
            <p:ph type="ftr" idx="11"/>
          </p:nvPr>
        </p:nvSpPr>
        <p:spPr>
          <a:xfrm>
            <a:off x="3124202" y="6245231"/>
            <a:ext cx="2886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06" name="Google Shape;106;p15"/>
          <p:cNvSpPr txBox="1">
            <a:spLocks noGrp="1"/>
          </p:cNvSpPr>
          <p:nvPr>
            <p:ph type="sldNum" idx="12"/>
          </p:nvPr>
        </p:nvSpPr>
        <p:spPr>
          <a:xfrm>
            <a:off x="6553202" y="6245231"/>
            <a:ext cx="2124075" cy="466725"/>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722313" y="4406906"/>
            <a:ext cx="7772400" cy="1362075"/>
          </a:xfrm>
          <a:prstGeom prst="rect">
            <a:avLst/>
          </a:prstGeom>
          <a:noFill/>
          <a:ln>
            <a:noFill/>
          </a:ln>
        </p:spPr>
        <p:txBody>
          <a:bodyPr spcFirstLastPara="1" wrap="square" lIns="90000" tIns="46800" rIns="90000" bIns="46800" anchor="t" anchorCtr="0"/>
          <a:lstStyle>
            <a:lvl1pPr marR="0" lvl="0" algn="l" rtl="0">
              <a:spcBef>
                <a:spcPts val="0"/>
              </a:spcBef>
              <a:spcAft>
                <a:spcPts val="0"/>
              </a:spcAft>
              <a:buSzPts val="1400"/>
              <a:buNone/>
              <a:defRPr sz="4000" b="1" i="0" u="none" strike="noStrike" cap="none">
                <a:solidFill>
                  <a:srgbClr val="0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109" name="Google Shape;109;p16"/>
          <p:cNvSpPr txBox="1">
            <a:spLocks noGrp="1"/>
          </p:cNvSpPr>
          <p:nvPr>
            <p:ph type="body" idx="1"/>
          </p:nvPr>
        </p:nvSpPr>
        <p:spPr>
          <a:xfrm>
            <a:off x="722313" y="2906713"/>
            <a:ext cx="7772400" cy="1500187"/>
          </a:xfrm>
          <a:prstGeom prst="rect">
            <a:avLst/>
          </a:prstGeom>
          <a:noFill/>
          <a:ln>
            <a:noFill/>
          </a:ln>
        </p:spPr>
        <p:txBody>
          <a:bodyPr spcFirstLastPara="1" wrap="square" lIns="90000" tIns="46800" rIns="90000" bIns="46800" anchor="b" anchorCtr="0"/>
          <a:lstStyle>
            <a:lvl1pPr marL="457200" marR="0" lvl="0" indent="-228600" algn="l" rtl="0">
              <a:spcBef>
                <a:spcPts val="800"/>
              </a:spcBef>
              <a:spcAft>
                <a:spcPts val="0"/>
              </a:spcAft>
              <a:buClr>
                <a:srgbClr val="000000"/>
              </a:buClr>
              <a:buSzPts val="2000"/>
              <a:buFont typeface="Times New Roman"/>
              <a:buNone/>
              <a:defRPr sz="2000">
                <a:solidFill>
                  <a:srgbClr val="000000"/>
                </a:solidFill>
                <a:latin typeface="Arial"/>
                <a:ea typeface="Arial"/>
                <a:cs typeface="Arial"/>
                <a:sym typeface="Arial"/>
              </a:defRPr>
            </a:lvl1pPr>
            <a:lvl2pPr marL="914400" marR="0" lvl="1" indent="-228600" algn="l" rtl="0">
              <a:spcBef>
                <a:spcPts val="70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Clr>
                <a:srgbClr val="000000"/>
              </a:buClr>
              <a:buSzPts val="1600"/>
              <a:buFont typeface="Times New Roman"/>
              <a:buNone/>
              <a:defRPr sz="1600" b="0"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9pPr>
          </a:lstStyle>
          <a:p>
            <a:endParaRPr/>
          </a:p>
        </p:txBody>
      </p:sp>
      <p:sp>
        <p:nvSpPr>
          <p:cNvPr id="110" name="Google Shape;110;p16"/>
          <p:cNvSpPr txBox="1">
            <a:spLocks noGrp="1"/>
          </p:cNvSpPr>
          <p:nvPr>
            <p:ph type="dt" idx="10"/>
          </p:nvPr>
        </p:nvSpPr>
        <p:spPr>
          <a:xfrm>
            <a:off x="457202" y="6245231"/>
            <a:ext cx="2124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11" name="Google Shape;111;p16"/>
          <p:cNvSpPr txBox="1">
            <a:spLocks noGrp="1"/>
          </p:cNvSpPr>
          <p:nvPr>
            <p:ph type="ftr" idx="11"/>
          </p:nvPr>
        </p:nvSpPr>
        <p:spPr>
          <a:xfrm>
            <a:off x="3124202" y="6245231"/>
            <a:ext cx="2886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12" name="Google Shape;112;p16"/>
          <p:cNvSpPr txBox="1">
            <a:spLocks noGrp="1"/>
          </p:cNvSpPr>
          <p:nvPr>
            <p:ph type="sldNum" idx="12"/>
          </p:nvPr>
        </p:nvSpPr>
        <p:spPr>
          <a:xfrm>
            <a:off x="6553202" y="6245231"/>
            <a:ext cx="2124075" cy="466725"/>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3"/>
        <p:cNvGrpSpPr/>
        <p:nvPr/>
      </p:nvGrpSpPr>
      <p:grpSpPr>
        <a:xfrm>
          <a:off x="0" y="0"/>
          <a:ext cx="0" cy="0"/>
          <a:chOff x="0" y="0"/>
          <a:chExt cx="0" cy="0"/>
        </a:xfrm>
      </p:grpSpPr>
      <p:sp>
        <p:nvSpPr>
          <p:cNvPr id="114" name="Google Shape;114;p17"/>
          <p:cNvSpPr txBox="1">
            <a:spLocks noGrp="1"/>
          </p:cNvSpPr>
          <p:nvPr>
            <p:ph type="ctrTitle"/>
          </p:nvPr>
        </p:nvSpPr>
        <p:spPr>
          <a:xfrm>
            <a:off x="685800" y="2130431"/>
            <a:ext cx="7772400" cy="1470025"/>
          </a:xfrm>
          <a:prstGeom prst="rect">
            <a:avLst/>
          </a:prstGeom>
          <a:noFill/>
          <a:ln>
            <a:noFill/>
          </a:ln>
        </p:spPr>
        <p:txBody>
          <a:bodyPr spcFirstLastPara="1" wrap="square" lIns="90000" tIns="46800" rIns="90000" bIns="46800" anchor="ctr" anchorCtr="0"/>
          <a:lstStyle>
            <a:lvl1pPr marR="0" lvl="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115" name="Google Shape;115;p17"/>
          <p:cNvSpPr txBox="1">
            <a:spLocks noGrp="1"/>
          </p:cNvSpPr>
          <p:nvPr>
            <p:ph type="subTitle" idx="1"/>
          </p:nvPr>
        </p:nvSpPr>
        <p:spPr>
          <a:xfrm>
            <a:off x="1371600" y="3886200"/>
            <a:ext cx="6400800" cy="1752600"/>
          </a:xfrm>
          <a:prstGeom prst="rect">
            <a:avLst/>
          </a:prstGeom>
          <a:noFill/>
          <a:ln>
            <a:noFill/>
          </a:ln>
        </p:spPr>
        <p:txBody>
          <a:bodyPr spcFirstLastPara="1" wrap="square" lIns="90000" tIns="46800" rIns="90000" bIns="46800" anchor="t" anchorCtr="0"/>
          <a:lstStyle>
            <a:lvl1pPr marR="0" lvl="0" algn="ctr" rtl="0">
              <a:spcBef>
                <a:spcPts val="800"/>
              </a:spcBef>
              <a:spcAft>
                <a:spcPts val="0"/>
              </a:spcAft>
              <a:buClr>
                <a:srgbClr val="000000"/>
              </a:buClr>
              <a:buSzPts val="3200"/>
              <a:buFont typeface="Times New Roman"/>
              <a:buNone/>
              <a:defRPr sz="3200">
                <a:solidFill>
                  <a:srgbClr val="000000"/>
                </a:solidFill>
                <a:latin typeface="Arial"/>
                <a:ea typeface="Arial"/>
                <a:cs typeface="Arial"/>
                <a:sym typeface="Arial"/>
              </a:defRPr>
            </a:lvl1pPr>
            <a:lvl2pPr marR="0" lvl="1" algn="ctr" rtl="0">
              <a:spcBef>
                <a:spcPts val="700"/>
              </a:spcBef>
              <a:spcAft>
                <a:spcPts val="0"/>
              </a:spcAft>
              <a:buClr>
                <a:srgbClr val="000000"/>
              </a:buClr>
              <a:buSzPts val="2800"/>
              <a:buFont typeface="Times New Roman"/>
              <a:buNone/>
              <a:defRPr sz="2800" b="0" i="0" u="none" strike="noStrike" cap="none">
                <a:solidFill>
                  <a:srgbClr val="000000"/>
                </a:solidFill>
                <a:latin typeface="Arial"/>
                <a:ea typeface="Arial"/>
                <a:cs typeface="Arial"/>
                <a:sym typeface="Arial"/>
              </a:defRPr>
            </a:lvl2pPr>
            <a:lvl3pPr marR="0" lvl="2" algn="ctr" rtl="0">
              <a:spcBef>
                <a:spcPts val="600"/>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3pPr>
            <a:lvl4pPr marR="0" lvl="3" algn="ctr"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4pPr>
            <a:lvl5pPr marR="0" lvl="4" algn="ctr"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5pPr>
            <a:lvl6pPr marR="0" lvl="5" algn="ctr"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6pPr>
            <a:lvl7pPr marR="0" lvl="6" algn="ctr"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7pPr>
            <a:lvl8pPr marR="0" lvl="7" algn="ctr"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8pPr>
            <a:lvl9pPr marR="0" lvl="8" algn="ctr"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9pPr>
          </a:lstStyle>
          <a:p>
            <a:endParaRPr/>
          </a:p>
        </p:txBody>
      </p:sp>
      <p:sp>
        <p:nvSpPr>
          <p:cNvPr id="116" name="Google Shape;116;p17"/>
          <p:cNvSpPr txBox="1">
            <a:spLocks noGrp="1"/>
          </p:cNvSpPr>
          <p:nvPr>
            <p:ph type="dt" idx="10"/>
          </p:nvPr>
        </p:nvSpPr>
        <p:spPr>
          <a:xfrm>
            <a:off x="457202" y="6245231"/>
            <a:ext cx="2124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17" name="Google Shape;117;p17"/>
          <p:cNvSpPr txBox="1">
            <a:spLocks noGrp="1"/>
          </p:cNvSpPr>
          <p:nvPr>
            <p:ph type="ftr" idx="11"/>
          </p:nvPr>
        </p:nvSpPr>
        <p:spPr>
          <a:xfrm>
            <a:off x="3124202" y="6245231"/>
            <a:ext cx="2886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18" name="Google Shape;118;p17"/>
          <p:cNvSpPr txBox="1">
            <a:spLocks noGrp="1"/>
          </p:cNvSpPr>
          <p:nvPr>
            <p:ph type="sldNum" idx="12"/>
          </p:nvPr>
        </p:nvSpPr>
        <p:spPr>
          <a:xfrm>
            <a:off x="6553202" y="6245231"/>
            <a:ext cx="2124075" cy="466725"/>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19"/>
          <p:cNvSpPr txBox="1">
            <a:spLocks noGrp="1"/>
          </p:cNvSpPr>
          <p:nvPr>
            <p:ph type="dt" idx="10"/>
          </p:nvPr>
        </p:nvSpPr>
        <p:spPr>
          <a:xfrm>
            <a:off x="612778" y="5715006"/>
            <a:ext cx="2122487" cy="465137"/>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27" name="Google Shape;127;p19"/>
          <p:cNvSpPr txBox="1">
            <a:spLocks noGrp="1"/>
          </p:cNvSpPr>
          <p:nvPr>
            <p:ph type="ftr" idx="11"/>
          </p:nvPr>
        </p:nvSpPr>
        <p:spPr>
          <a:xfrm>
            <a:off x="3101975" y="5732468"/>
            <a:ext cx="2914650" cy="465137"/>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28" name="Google Shape;128;p19"/>
          <p:cNvSpPr txBox="1">
            <a:spLocks noGrp="1"/>
          </p:cNvSpPr>
          <p:nvPr>
            <p:ph type="sldNum" idx="12"/>
          </p:nvPr>
        </p:nvSpPr>
        <p:spPr>
          <a:xfrm>
            <a:off x="6361115" y="5732468"/>
            <a:ext cx="2122487" cy="465137"/>
          </a:xfrm>
          <a:prstGeom prst="rect">
            <a:avLst/>
          </a:prstGeom>
          <a:noFill/>
          <a:ln>
            <a:noFill/>
          </a:ln>
        </p:spPr>
        <p:txBody>
          <a:bodyPr spcFirstLastPara="1" wrap="square" lIns="0" tIns="0" rIns="0" bIns="0" anchor="t" anchorCtr="0">
            <a:noAutofit/>
          </a:bodyPr>
          <a:lstStyle>
            <a:lvl1pPr marL="0" marR="0" lvl="0"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sp>
        <p:nvSpPr>
          <p:cNvPr id="130" name="Google Shape;130;p20"/>
          <p:cNvSpPr txBox="1">
            <a:spLocks noGrp="1"/>
          </p:cNvSpPr>
          <p:nvPr>
            <p:ph type="ctrTitle"/>
          </p:nvPr>
        </p:nvSpPr>
        <p:spPr>
          <a:xfrm>
            <a:off x="685800" y="2130431"/>
            <a:ext cx="7772400" cy="1470025"/>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1pPr>
            <a:lvl2pPr marR="0" lvl="1"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2pPr>
            <a:lvl3pPr marR="0" lvl="2"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3pPr>
            <a:lvl4pPr marR="0" lvl="3"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4pPr>
            <a:lvl5pPr marR="0" lvl="4"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5pPr>
            <a:lvl6pPr marR="0" lvl="5"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6pPr>
            <a:lvl7pPr marR="0" lvl="6"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7pPr>
            <a:lvl8pPr marR="0" lvl="7"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8pPr>
            <a:lvl9pPr marR="0" lvl="8"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9pPr>
          </a:lstStyle>
          <a:p>
            <a:endParaRPr/>
          </a:p>
        </p:txBody>
      </p:sp>
      <p:sp>
        <p:nvSpPr>
          <p:cNvPr id="131" name="Google Shape;131;p20"/>
          <p:cNvSpPr txBox="1">
            <a:spLocks noGrp="1"/>
          </p:cNvSpPr>
          <p:nvPr>
            <p:ph type="subTitle" idx="1"/>
          </p:nvPr>
        </p:nvSpPr>
        <p:spPr>
          <a:xfrm>
            <a:off x="1371600" y="3886200"/>
            <a:ext cx="6400800" cy="1752600"/>
          </a:xfrm>
          <a:prstGeom prst="rect">
            <a:avLst/>
          </a:prstGeom>
          <a:noFill/>
          <a:ln>
            <a:noFill/>
          </a:ln>
        </p:spPr>
        <p:txBody>
          <a:bodyPr spcFirstLastPara="1" wrap="square" lIns="0" tIns="25550" rIns="0" bIns="0" anchor="t" anchorCtr="0"/>
          <a:lstStyle>
            <a:lvl1pPr marR="0" lvl="0" algn="ctr" rtl="0">
              <a:lnSpc>
                <a:spcPct val="93000"/>
              </a:lnSpc>
              <a:spcBef>
                <a:spcPts val="0"/>
              </a:spcBef>
              <a:spcAft>
                <a:spcPts val="0"/>
              </a:spcAft>
              <a:buClr>
                <a:srgbClr val="000000"/>
              </a:buClr>
              <a:buSzPts val="2900"/>
              <a:buFont typeface="Times New Roman"/>
              <a:buNone/>
              <a:defRPr sz="2900" b="0" i="0" u="none" strike="noStrike" cap="none">
                <a:solidFill>
                  <a:srgbClr val="006B6B"/>
                </a:solidFill>
                <a:latin typeface="Arial"/>
                <a:ea typeface="Arial"/>
                <a:cs typeface="Arial"/>
                <a:sym typeface="Arial"/>
              </a:defRPr>
            </a:lvl1pPr>
            <a:lvl2pPr marR="0" lvl="1" algn="ctr" rtl="0">
              <a:lnSpc>
                <a:spcPct val="93000"/>
              </a:lnSpc>
              <a:spcBef>
                <a:spcPts val="1288"/>
              </a:spcBef>
              <a:spcAft>
                <a:spcPts val="0"/>
              </a:spcAft>
              <a:buClr>
                <a:srgbClr val="000000"/>
              </a:buClr>
              <a:buSzPts val="2500"/>
              <a:buFont typeface="Times New Roman"/>
              <a:buNone/>
              <a:defRPr sz="2500" b="0" i="0" u="none" strike="noStrike" cap="none">
                <a:solidFill>
                  <a:srgbClr val="006B6B"/>
                </a:solidFill>
                <a:latin typeface="Arial"/>
                <a:ea typeface="Arial"/>
                <a:cs typeface="Arial"/>
                <a:sym typeface="Arial"/>
              </a:defRPr>
            </a:lvl2pPr>
            <a:lvl3pPr marR="0" lvl="2" algn="ctr" rtl="0">
              <a:lnSpc>
                <a:spcPct val="93000"/>
              </a:lnSpc>
              <a:spcBef>
                <a:spcPts val="1025"/>
              </a:spcBef>
              <a:spcAft>
                <a:spcPts val="0"/>
              </a:spcAft>
              <a:buClr>
                <a:srgbClr val="000000"/>
              </a:buClr>
              <a:buSzPts val="2200"/>
              <a:buFont typeface="Times New Roman"/>
              <a:buNone/>
              <a:defRPr sz="2200" b="0" i="0" u="none" strike="noStrike" cap="none">
                <a:solidFill>
                  <a:srgbClr val="006B6B"/>
                </a:solidFill>
                <a:latin typeface="Arial"/>
                <a:ea typeface="Arial"/>
                <a:cs typeface="Arial"/>
                <a:sym typeface="Arial"/>
              </a:defRPr>
            </a:lvl3pPr>
            <a:lvl4pPr marR="0" lvl="3" algn="ctr" rtl="0">
              <a:lnSpc>
                <a:spcPct val="93000"/>
              </a:lnSpc>
              <a:spcBef>
                <a:spcPts val="775"/>
              </a:spcBef>
              <a:spcAft>
                <a:spcPts val="0"/>
              </a:spcAft>
              <a:buClr>
                <a:srgbClr val="000000"/>
              </a:buClr>
              <a:buSzPts val="1800"/>
              <a:buFont typeface="Times New Roman"/>
              <a:buNone/>
              <a:defRPr sz="1800" b="0" i="0" u="none" strike="noStrike" cap="none">
                <a:solidFill>
                  <a:srgbClr val="006B6B"/>
                </a:solidFill>
                <a:latin typeface="Arial"/>
                <a:ea typeface="Arial"/>
                <a:cs typeface="Arial"/>
                <a:sym typeface="Arial"/>
              </a:defRPr>
            </a:lvl4pPr>
            <a:lvl5pPr marR="0" lvl="4" algn="ctr" rtl="0">
              <a:lnSpc>
                <a:spcPct val="93000"/>
              </a:lnSpc>
              <a:spcBef>
                <a:spcPts val="513"/>
              </a:spcBef>
              <a:spcAft>
                <a:spcPts val="0"/>
              </a:spcAft>
              <a:buClr>
                <a:srgbClr val="000000"/>
              </a:buClr>
              <a:buSzPts val="1800"/>
              <a:buFont typeface="Times New Roman"/>
              <a:buNone/>
              <a:defRPr sz="1800" b="0" i="0" u="none" strike="noStrike" cap="none">
                <a:solidFill>
                  <a:srgbClr val="006B6B"/>
                </a:solidFill>
                <a:latin typeface="Arial"/>
                <a:ea typeface="Arial"/>
                <a:cs typeface="Arial"/>
                <a:sym typeface="Arial"/>
              </a:defRPr>
            </a:lvl5pPr>
            <a:lvl6pPr marR="0" lvl="5" algn="ctr" rtl="0">
              <a:lnSpc>
                <a:spcPct val="93000"/>
              </a:lnSpc>
              <a:spcBef>
                <a:spcPts val="263"/>
              </a:spcBef>
              <a:spcAft>
                <a:spcPts val="0"/>
              </a:spcAft>
              <a:buClr>
                <a:srgbClr val="000000"/>
              </a:buClr>
              <a:buSzPts val="1800"/>
              <a:buFont typeface="Times New Roman"/>
              <a:buNone/>
              <a:defRPr sz="1800" b="0" i="0" u="none" strike="noStrike" cap="none">
                <a:solidFill>
                  <a:srgbClr val="006B6B"/>
                </a:solidFill>
                <a:latin typeface="Arial"/>
                <a:ea typeface="Arial"/>
                <a:cs typeface="Arial"/>
                <a:sym typeface="Arial"/>
              </a:defRPr>
            </a:lvl6pPr>
            <a:lvl7pPr marR="0" lvl="6" algn="ctr" rtl="0">
              <a:lnSpc>
                <a:spcPct val="93000"/>
              </a:lnSpc>
              <a:spcBef>
                <a:spcPts val="263"/>
              </a:spcBef>
              <a:spcAft>
                <a:spcPts val="0"/>
              </a:spcAft>
              <a:buClr>
                <a:srgbClr val="000000"/>
              </a:buClr>
              <a:buSzPts val="1800"/>
              <a:buFont typeface="Times New Roman"/>
              <a:buNone/>
              <a:defRPr sz="1800" b="0" i="0" u="none" strike="noStrike" cap="none">
                <a:solidFill>
                  <a:srgbClr val="006B6B"/>
                </a:solidFill>
                <a:latin typeface="Arial"/>
                <a:ea typeface="Arial"/>
                <a:cs typeface="Arial"/>
                <a:sym typeface="Arial"/>
              </a:defRPr>
            </a:lvl7pPr>
            <a:lvl8pPr marR="0" lvl="7" algn="ctr" rtl="0">
              <a:lnSpc>
                <a:spcPct val="93000"/>
              </a:lnSpc>
              <a:spcBef>
                <a:spcPts val="263"/>
              </a:spcBef>
              <a:spcAft>
                <a:spcPts val="0"/>
              </a:spcAft>
              <a:buClr>
                <a:srgbClr val="000000"/>
              </a:buClr>
              <a:buSzPts val="1800"/>
              <a:buFont typeface="Times New Roman"/>
              <a:buNone/>
              <a:defRPr sz="1800" b="0" i="0" u="none" strike="noStrike" cap="none">
                <a:solidFill>
                  <a:srgbClr val="006B6B"/>
                </a:solidFill>
                <a:latin typeface="Arial"/>
                <a:ea typeface="Arial"/>
                <a:cs typeface="Arial"/>
                <a:sym typeface="Arial"/>
              </a:defRPr>
            </a:lvl8pPr>
            <a:lvl9pPr marR="0" lvl="8" algn="ctr" rtl="0">
              <a:lnSpc>
                <a:spcPct val="93000"/>
              </a:lnSpc>
              <a:spcBef>
                <a:spcPts val="263"/>
              </a:spcBef>
              <a:spcAft>
                <a:spcPts val="263"/>
              </a:spcAft>
              <a:buClr>
                <a:srgbClr val="000000"/>
              </a:buClr>
              <a:buSzPts val="1800"/>
              <a:buFont typeface="Times New Roman"/>
              <a:buNone/>
              <a:defRPr sz="1800" b="0" i="0" u="none" strike="noStrike" cap="none">
                <a:solidFill>
                  <a:srgbClr val="006B6B"/>
                </a:solidFill>
                <a:latin typeface="Arial"/>
                <a:ea typeface="Arial"/>
                <a:cs typeface="Arial"/>
                <a:sym typeface="Arial"/>
              </a:defRPr>
            </a:lvl9pPr>
          </a:lstStyle>
          <a:p>
            <a:endParaRPr/>
          </a:p>
        </p:txBody>
      </p:sp>
      <p:sp>
        <p:nvSpPr>
          <p:cNvPr id="132" name="Google Shape;132;p20"/>
          <p:cNvSpPr txBox="1">
            <a:spLocks noGrp="1"/>
          </p:cNvSpPr>
          <p:nvPr>
            <p:ph type="dt" idx="10"/>
          </p:nvPr>
        </p:nvSpPr>
        <p:spPr>
          <a:xfrm>
            <a:off x="612778" y="5715006"/>
            <a:ext cx="2122487" cy="465137"/>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3" name="Google Shape;133;p20"/>
          <p:cNvSpPr txBox="1">
            <a:spLocks noGrp="1"/>
          </p:cNvSpPr>
          <p:nvPr>
            <p:ph type="ftr" idx="11"/>
          </p:nvPr>
        </p:nvSpPr>
        <p:spPr>
          <a:xfrm>
            <a:off x="3101975" y="5732468"/>
            <a:ext cx="2914650" cy="465137"/>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4" name="Google Shape;134;p20"/>
          <p:cNvSpPr txBox="1">
            <a:spLocks noGrp="1"/>
          </p:cNvSpPr>
          <p:nvPr>
            <p:ph type="sldNum" idx="12"/>
          </p:nvPr>
        </p:nvSpPr>
        <p:spPr>
          <a:xfrm>
            <a:off x="6361115" y="5732468"/>
            <a:ext cx="2122487" cy="465137"/>
          </a:xfrm>
          <a:prstGeom prst="rect">
            <a:avLst/>
          </a:prstGeom>
          <a:noFill/>
          <a:ln>
            <a:noFill/>
          </a:ln>
        </p:spPr>
        <p:txBody>
          <a:bodyPr spcFirstLastPara="1" wrap="square" lIns="0" tIns="0" rIns="0" bIns="0" anchor="t" anchorCtr="0">
            <a:noAutofit/>
          </a:bodyPr>
          <a:lstStyle>
            <a:lvl1pPr marL="0" marR="0" lvl="0"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652462" y="488950"/>
            <a:ext cx="7829550" cy="920750"/>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1pPr>
            <a:lvl2pPr marR="0" lvl="1"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2pPr>
            <a:lvl3pPr marR="0" lvl="2"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3pPr>
            <a:lvl4pPr marR="0" lvl="3"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4pPr>
            <a:lvl5pPr marR="0" lvl="4"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5pPr>
            <a:lvl6pPr marR="0" lvl="5"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6pPr>
            <a:lvl7pPr marR="0" lvl="6"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7pPr>
            <a:lvl8pPr marR="0" lvl="7"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8pPr>
            <a:lvl9pPr marR="0" lvl="8"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9pPr>
          </a:lstStyle>
          <a:p>
            <a:endParaRPr/>
          </a:p>
        </p:txBody>
      </p:sp>
      <p:sp>
        <p:nvSpPr>
          <p:cNvPr id="137" name="Google Shape;137;p21"/>
          <p:cNvSpPr txBox="1">
            <a:spLocks noGrp="1"/>
          </p:cNvSpPr>
          <p:nvPr>
            <p:ph type="body" idx="1"/>
          </p:nvPr>
        </p:nvSpPr>
        <p:spPr>
          <a:xfrm>
            <a:off x="652465" y="1795462"/>
            <a:ext cx="7666037" cy="3421062"/>
          </a:xfrm>
          <a:prstGeom prst="rect">
            <a:avLst/>
          </a:prstGeom>
          <a:noFill/>
          <a:ln>
            <a:noFill/>
          </a:ln>
        </p:spPr>
        <p:txBody>
          <a:bodyPr spcFirstLastPara="1" wrap="square" lIns="0" tIns="25550" rIns="0" bIns="0" anchor="t" anchorCtr="0"/>
          <a:lstStyle>
            <a:lvl1pPr marL="457200" marR="0" lvl="0" indent="-228600" algn="l" rtl="0">
              <a:lnSpc>
                <a:spcPct val="93000"/>
              </a:lnSpc>
              <a:spcBef>
                <a:spcPts val="0"/>
              </a:spcBef>
              <a:spcAft>
                <a:spcPts val="0"/>
              </a:spcAft>
              <a:buSzPts val="1400"/>
              <a:buNone/>
              <a:defRPr sz="2900" b="0" i="0" u="none" strike="noStrike" cap="none">
                <a:solidFill>
                  <a:srgbClr val="006B6B"/>
                </a:solidFill>
                <a:latin typeface="Arial"/>
                <a:ea typeface="Arial"/>
                <a:cs typeface="Arial"/>
                <a:sym typeface="Arial"/>
              </a:defRPr>
            </a:lvl1pPr>
            <a:lvl2pPr marL="914400" marR="0" lvl="1" indent="-228600" algn="l" rtl="0">
              <a:lnSpc>
                <a:spcPct val="93000"/>
              </a:lnSpc>
              <a:spcBef>
                <a:spcPts val="1288"/>
              </a:spcBef>
              <a:spcAft>
                <a:spcPts val="0"/>
              </a:spcAft>
              <a:buSzPts val="1400"/>
              <a:buNone/>
              <a:defRPr sz="2500" b="0" i="0" u="none" strike="noStrike" cap="none">
                <a:solidFill>
                  <a:srgbClr val="006B6B"/>
                </a:solidFill>
                <a:latin typeface="Arial"/>
                <a:ea typeface="Arial"/>
                <a:cs typeface="Arial"/>
                <a:sym typeface="Arial"/>
              </a:defRPr>
            </a:lvl2pPr>
            <a:lvl3pPr marL="1371600" marR="0" lvl="2" indent="-228600" algn="l" rtl="0">
              <a:lnSpc>
                <a:spcPct val="93000"/>
              </a:lnSpc>
              <a:spcBef>
                <a:spcPts val="1025"/>
              </a:spcBef>
              <a:spcAft>
                <a:spcPts val="0"/>
              </a:spcAft>
              <a:buSzPts val="1400"/>
              <a:buNone/>
              <a:defRPr sz="2200" b="0" i="0" u="none" strike="noStrike" cap="none">
                <a:solidFill>
                  <a:srgbClr val="006B6B"/>
                </a:solidFill>
                <a:latin typeface="Arial"/>
                <a:ea typeface="Arial"/>
                <a:cs typeface="Arial"/>
                <a:sym typeface="Arial"/>
              </a:defRPr>
            </a:lvl3pPr>
            <a:lvl4pPr marL="1828800" marR="0" lvl="3" indent="-228600" algn="l" rtl="0">
              <a:lnSpc>
                <a:spcPct val="93000"/>
              </a:lnSpc>
              <a:spcBef>
                <a:spcPts val="775"/>
              </a:spcBef>
              <a:spcAft>
                <a:spcPts val="0"/>
              </a:spcAft>
              <a:buSzPts val="1400"/>
              <a:buNone/>
              <a:defRPr sz="1800" b="0" i="0" u="none" strike="noStrike" cap="none">
                <a:solidFill>
                  <a:srgbClr val="006B6B"/>
                </a:solidFill>
                <a:latin typeface="Arial"/>
                <a:ea typeface="Arial"/>
                <a:cs typeface="Arial"/>
                <a:sym typeface="Arial"/>
              </a:defRPr>
            </a:lvl4pPr>
            <a:lvl5pPr marL="2286000" marR="0" lvl="4" indent="-228600" algn="l" rtl="0">
              <a:lnSpc>
                <a:spcPct val="93000"/>
              </a:lnSpc>
              <a:spcBef>
                <a:spcPts val="513"/>
              </a:spcBef>
              <a:spcAft>
                <a:spcPts val="0"/>
              </a:spcAft>
              <a:buSzPts val="1400"/>
              <a:buNone/>
              <a:defRPr sz="1800" b="0" i="0" u="none" strike="noStrike" cap="none">
                <a:solidFill>
                  <a:srgbClr val="006B6B"/>
                </a:solidFill>
                <a:latin typeface="Arial"/>
                <a:ea typeface="Arial"/>
                <a:cs typeface="Arial"/>
                <a:sym typeface="Arial"/>
              </a:defRPr>
            </a:lvl5pPr>
            <a:lvl6pPr marL="2743200" marR="0" lvl="5" indent="-228600" algn="l" rtl="0">
              <a:lnSpc>
                <a:spcPct val="93000"/>
              </a:lnSpc>
              <a:spcBef>
                <a:spcPts val="263"/>
              </a:spcBef>
              <a:spcAft>
                <a:spcPts val="0"/>
              </a:spcAft>
              <a:buSzPts val="1400"/>
              <a:buNone/>
              <a:defRPr sz="1800" b="0" i="0" u="none" strike="noStrike" cap="none">
                <a:solidFill>
                  <a:srgbClr val="006B6B"/>
                </a:solidFill>
                <a:latin typeface="Arial"/>
                <a:ea typeface="Arial"/>
                <a:cs typeface="Arial"/>
                <a:sym typeface="Arial"/>
              </a:defRPr>
            </a:lvl6pPr>
            <a:lvl7pPr marL="3200400" marR="0" lvl="6" indent="-228600" algn="l" rtl="0">
              <a:lnSpc>
                <a:spcPct val="93000"/>
              </a:lnSpc>
              <a:spcBef>
                <a:spcPts val="263"/>
              </a:spcBef>
              <a:spcAft>
                <a:spcPts val="0"/>
              </a:spcAft>
              <a:buSzPts val="1400"/>
              <a:buNone/>
              <a:defRPr sz="1800" b="0" i="0" u="none" strike="noStrike" cap="none">
                <a:solidFill>
                  <a:srgbClr val="006B6B"/>
                </a:solidFill>
                <a:latin typeface="Arial"/>
                <a:ea typeface="Arial"/>
                <a:cs typeface="Arial"/>
                <a:sym typeface="Arial"/>
              </a:defRPr>
            </a:lvl7pPr>
            <a:lvl8pPr marL="3657600" marR="0" lvl="7" indent="-228600" algn="l" rtl="0">
              <a:lnSpc>
                <a:spcPct val="93000"/>
              </a:lnSpc>
              <a:spcBef>
                <a:spcPts val="263"/>
              </a:spcBef>
              <a:spcAft>
                <a:spcPts val="0"/>
              </a:spcAft>
              <a:buSzPts val="1400"/>
              <a:buNone/>
              <a:defRPr sz="1800" b="0" i="0" u="none" strike="noStrike" cap="none">
                <a:solidFill>
                  <a:srgbClr val="006B6B"/>
                </a:solidFill>
                <a:latin typeface="Arial"/>
                <a:ea typeface="Arial"/>
                <a:cs typeface="Arial"/>
                <a:sym typeface="Arial"/>
              </a:defRPr>
            </a:lvl8pPr>
            <a:lvl9pPr marL="4114800" marR="0" lvl="8" indent="-228600" algn="l" rtl="0">
              <a:lnSpc>
                <a:spcPct val="93000"/>
              </a:lnSpc>
              <a:spcBef>
                <a:spcPts val="263"/>
              </a:spcBef>
              <a:spcAft>
                <a:spcPts val="263"/>
              </a:spcAft>
              <a:buSzPts val="1400"/>
              <a:buNone/>
              <a:defRPr sz="1800" b="0" i="0" u="none" strike="noStrike" cap="none">
                <a:solidFill>
                  <a:srgbClr val="006B6B"/>
                </a:solidFill>
                <a:latin typeface="Arial"/>
                <a:ea typeface="Arial"/>
                <a:cs typeface="Arial"/>
                <a:sym typeface="Arial"/>
              </a:defRPr>
            </a:lvl9pPr>
          </a:lstStyle>
          <a:p>
            <a:endParaRPr/>
          </a:p>
        </p:txBody>
      </p:sp>
      <p:sp>
        <p:nvSpPr>
          <p:cNvPr id="138" name="Google Shape;138;p21"/>
          <p:cNvSpPr txBox="1">
            <a:spLocks noGrp="1"/>
          </p:cNvSpPr>
          <p:nvPr>
            <p:ph type="dt" idx="10"/>
          </p:nvPr>
        </p:nvSpPr>
        <p:spPr>
          <a:xfrm>
            <a:off x="612778" y="5715006"/>
            <a:ext cx="2122487" cy="465137"/>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9" name="Google Shape;139;p21"/>
          <p:cNvSpPr txBox="1">
            <a:spLocks noGrp="1"/>
          </p:cNvSpPr>
          <p:nvPr>
            <p:ph type="ftr" idx="11"/>
          </p:nvPr>
        </p:nvSpPr>
        <p:spPr>
          <a:xfrm>
            <a:off x="3101975" y="5732468"/>
            <a:ext cx="2914650" cy="465137"/>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40" name="Google Shape;140;p21"/>
          <p:cNvSpPr txBox="1">
            <a:spLocks noGrp="1"/>
          </p:cNvSpPr>
          <p:nvPr>
            <p:ph type="sldNum" idx="12"/>
          </p:nvPr>
        </p:nvSpPr>
        <p:spPr>
          <a:xfrm>
            <a:off x="6361115" y="5732468"/>
            <a:ext cx="2122487" cy="465137"/>
          </a:xfrm>
          <a:prstGeom prst="rect">
            <a:avLst/>
          </a:prstGeom>
          <a:noFill/>
          <a:ln>
            <a:noFill/>
          </a:ln>
        </p:spPr>
        <p:txBody>
          <a:bodyPr spcFirstLastPara="1" wrap="square" lIns="0" tIns="0" rIns="0" bIns="0" anchor="t" anchorCtr="0">
            <a:noAutofit/>
          </a:bodyPr>
          <a:lstStyle>
            <a:lvl1pPr marL="0" marR="0" lvl="0"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2" y="274643"/>
            <a:ext cx="8220075" cy="1133475"/>
          </a:xfrm>
          <a:prstGeom prst="rect">
            <a:avLst/>
          </a:prstGeom>
          <a:noFill/>
          <a:ln>
            <a:noFill/>
          </a:ln>
        </p:spPr>
        <p:txBody>
          <a:bodyPr spcFirstLastPara="1" wrap="square" lIns="90000" tIns="46800" rIns="90000" bIns="46800" anchor="ctr" anchorCtr="0"/>
          <a:lstStyle>
            <a:lvl1pPr marR="0" lvl="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body" idx="1"/>
          </p:nvPr>
        </p:nvSpPr>
        <p:spPr>
          <a:xfrm>
            <a:off x="457202" y="1600206"/>
            <a:ext cx="8220075" cy="4516437"/>
          </a:xfrm>
          <a:prstGeom prst="rect">
            <a:avLst/>
          </a:prstGeom>
          <a:noFill/>
          <a:ln>
            <a:noFill/>
          </a:ln>
        </p:spPr>
        <p:txBody>
          <a:bodyPr spcFirstLastPara="1" wrap="square" lIns="90000" tIns="46800" rIns="90000" bIns="46800" anchor="t" anchorCtr="0"/>
          <a:lstStyle>
            <a:lvl1pPr marL="457200" marR="0" lvl="0" indent="-228600" algn="l" rtl="0">
              <a:spcBef>
                <a:spcPts val="800"/>
              </a:spcBef>
              <a:spcAft>
                <a:spcPts val="0"/>
              </a:spcAft>
              <a:buSzPts val="1400"/>
              <a:buNone/>
              <a:defRPr sz="3200">
                <a:solidFill>
                  <a:srgbClr val="000000"/>
                </a:solidFill>
                <a:latin typeface="Arial"/>
                <a:ea typeface="Arial"/>
                <a:cs typeface="Arial"/>
                <a:sym typeface="Arial"/>
              </a:defRPr>
            </a:lvl1pPr>
            <a:lvl2pPr marL="914400" marR="0" lvl="1" indent="-228600" algn="l" rtl="0">
              <a:spcBef>
                <a:spcPts val="700"/>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24" name="Google Shape;24;p3"/>
          <p:cNvSpPr txBox="1">
            <a:spLocks noGrp="1"/>
          </p:cNvSpPr>
          <p:nvPr>
            <p:ph type="dt" idx="10"/>
          </p:nvPr>
        </p:nvSpPr>
        <p:spPr>
          <a:xfrm>
            <a:off x="457202" y="6245231"/>
            <a:ext cx="2124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5" name="Google Shape;25;p3"/>
          <p:cNvSpPr txBox="1">
            <a:spLocks noGrp="1"/>
          </p:cNvSpPr>
          <p:nvPr>
            <p:ph type="ftr" idx="11"/>
          </p:nvPr>
        </p:nvSpPr>
        <p:spPr>
          <a:xfrm>
            <a:off x="3124202" y="6245231"/>
            <a:ext cx="2886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6" name="Google Shape;26;p3"/>
          <p:cNvSpPr txBox="1">
            <a:spLocks noGrp="1"/>
          </p:cNvSpPr>
          <p:nvPr>
            <p:ph type="sldNum" idx="12"/>
          </p:nvPr>
        </p:nvSpPr>
        <p:spPr>
          <a:xfrm>
            <a:off x="6553202" y="6245231"/>
            <a:ext cx="2124075" cy="466725"/>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rot="5400000">
            <a:off x="5139535" y="1874047"/>
            <a:ext cx="4727575" cy="1957388"/>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1pPr>
            <a:lvl2pPr marR="0" lvl="1"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2pPr>
            <a:lvl3pPr marR="0" lvl="2"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3pPr>
            <a:lvl4pPr marR="0" lvl="3"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4pPr>
            <a:lvl5pPr marR="0" lvl="4"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5pPr>
            <a:lvl6pPr marR="0" lvl="5"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6pPr>
            <a:lvl7pPr marR="0" lvl="6"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7pPr>
            <a:lvl8pPr marR="0" lvl="7"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8pPr>
            <a:lvl9pPr marR="0" lvl="8"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9pPr>
          </a:lstStyle>
          <a:p>
            <a:endParaRPr/>
          </a:p>
        </p:txBody>
      </p:sp>
      <p:sp>
        <p:nvSpPr>
          <p:cNvPr id="143" name="Google Shape;143;p22"/>
          <p:cNvSpPr txBox="1">
            <a:spLocks noGrp="1"/>
          </p:cNvSpPr>
          <p:nvPr>
            <p:ph type="body" idx="1"/>
          </p:nvPr>
        </p:nvSpPr>
        <p:spPr>
          <a:xfrm rot="5400000">
            <a:off x="1148559" y="-7144"/>
            <a:ext cx="4727575" cy="5719762"/>
          </a:xfrm>
          <a:prstGeom prst="rect">
            <a:avLst/>
          </a:prstGeom>
          <a:noFill/>
          <a:ln>
            <a:noFill/>
          </a:ln>
        </p:spPr>
        <p:txBody>
          <a:bodyPr spcFirstLastPara="1" wrap="square" lIns="0" tIns="25550" rIns="0" bIns="0" anchor="t" anchorCtr="0"/>
          <a:lstStyle>
            <a:lvl1pPr marL="457200" marR="0" lvl="0" indent="-228600" algn="l" rtl="0">
              <a:lnSpc>
                <a:spcPct val="93000"/>
              </a:lnSpc>
              <a:spcBef>
                <a:spcPts val="0"/>
              </a:spcBef>
              <a:spcAft>
                <a:spcPts val="0"/>
              </a:spcAft>
              <a:buSzPts val="1400"/>
              <a:buNone/>
              <a:defRPr sz="2900" b="0" i="0" u="none" strike="noStrike" cap="none">
                <a:solidFill>
                  <a:srgbClr val="006B6B"/>
                </a:solidFill>
                <a:latin typeface="Arial"/>
                <a:ea typeface="Arial"/>
                <a:cs typeface="Arial"/>
                <a:sym typeface="Arial"/>
              </a:defRPr>
            </a:lvl1pPr>
            <a:lvl2pPr marL="914400" marR="0" lvl="1" indent="-228600" algn="l" rtl="0">
              <a:lnSpc>
                <a:spcPct val="93000"/>
              </a:lnSpc>
              <a:spcBef>
                <a:spcPts val="1288"/>
              </a:spcBef>
              <a:spcAft>
                <a:spcPts val="0"/>
              </a:spcAft>
              <a:buSzPts val="1400"/>
              <a:buNone/>
              <a:defRPr sz="2500" b="0" i="0" u="none" strike="noStrike" cap="none">
                <a:solidFill>
                  <a:srgbClr val="006B6B"/>
                </a:solidFill>
                <a:latin typeface="Arial"/>
                <a:ea typeface="Arial"/>
                <a:cs typeface="Arial"/>
                <a:sym typeface="Arial"/>
              </a:defRPr>
            </a:lvl2pPr>
            <a:lvl3pPr marL="1371600" marR="0" lvl="2" indent="-228600" algn="l" rtl="0">
              <a:lnSpc>
                <a:spcPct val="93000"/>
              </a:lnSpc>
              <a:spcBef>
                <a:spcPts val="1025"/>
              </a:spcBef>
              <a:spcAft>
                <a:spcPts val="0"/>
              </a:spcAft>
              <a:buSzPts val="1400"/>
              <a:buNone/>
              <a:defRPr sz="2200" b="0" i="0" u="none" strike="noStrike" cap="none">
                <a:solidFill>
                  <a:srgbClr val="006B6B"/>
                </a:solidFill>
                <a:latin typeface="Arial"/>
                <a:ea typeface="Arial"/>
                <a:cs typeface="Arial"/>
                <a:sym typeface="Arial"/>
              </a:defRPr>
            </a:lvl3pPr>
            <a:lvl4pPr marL="1828800" marR="0" lvl="3" indent="-228600" algn="l" rtl="0">
              <a:lnSpc>
                <a:spcPct val="93000"/>
              </a:lnSpc>
              <a:spcBef>
                <a:spcPts val="775"/>
              </a:spcBef>
              <a:spcAft>
                <a:spcPts val="0"/>
              </a:spcAft>
              <a:buSzPts val="1400"/>
              <a:buNone/>
              <a:defRPr sz="1800" b="0" i="0" u="none" strike="noStrike" cap="none">
                <a:solidFill>
                  <a:srgbClr val="006B6B"/>
                </a:solidFill>
                <a:latin typeface="Arial"/>
                <a:ea typeface="Arial"/>
                <a:cs typeface="Arial"/>
                <a:sym typeface="Arial"/>
              </a:defRPr>
            </a:lvl4pPr>
            <a:lvl5pPr marL="2286000" marR="0" lvl="4" indent="-228600" algn="l" rtl="0">
              <a:lnSpc>
                <a:spcPct val="93000"/>
              </a:lnSpc>
              <a:spcBef>
                <a:spcPts val="513"/>
              </a:spcBef>
              <a:spcAft>
                <a:spcPts val="0"/>
              </a:spcAft>
              <a:buSzPts val="1400"/>
              <a:buNone/>
              <a:defRPr sz="1800" b="0" i="0" u="none" strike="noStrike" cap="none">
                <a:solidFill>
                  <a:srgbClr val="006B6B"/>
                </a:solidFill>
                <a:latin typeface="Arial"/>
                <a:ea typeface="Arial"/>
                <a:cs typeface="Arial"/>
                <a:sym typeface="Arial"/>
              </a:defRPr>
            </a:lvl5pPr>
            <a:lvl6pPr marL="2743200" marR="0" lvl="5" indent="-228600" algn="l" rtl="0">
              <a:lnSpc>
                <a:spcPct val="93000"/>
              </a:lnSpc>
              <a:spcBef>
                <a:spcPts val="263"/>
              </a:spcBef>
              <a:spcAft>
                <a:spcPts val="0"/>
              </a:spcAft>
              <a:buSzPts val="1400"/>
              <a:buNone/>
              <a:defRPr sz="1800" b="0" i="0" u="none" strike="noStrike" cap="none">
                <a:solidFill>
                  <a:srgbClr val="006B6B"/>
                </a:solidFill>
                <a:latin typeface="Arial"/>
                <a:ea typeface="Arial"/>
                <a:cs typeface="Arial"/>
                <a:sym typeface="Arial"/>
              </a:defRPr>
            </a:lvl6pPr>
            <a:lvl7pPr marL="3200400" marR="0" lvl="6" indent="-228600" algn="l" rtl="0">
              <a:lnSpc>
                <a:spcPct val="93000"/>
              </a:lnSpc>
              <a:spcBef>
                <a:spcPts val="263"/>
              </a:spcBef>
              <a:spcAft>
                <a:spcPts val="0"/>
              </a:spcAft>
              <a:buSzPts val="1400"/>
              <a:buNone/>
              <a:defRPr sz="1800" b="0" i="0" u="none" strike="noStrike" cap="none">
                <a:solidFill>
                  <a:srgbClr val="006B6B"/>
                </a:solidFill>
                <a:latin typeface="Arial"/>
                <a:ea typeface="Arial"/>
                <a:cs typeface="Arial"/>
                <a:sym typeface="Arial"/>
              </a:defRPr>
            </a:lvl7pPr>
            <a:lvl8pPr marL="3657600" marR="0" lvl="7" indent="-228600" algn="l" rtl="0">
              <a:lnSpc>
                <a:spcPct val="93000"/>
              </a:lnSpc>
              <a:spcBef>
                <a:spcPts val="263"/>
              </a:spcBef>
              <a:spcAft>
                <a:spcPts val="0"/>
              </a:spcAft>
              <a:buSzPts val="1400"/>
              <a:buNone/>
              <a:defRPr sz="1800" b="0" i="0" u="none" strike="noStrike" cap="none">
                <a:solidFill>
                  <a:srgbClr val="006B6B"/>
                </a:solidFill>
                <a:latin typeface="Arial"/>
                <a:ea typeface="Arial"/>
                <a:cs typeface="Arial"/>
                <a:sym typeface="Arial"/>
              </a:defRPr>
            </a:lvl8pPr>
            <a:lvl9pPr marL="4114800" marR="0" lvl="8" indent="-228600" algn="l" rtl="0">
              <a:lnSpc>
                <a:spcPct val="93000"/>
              </a:lnSpc>
              <a:spcBef>
                <a:spcPts val="263"/>
              </a:spcBef>
              <a:spcAft>
                <a:spcPts val="263"/>
              </a:spcAft>
              <a:buSzPts val="1400"/>
              <a:buNone/>
              <a:defRPr sz="1800" b="0" i="0" u="none" strike="noStrike" cap="none">
                <a:solidFill>
                  <a:srgbClr val="006B6B"/>
                </a:solidFill>
                <a:latin typeface="Arial"/>
                <a:ea typeface="Arial"/>
                <a:cs typeface="Arial"/>
                <a:sym typeface="Arial"/>
              </a:defRPr>
            </a:lvl9pPr>
          </a:lstStyle>
          <a:p>
            <a:endParaRPr/>
          </a:p>
        </p:txBody>
      </p:sp>
      <p:sp>
        <p:nvSpPr>
          <p:cNvPr id="144" name="Google Shape;144;p22"/>
          <p:cNvSpPr txBox="1">
            <a:spLocks noGrp="1"/>
          </p:cNvSpPr>
          <p:nvPr>
            <p:ph type="dt" idx="10"/>
          </p:nvPr>
        </p:nvSpPr>
        <p:spPr>
          <a:xfrm>
            <a:off x="612778" y="5715006"/>
            <a:ext cx="2122487" cy="465137"/>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45" name="Google Shape;145;p22"/>
          <p:cNvSpPr txBox="1">
            <a:spLocks noGrp="1"/>
          </p:cNvSpPr>
          <p:nvPr>
            <p:ph type="ftr" idx="11"/>
          </p:nvPr>
        </p:nvSpPr>
        <p:spPr>
          <a:xfrm>
            <a:off x="3101975" y="5732468"/>
            <a:ext cx="2914650" cy="465137"/>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46" name="Google Shape;146;p22"/>
          <p:cNvSpPr txBox="1">
            <a:spLocks noGrp="1"/>
          </p:cNvSpPr>
          <p:nvPr>
            <p:ph type="sldNum" idx="12"/>
          </p:nvPr>
        </p:nvSpPr>
        <p:spPr>
          <a:xfrm>
            <a:off x="6361115" y="5732468"/>
            <a:ext cx="2122487" cy="465137"/>
          </a:xfrm>
          <a:prstGeom prst="rect">
            <a:avLst/>
          </a:prstGeom>
          <a:noFill/>
          <a:ln>
            <a:noFill/>
          </a:ln>
        </p:spPr>
        <p:txBody>
          <a:bodyPr spcFirstLastPara="1" wrap="square" lIns="0" tIns="0" rIns="0" bIns="0" anchor="t" anchorCtr="0">
            <a:noAutofit/>
          </a:bodyPr>
          <a:lstStyle>
            <a:lvl1pPr marL="0" marR="0" lvl="0"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652462" y="488950"/>
            <a:ext cx="7829550" cy="920750"/>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1pPr>
            <a:lvl2pPr marR="0" lvl="1"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2pPr>
            <a:lvl3pPr marR="0" lvl="2"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3pPr>
            <a:lvl4pPr marR="0" lvl="3"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4pPr>
            <a:lvl5pPr marR="0" lvl="4"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5pPr>
            <a:lvl6pPr marR="0" lvl="5"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6pPr>
            <a:lvl7pPr marR="0" lvl="6"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7pPr>
            <a:lvl8pPr marR="0" lvl="7"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8pPr>
            <a:lvl9pPr marR="0" lvl="8"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9pPr>
          </a:lstStyle>
          <a:p>
            <a:endParaRPr/>
          </a:p>
        </p:txBody>
      </p:sp>
      <p:sp>
        <p:nvSpPr>
          <p:cNvPr id="149" name="Google Shape;149;p23"/>
          <p:cNvSpPr txBox="1">
            <a:spLocks noGrp="1"/>
          </p:cNvSpPr>
          <p:nvPr>
            <p:ph type="body" idx="1"/>
          </p:nvPr>
        </p:nvSpPr>
        <p:spPr>
          <a:xfrm rot="5400000">
            <a:off x="2774950" y="-327026"/>
            <a:ext cx="3421062" cy="7666037"/>
          </a:xfrm>
          <a:prstGeom prst="rect">
            <a:avLst/>
          </a:prstGeom>
          <a:noFill/>
          <a:ln>
            <a:noFill/>
          </a:ln>
        </p:spPr>
        <p:txBody>
          <a:bodyPr spcFirstLastPara="1" wrap="square" lIns="0" tIns="25550" rIns="0" bIns="0" anchor="t" anchorCtr="0"/>
          <a:lstStyle>
            <a:lvl1pPr marL="457200" marR="0" lvl="0" indent="-228600" algn="l" rtl="0">
              <a:lnSpc>
                <a:spcPct val="93000"/>
              </a:lnSpc>
              <a:spcBef>
                <a:spcPts val="0"/>
              </a:spcBef>
              <a:spcAft>
                <a:spcPts val="0"/>
              </a:spcAft>
              <a:buSzPts val="1400"/>
              <a:buNone/>
              <a:defRPr sz="2900" b="0" i="0" u="none" strike="noStrike" cap="none">
                <a:solidFill>
                  <a:srgbClr val="006B6B"/>
                </a:solidFill>
                <a:latin typeface="Arial"/>
                <a:ea typeface="Arial"/>
                <a:cs typeface="Arial"/>
                <a:sym typeface="Arial"/>
              </a:defRPr>
            </a:lvl1pPr>
            <a:lvl2pPr marL="914400" marR="0" lvl="1" indent="-228600" algn="l" rtl="0">
              <a:lnSpc>
                <a:spcPct val="93000"/>
              </a:lnSpc>
              <a:spcBef>
                <a:spcPts val="1288"/>
              </a:spcBef>
              <a:spcAft>
                <a:spcPts val="0"/>
              </a:spcAft>
              <a:buSzPts val="1400"/>
              <a:buNone/>
              <a:defRPr sz="2500" b="0" i="0" u="none" strike="noStrike" cap="none">
                <a:solidFill>
                  <a:srgbClr val="006B6B"/>
                </a:solidFill>
                <a:latin typeface="Arial"/>
                <a:ea typeface="Arial"/>
                <a:cs typeface="Arial"/>
                <a:sym typeface="Arial"/>
              </a:defRPr>
            </a:lvl2pPr>
            <a:lvl3pPr marL="1371600" marR="0" lvl="2" indent="-228600" algn="l" rtl="0">
              <a:lnSpc>
                <a:spcPct val="93000"/>
              </a:lnSpc>
              <a:spcBef>
                <a:spcPts val="1025"/>
              </a:spcBef>
              <a:spcAft>
                <a:spcPts val="0"/>
              </a:spcAft>
              <a:buSzPts val="1400"/>
              <a:buNone/>
              <a:defRPr sz="2200" b="0" i="0" u="none" strike="noStrike" cap="none">
                <a:solidFill>
                  <a:srgbClr val="006B6B"/>
                </a:solidFill>
                <a:latin typeface="Arial"/>
                <a:ea typeface="Arial"/>
                <a:cs typeface="Arial"/>
                <a:sym typeface="Arial"/>
              </a:defRPr>
            </a:lvl3pPr>
            <a:lvl4pPr marL="1828800" marR="0" lvl="3" indent="-228600" algn="l" rtl="0">
              <a:lnSpc>
                <a:spcPct val="93000"/>
              </a:lnSpc>
              <a:spcBef>
                <a:spcPts val="775"/>
              </a:spcBef>
              <a:spcAft>
                <a:spcPts val="0"/>
              </a:spcAft>
              <a:buSzPts val="1400"/>
              <a:buNone/>
              <a:defRPr sz="1800" b="0" i="0" u="none" strike="noStrike" cap="none">
                <a:solidFill>
                  <a:srgbClr val="006B6B"/>
                </a:solidFill>
                <a:latin typeface="Arial"/>
                <a:ea typeface="Arial"/>
                <a:cs typeface="Arial"/>
                <a:sym typeface="Arial"/>
              </a:defRPr>
            </a:lvl4pPr>
            <a:lvl5pPr marL="2286000" marR="0" lvl="4" indent="-228600" algn="l" rtl="0">
              <a:lnSpc>
                <a:spcPct val="93000"/>
              </a:lnSpc>
              <a:spcBef>
                <a:spcPts val="513"/>
              </a:spcBef>
              <a:spcAft>
                <a:spcPts val="0"/>
              </a:spcAft>
              <a:buSzPts val="1400"/>
              <a:buNone/>
              <a:defRPr sz="1800" b="0" i="0" u="none" strike="noStrike" cap="none">
                <a:solidFill>
                  <a:srgbClr val="006B6B"/>
                </a:solidFill>
                <a:latin typeface="Arial"/>
                <a:ea typeface="Arial"/>
                <a:cs typeface="Arial"/>
                <a:sym typeface="Arial"/>
              </a:defRPr>
            </a:lvl5pPr>
            <a:lvl6pPr marL="2743200" marR="0" lvl="5" indent="-228600" algn="l" rtl="0">
              <a:lnSpc>
                <a:spcPct val="93000"/>
              </a:lnSpc>
              <a:spcBef>
                <a:spcPts val="263"/>
              </a:spcBef>
              <a:spcAft>
                <a:spcPts val="0"/>
              </a:spcAft>
              <a:buSzPts val="1400"/>
              <a:buNone/>
              <a:defRPr sz="1800" b="0" i="0" u="none" strike="noStrike" cap="none">
                <a:solidFill>
                  <a:srgbClr val="006B6B"/>
                </a:solidFill>
                <a:latin typeface="Arial"/>
                <a:ea typeface="Arial"/>
                <a:cs typeface="Arial"/>
                <a:sym typeface="Arial"/>
              </a:defRPr>
            </a:lvl6pPr>
            <a:lvl7pPr marL="3200400" marR="0" lvl="6" indent="-228600" algn="l" rtl="0">
              <a:lnSpc>
                <a:spcPct val="93000"/>
              </a:lnSpc>
              <a:spcBef>
                <a:spcPts val="263"/>
              </a:spcBef>
              <a:spcAft>
                <a:spcPts val="0"/>
              </a:spcAft>
              <a:buSzPts val="1400"/>
              <a:buNone/>
              <a:defRPr sz="1800" b="0" i="0" u="none" strike="noStrike" cap="none">
                <a:solidFill>
                  <a:srgbClr val="006B6B"/>
                </a:solidFill>
                <a:latin typeface="Arial"/>
                <a:ea typeface="Arial"/>
                <a:cs typeface="Arial"/>
                <a:sym typeface="Arial"/>
              </a:defRPr>
            </a:lvl7pPr>
            <a:lvl8pPr marL="3657600" marR="0" lvl="7" indent="-228600" algn="l" rtl="0">
              <a:lnSpc>
                <a:spcPct val="93000"/>
              </a:lnSpc>
              <a:spcBef>
                <a:spcPts val="263"/>
              </a:spcBef>
              <a:spcAft>
                <a:spcPts val="0"/>
              </a:spcAft>
              <a:buSzPts val="1400"/>
              <a:buNone/>
              <a:defRPr sz="1800" b="0" i="0" u="none" strike="noStrike" cap="none">
                <a:solidFill>
                  <a:srgbClr val="006B6B"/>
                </a:solidFill>
                <a:latin typeface="Arial"/>
                <a:ea typeface="Arial"/>
                <a:cs typeface="Arial"/>
                <a:sym typeface="Arial"/>
              </a:defRPr>
            </a:lvl8pPr>
            <a:lvl9pPr marL="4114800" marR="0" lvl="8" indent="-228600" algn="l" rtl="0">
              <a:lnSpc>
                <a:spcPct val="93000"/>
              </a:lnSpc>
              <a:spcBef>
                <a:spcPts val="263"/>
              </a:spcBef>
              <a:spcAft>
                <a:spcPts val="263"/>
              </a:spcAft>
              <a:buSzPts val="1400"/>
              <a:buNone/>
              <a:defRPr sz="1800" b="0" i="0" u="none" strike="noStrike" cap="none">
                <a:solidFill>
                  <a:srgbClr val="006B6B"/>
                </a:solidFill>
                <a:latin typeface="Arial"/>
                <a:ea typeface="Arial"/>
                <a:cs typeface="Arial"/>
                <a:sym typeface="Arial"/>
              </a:defRPr>
            </a:lvl9pPr>
          </a:lstStyle>
          <a:p>
            <a:endParaRPr/>
          </a:p>
        </p:txBody>
      </p:sp>
      <p:sp>
        <p:nvSpPr>
          <p:cNvPr id="150" name="Google Shape;150;p23"/>
          <p:cNvSpPr txBox="1">
            <a:spLocks noGrp="1"/>
          </p:cNvSpPr>
          <p:nvPr>
            <p:ph type="dt" idx="10"/>
          </p:nvPr>
        </p:nvSpPr>
        <p:spPr>
          <a:xfrm>
            <a:off x="612778" y="5715006"/>
            <a:ext cx="2122487" cy="465137"/>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51" name="Google Shape;151;p23"/>
          <p:cNvSpPr txBox="1">
            <a:spLocks noGrp="1"/>
          </p:cNvSpPr>
          <p:nvPr>
            <p:ph type="ftr" idx="11"/>
          </p:nvPr>
        </p:nvSpPr>
        <p:spPr>
          <a:xfrm>
            <a:off x="3101975" y="5732468"/>
            <a:ext cx="2914650" cy="465137"/>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52" name="Google Shape;152;p23"/>
          <p:cNvSpPr txBox="1">
            <a:spLocks noGrp="1"/>
          </p:cNvSpPr>
          <p:nvPr>
            <p:ph type="sldNum" idx="12"/>
          </p:nvPr>
        </p:nvSpPr>
        <p:spPr>
          <a:xfrm>
            <a:off x="6361115" y="5732468"/>
            <a:ext cx="2122487" cy="465137"/>
          </a:xfrm>
          <a:prstGeom prst="rect">
            <a:avLst/>
          </a:prstGeom>
          <a:noFill/>
          <a:ln>
            <a:noFill/>
          </a:ln>
        </p:spPr>
        <p:txBody>
          <a:bodyPr spcFirstLastPara="1" wrap="square" lIns="0" tIns="0" rIns="0" bIns="0" anchor="t" anchorCtr="0">
            <a:noAutofit/>
          </a:bodyPr>
          <a:lstStyle>
            <a:lvl1pPr marL="0" marR="0" lvl="0"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1792288" y="4800600"/>
            <a:ext cx="5486400" cy="566738"/>
          </a:xfrm>
          <a:prstGeom prst="rect">
            <a:avLst/>
          </a:prstGeom>
          <a:noFill/>
          <a:ln>
            <a:noFill/>
          </a:ln>
        </p:spPr>
        <p:txBody>
          <a:bodyPr spcFirstLastPara="1" wrap="square" lIns="0" tIns="0" rIns="0" bIns="0" anchor="b" anchorCtr="0"/>
          <a:lstStyle>
            <a:lvl1pPr marR="0" lvl="0" algn="l" rtl="0">
              <a:lnSpc>
                <a:spcPct val="93000"/>
              </a:lnSpc>
              <a:spcBef>
                <a:spcPts val="0"/>
              </a:spcBef>
              <a:spcAft>
                <a:spcPts val="0"/>
              </a:spcAft>
              <a:buSzPts val="1400"/>
              <a:buNone/>
              <a:defRPr sz="2000" b="1" i="0" u="none" strike="noStrike" cap="none">
                <a:solidFill>
                  <a:srgbClr val="800000"/>
                </a:solidFill>
                <a:latin typeface="Arial"/>
                <a:ea typeface="Arial"/>
                <a:cs typeface="Arial"/>
                <a:sym typeface="Arial"/>
              </a:defRPr>
            </a:lvl1pPr>
            <a:lvl2pPr marR="0" lvl="1"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2pPr>
            <a:lvl3pPr marR="0" lvl="2"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3pPr>
            <a:lvl4pPr marR="0" lvl="3"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4pPr>
            <a:lvl5pPr marR="0" lvl="4"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5pPr>
            <a:lvl6pPr marR="0" lvl="5"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6pPr>
            <a:lvl7pPr marR="0" lvl="6"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7pPr>
            <a:lvl8pPr marR="0" lvl="7"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8pPr>
            <a:lvl9pPr marR="0" lvl="8"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9pPr>
          </a:lstStyle>
          <a:p>
            <a:endParaRPr/>
          </a:p>
        </p:txBody>
      </p:sp>
      <p:sp>
        <p:nvSpPr>
          <p:cNvPr id="155" name="Google Shape;155;p24"/>
          <p:cNvSpPr>
            <a:spLocks noGrp="1"/>
          </p:cNvSpPr>
          <p:nvPr>
            <p:ph type="pic" idx="2"/>
          </p:nvPr>
        </p:nvSpPr>
        <p:spPr>
          <a:xfrm>
            <a:off x="1792288" y="612775"/>
            <a:ext cx="5486400" cy="4114800"/>
          </a:xfrm>
          <a:prstGeom prst="rect">
            <a:avLst/>
          </a:prstGeom>
          <a:noFill/>
          <a:ln>
            <a:noFill/>
          </a:ln>
        </p:spPr>
        <p:txBody>
          <a:bodyPr spcFirstLastPara="1" wrap="square" lIns="0" tIns="25550" rIns="0" bIns="0" anchor="t" anchorCtr="0"/>
          <a:lstStyle>
            <a:lvl1pPr marR="0" lvl="0" algn="l" rtl="0">
              <a:lnSpc>
                <a:spcPct val="93000"/>
              </a:lnSpc>
              <a:spcBef>
                <a:spcPts val="0"/>
              </a:spcBef>
              <a:spcAft>
                <a:spcPts val="0"/>
              </a:spcAft>
              <a:buClr>
                <a:srgbClr val="000000"/>
              </a:buClr>
              <a:buSzPts val="3200"/>
              <a:buFont typeface="Times New Roman"/>
              <a:buNone/>
              <a:defRPr sz="3200" b="0" i="0" u="none" strike="noStrike" cap="none">
                <a:solidFill>
                  <a:srgbClr val="006B6B"/>
                </a:solidFill>
                <a:latin typeface="Arial"/>
                <a:ea typeface="Arial"/>
                <a:cs typeface="Arial"/>
                <a:sym typeface="Arial"/>
              </a:defRPr>
            </a:lvl1pPr>
            <a:lvl2pPr marR="0" lvl="1" algn="l" rtl="0">
              <a:lnSpc>
                <a:spcPct val="93000"/>
              </a:lnSpc>
              <a:spcBef>
                <a:spcPts val="1288"/>
              </a:spcBef>
              <a:spcAft>
                <a:spcPts val="0"/>
              </a:spcAft>
              <a:buClr>
                <a:srgbClr val="000000"/>
              </a:buClr>
              <a:buSzPts val="2800"/>
              <a:buFont typeface="Times New Roman"/>
              <a:buNone/>
              <a:defRPr sz="2800" b="0" i="0" u="none" strike="noStrike" cap="none">
                <a:solidFill>
                  <a:srgbClr val="006B6B"/>
                </a:solidFill>
                <a:latin typeface="Arial"/>
                <a:ea typeface="Arial"/>
                <a:cs typeface="Arial"/>
                <a:sym typeface="Arial"/>
              </a:defRPr>
            </a:lvl2pPr>
            <a:lvl3pPr marR="0" lvl="2" algn="l" rtl="0">
              <a:lnSpc>
                <a:spcPct val="93000"/>
              </a:lnSpc>
              <a:spcBef>
                <a:spcPts val="1025"/>
              </a:spcBef>
              <a:spcAft>
                <a:spcPts val="0"/>
              </a:spcAft>
              <a:buClr>
                <a:srgbClr val="000000"/>
              </a:buClr>
              <a:buSzPts val="2400"/>
              <a:buFont typeface="Times New Roman"/>
              <a:buNone/>
              <a:defRPr sz="2400" b="0" i="0" u="none" strike="noStrike" cap="none">
                <a:solidFill>
                  <a:srgbClr val="006B6B"/>
                </a:solidFill>
                <a:latin typeface="Arial"/>
                <a:ea typeface="Arial"/>
                <a:cs typeface="Arial"/>
                <a:sym typeface="Arial"/>
              </a:defRPr>
            </a:lvl3pPr>
            <a:lvl4pPr marR="0" lvl="3" algn="l" rtl="0">
              <a:lnSpc>
                <a:spcPct val="93000"/>
              </a:lnSpc>
              <a:spcBef>
                <a:spcPts val="775"/>
              </a:spcBef>
              <a:spcAft>
                <a:spcPts val="0"/>
              </a:spcAft>
              <a:buClr>
                <a:srgbClr val="000000"/>
              </a:buClr>
              <a:buSzPts val="2000"/>
              <a:buFont typeface="Times New Roman"/>
              <a:buNone/>
              <a:defRPr sz="2000" b="0" i="0" u="none" strike="noStrike" cap="none">
                <a:solidFill>
                  <a:srgbClr val="006B6B"/>
                </a:solidFill>
                <a:latin typeface="Arial"/>
                <a:ea typeface="Arial"/>
                <a:cs typeface="Arial"/>
                <a:sym typeface="Arial"/>
              </a:defRPr>
            </a:lvl4pPr>
            <a:lvl5pPr marR="0" lvl="4" algn="l" rtl="0">
              <a:lnSpc>
                <a:spcPct val="93000"/>
              </a:lnSpc>
              <a:spcBef>
                <a:spcPts val="513"/>
              </a:spcBef>
              <a:spcAft>
                <a:spcPts val="0"/>
              </a:spcAft>
              <a:buClr>
                <a:srgbClr val="000000"/>
              </a:buClr>
              <a:buSzPts val="2000"/>
              <a:buFont typeface="Times New Roman"/>
              <a:buNone/>
              <a:defRPr sz="2000" b="0" i="0" u="none" strike="noStrike" cap="none">
                <a:solidFill>
                  <a:srgbClr val="006B6B"/>
                </a:solidFill>
                <a:latin typeface="Arial"/>
                <a:ea typeface="Arial"/>
                <a:cs typeface="Arial"/>
                <a:sym typeface="Arial"/>
              </a:defRPr>
            </a:lvl5pPr>
            <a:lvl6pPr marR="0" lvl="5" algn="l" rtl="0">
              <a:lnSpc>
                <a:spcPct val="93000"/>
              </a:lnSpc>
              <a:spcBef>
                <a:spcPts val="263"/>
              </a:spcBef>
              <a:spcAft>
                <a:spcPts val="0"/>
              </a:spcAft>
              <a:buClr>
                <a:srgbClr val="000000"/>
              </a:buClr>
              <a:buSzPts val="2000"/>
              <a:buFont typeface="Times New Roman"/>
              <a:buNone/>
              <a:defRPr sz="2000" b="0" i="0" u="none" strike="noStrike" cap="none">
                <a:solidFill>
                  <a:srgbClr val="006B6B"/>
                </a:solidFill>
                <a:latin typeface="Arial"/>
                <a:ea typeface="Arial"/>
                <a:cs typeface="Arial"/>
                <a:sym typeface="Arial"/>
              </a:defRPr>
            </a:lvl6pPr>
            <a:lvl7pPr marR="0" lvl="6" algn="l" rtl="0">
              <a:lnSpc>
                <a:spcPct val="93000"/>
              </a:lnSpc>
              <a:spcBef>
                <a:spcPts val="263"/>
              </a:spcBef>
              <a:spcAft>
                <a:spcPts val="0"/>
              </a:spcAft>
              <a:buClr>
                <a:srgbClr val="000000"/>
              </a:buClr>
              <a:buSzPts val="2000"/>
              <a:buFont typeface="Times New Roman"/>
              <a:buNone/>
              <a:defRPr sz="2000" b="0" i="0" u="none" strike="noStrike" cap="none">
                <a:solidFill>
                  <a:srgbClr val="006B6B"/>
                </a:solidFill>
                <a:latin typeface="Arial"/>
                <a:ea typeface="Arial"/>
                <a:cs typeface="Arial"/>
                <a:sym typeface="Arial"/>
              </a:defRPr>
            </a:lvl7pPr>
            <a:lvl8pPr marR="0" lvl="7" algn="l" rtl="0">
              <a:lnSpc>
                <a:spcPct val="93000"/>
              </a:lnSpc>
              <a:spcBef>
                <a:spcPts val="263"/>
              </a:spcBef>
              <a:spcAft>
                <a:spcPts val="0"/>
              </a:spcAft>
              <a:buClr>
                <a:srgbClr val="000000"/>
              </a:buClr>
              <a:buSzPts val="2000"/>
              <a:buFont typeface="Times New Roman"/>
              <a:buNone/>
              <a:defRPr sz="2000" b="0" i="0" u="none" strike="noStrike" cap="none">
                <a:solidFill>
                  <a:srgbClr val="006B6B"/>
                </a:solidFill>
                <a:latin typeface="Arial"/>
                <a:ea typeface="Arial"/>
                <a:cs typeface="Arial"/>
                <a:sym typeface="Arial"/>
              </a:defRPr>
            </a:lvl8pPr>
            <a:lvl9pPr marR="0" lvl="8" algn="l" rtl="0">
              <a:lnSpc>
                <a:spcPct val="93000"/>
              </a:lnSpc>
              <a:spcBef>
                <a:spcPts val="263"/>
              </a:spcBef>
              <a:spcAft>
                <a:spcPts val="263"/>
              </a:spcAft>
              <a:buClr>
                <a:srgbClr val="000000"/>
              </a:buClr>
              <a:buSzPts val="2000"/>
              <a:buFont typeface="Times New Roman"/>
              <a:buNone/>
              <a:defRPr sz="2000" b="0" i="0" u="none" strike="noStrike" cap="none">
                <a:solidFill>
                  <a:srgbClr val="006B6B"/>
                </a:solidFill>
                <a:latin typeface="Arial"/>
                <a:ea typeface="Arial"/>
                <a:cs typeface="Arial"/>
                <a:sym typeface="Arial"/>
              </a:defRPr>
            </a:lvl9pPr>
          </a:lstStyle>
          <a:p>
            <a:endParaRPr/>
          </a:p>
        </p:txBody>
      </p:sp>
      <p:sp>
        <p:nvSpPr>
          <p:cNvPr id="156" name="Google Shape;156;p24"/>
          <p:cNvSpPr txBox="1">
            <a:spLocks noGrp="1"/>
          </p:cNvSpPr>
          <p:nvPr>
            <p:ph type="body" idx="1"/>
          </p:nvPr>
        </p:nvSpPr>
        <p:spPr>
          <a:xfrm>
            <a:off x="1792288" y="5367338"/>
            <a:ext cx="5486400" cy="804862"/>
          </a:xfrm>
          <a:prstGeom prst="rect">
            <a:avLst/>
          </a:prstGeom>
          <a:noFill/>
          <a:ln>
            <a:noFill/>
          </a:ln>
        </p:spPr>
        <p:txBody>
          <a:bodyPr spcFirstLastPara="1" wrap="square" lIns="0" tIns="25550" rIns="0" bIns="0" anchor="t" anchorCtr="0"/>
          <a:lstStyle>
            <a:lvl1pPr marL="457200" marR="0" lvl="0" indent="-228600" algn="l" rtl="0">
              <a:lnSpc>
                <a:spcPct val="93000"/>
              </a:lnSpc>
              <a:spcBef>
                <a:spcPts val="0"/>
              </a:spcBef>
              <a:spcAft>
                <a:spcPts val="0"/>
              </a:spcAft>
              <a:buClr>
                <a:srgbClr val="000000"/>
              </a:buClr>
              <a:buSzPts val="1400"/>
              <a:buFont typeface="Times New Roman"/>
              <a:buNone/>
              <a:defRPr sz="1400" b="0" i="0" u="none" strike="noStrike" cap="none">
                <a:solidFill>
                  <a:srgbClr val="006B6B"/>
                </a:solidFill>
                <a:latin typeface="Arial"/>
                <a:ea typeface="Arial"/>
                <a:cs typeface="Arial"/>
                <a:sym typeface="Arial"/>
              </a:defRPr>
            </a:lvl1pPr>
            <a:lvl2pPr marL="914400" marR="0" lvl="1" indent="-228600" algn="l" rtl="0">
              <a:lnSpc>
                <a:spcPct val="93000"/>
              </a:lnSpc>
              <a:spcBef>
                <a:spcPts val="1288"/>
              </a:spcBef>
              <a:spcAft>
                <a:spcPts val="0"/>
              </a:spcAft>
              <a:buClr>
                <a:srgbClr val="000000"/>
              </a:buClr>
              <a:buSzPts val="1200"/>
              <a:buFont typeface="Times New Roman"/>
              <a:buNone/>
              <a:defRPr sz="1200" b="0" i="0" u="none" strike="noStrike" cap="none">
                <a:solidFill>
                  <a:srgbClr val="006B6B"/>
                </a:solidFill>
                <a:latin typeface="Arial"/>
                <a:ea typeface="Arial"/>
                <a:cs typeface="Arial"/>
                <a:sym typeface="Arial"/>
              </a:defRPr>
            </a:lvl2pPr>
            <a:lvl3pPr marL="1371600" marR="0" lvl="2" indent="-228600" algn="l" rtl="0">
              <a:lnSpc>
                <a:spcPct val="93000"/>
              </a:lnSpc>
              <a:spcBef>
                <a:spcPts val="1025"/>
              </a:spcBef>
              <a:spcAft>
                <a:spcPts val="0"/>
              </a:spcAft>
              <a:buClr>
                <a:srgbClr val="000000"/>
              </a:buClr>
              <a:buSzPts val="1000"/>
              <a:buFont typeface="Times New Roman"/>
              <a:buNone/>
              <a:defRPr sz="1000" b="0" i="0" u="none" strike="noStrike" cap="none">
                <a:solidFill>
                  <a:srgbClr val="006B6B"/>
                </a:solidFill>
                <a:latin typeface="Arial"/>
                <a:ea typeface="Arial"/>
                <a:cs typeface="Arial"/>
                <a:sym typeface="Arial"/>
              </a:defRPr>
            </a:lvl3pPr>
            <a:lvl4pPr marL="1828800" marR="0" lvl="3" indent="-228600" algn="l" rtl="0">
              <a:lnSpc>
                <a:spcPct val="93000"/>
              </a:lnSpc>
              <a:spcBef>
                <a:spcPts val="775"/>
              </a:spcBef>
              <a:spcAft>
                <a:spcPts val="0"/>
              </a:spcAft>
              <a:buClr>
                <a:srgbClr val="000000"/>
              </a:buClr>
              <a:buSzPts val="900"/>
              <a:buFont typeface="Times New Roman"/>
              <a:buNone/>
              <a:defRPr sz="900" b="0" i="0" u="none" strike="noStrike" cap="none">
                <a:solidFill>
                  <a:srgbClr val="006B6B"/>
                </a:solidFill>
                <a:latin typeface="Arial"/>
                <a:ea typeface="Arial"/>
                <a:cs typeface="Arial"/>
                <a:sym typeface="Arial"/>
              </a:defRPr>
            </a:lvl4pPr>
            <a:lvl5pPr marL="2286000" marR="0" lvl="4" indent="-228600" algn="l" rtl="0">
              <a:lnSpc>
                <a:spcPct val="93000"/>
              </a:lnSpc>
              <a:spcBef>
                <a:spcPts val="513"/>
              </a:spcBef>
              <a:spcAft>
                <a:spcPts val="0"/>
              </a:spcAft>
              <a:buClr>
                <a:srgbClr val="000000"/>
              </a:buClr>
              <a:buSzPts val="900"/>
              <a:buFont typeface="Times New Roman"/>
              <a:buNone/>
              <a:defRPr sz="900" b="0" i="0" u="none" strike="noStrike" cap="none">
                <a:solidFill>
                  <a:srgbClr val="006B6B"/>
                </a:solidFill>
                <a:latin typeface="Arial"/>
                <a:ea typeface="Arial"/>
                <a:cs typeface="Arial"/>
                <a:sym typeface="Arial"/>
              </a:defRPr>
            </a:lvl5pPr>
            <a:lvl6pPr marL="2743200" marR="0" lvl="5" indent="-228600" algn="l" rtl="0">
              <a:lnSpc>
                <a:spcPct val="93000"/>
              </a:lnSpc>
              <a:spcBef>
                <a:spcPts val="263"/>
              </a:spcBef>
              <a:spcAft>
                <a:spcPts val="0"/>
              </a:spcAft>
              <a:buClr>
                <a:srgbClr val="000000"/>
              </a:buClr>
              <a:buSzPts val="900"/>
              <a:buFont typeface="Times New Roman"/>
              <a:buNone/>
              <a:defRPr sz="900" b="0" i="0" u="none" strike="noStrike" cap="none">
                <a:solidFill>
                  <a:srgbClr val="006B6B"/>
                </a:solidFill>
                <a:latin typeface="Arial"/>
                <a:ea typeface="Arial"/>
                <a:cs typeface="Arial"/>
                <a:sym typeface="Arial"/>
              </a:defRPr>
            </a:lvl6pPr>
            <a:lvl7pPr marL="3200400" marR="0" lvl="6" indent="-228600" algn="l" rtl="0">
              <a:lnSpc>
                <a:spcPct val="93000"/>
              </a:lnSpc>
              <a:spcBef>
                <a:spcPts val="263"/>
              </a:spcBef>
              <a:spcAft>
                <a:spcPts val="0"/>
              </a:spcAft>
              <a:buClr>
                <a:srgbClr val="000000"/>
              </a:buClr>
              <a:buSzPts val="900"/>
              <a:buFont typeface="Times New Roman"/>
              <a:buNone/>
              <a:defRPr sz="900" b="0" i="0" u="none" strike="noStrike" cap="none">
                <a:solidFill>
                  <a:srgbClr val="006B6B"/>
                </a:solidFill>
                <a:latin typeface="Arial"/>
                <a:ea typeface="Arial"/>
                <a:cs typeface="Arial"/>
                <a:sym typeface="Arial"/>
              </a:defRPr>
            </a:lvl7pPr>
            <a:lvl8pPr marL="3657600" marR="0" lvl="7" indent="-228600" algn="l" rtl="0">
              <a:lnSpc>
                <a:spcPct val="93000"/>
              </a:lnSpc>
              <a:spcBef>
                <a:spcPts val="263"/>
              </a:spcBef>
              <a:spcAft>
                <a:spcPts val="0"/>
              </a:spcAft>
              <a:buClr>
                <a:srgbClr val="000000"/>
              </a:buClr>
              <a:buSzPts val="900"/>
              <a:buFont typeface="Times New Roman"/>
              <a:buNone/>
              <a:defRPr sz="900" b="0" i="0" u="none" strike="noStrike" cap="none">
                <a:solidFill>
                  <a:srgbClr val="006B6B"/>
                </a:solidFill>
                <a:latin typeface="Arial"/>
                <a:ea typeface="Arial"/>
                <a:cs typeface="Arial"/>
                <a:sym typeface="Arial"/>
              </a:defRPr>
            </a:lvl8pPr>
            <a:lvl9pPr marL="4114800" marR="0" lvl="8" indent="-228600" algn="l" rtl="0">
              <a:lnSpc>
                <a:spcPct val="93000"/>
              </a:lnSpc>
              <a:spcBef>
                <a:spcPts val="263"/>
              </a:spcBef>
              <a:spcAft>
                <a:spcPts val="263"/>
              </a:spcAft>
              <a:buClr>
                <a:srgbClr val="000000"/>
              </a:buClr>
              <a:buSzPts val="900"/>
              <a:buFont typeface="Times New Roman"/>
              <a:buNone/>
              <a:defRPr sz="900" b="0" i="0" u="none" strike="noStrike" cap="none">
                <a:solidFill>
                  <a:srgbClr val="006B6B"/>
                </a:solidFill>
                <a:latin typeface="Arial"/>
                <a:ea typeface="Arial"/>
                <a:cs typeface="Arial"/>
                <a:sym typeface="Arial"/>
              </a:defRPr>
            </a:lvl9pPr>
          </a:lstStyle>
          <a:p>
            <a:endParaRPr/>
          </a:p>
        </p:txBody>
      </p:sp>
      <p:sp>
        <p:nvSpPr>
          <p:cNvPr id="157" name="Google Shape;157;p24"/>
          <p:cNvSpPr txBox="1">
            <a:spLocks noGrp="1"/>
          </p:cNvSpPr>
          <p:nvPr>
            <p:ph type="dt" idx="10"/>
          </p:nvPr>
        </p:nvSpPr>
        <p:spPr>
          <a:xfrm>
            <a:off x="612778" y="5715006"/>
            <a:ext cx="2122487" cy="465137"/>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58" name="Google Shape;158;p24"/>
          <p:cNvSpPr txBox="1">
            <a:spLocks noGrp="1"/>
          </p:cNvSpPr>
          <p:nvPr>
            <p:ph type="ftr" idx="11"/>
          </p:nvPr>
        </p:nvSpPr>
        <p:spPr>
          <a:xfrm>
            <a:off x="3101975" y="5732468"/>
            <a:ext cx="2914650" cy="465137"/>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59" name="Google Shape;159;p24"/>
          <p:cNvSpPr txBox="1">
            <a:spLocks noGrp="1"/>
          </p:cNvSpPr>
          <p:nvPr>
            <p:ph type="sldNum" idx="12"/>
          </p:nvPr>
        </p:nvSpPr>
        <p:spPr>
          <a:xfrm>
            <a:off x="6361115" y="5732468"/>
            <a:ext cx="2122487" cy="465137"/>
          </a:xfrm>
          <a:prstGeom prst="rect">
            <a:avLst/>
          </a:prstGeom>
          <a:noFill/>
          <a:ln>
            <a:noFill/>
          </a:ln>
        </p:spPr>
        <p:txBody>
          <a:bodyPr spcFirstLastPara="1" wrap="square" lIns="0" tIns="0" rIns="0" bIns="0" anchor="t" anchorCtr="0">
            <a:noAutofit/>
          </a:bodyPr>
          <a:lstStyle>
            <a:lvl1pPr marL="0" marR="0" lvl="0"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457202" y="273050"/>
            <a:ext cx="3008313" cy="1162050"/>
          </a:xfrm>
          <a:prstGeom prst="rect">
            <a:avLst/>
          </a:prstGeom>
          <a:noFill/>
          <a:ln>
            <a:noFill/>
          </a:ln>
        </p:spPr>
        <p:txBody>
          <a:bodyPr spcFirstLastPara="1" wrap="square" lIns="0" tIns="0" rIns="0" bIns="0" anchor="b" anchorCtr="0"/>
          <a:lstStyle>
            <a:lvl1pPr marR="0" lvl="0" algn="l" rtl="0">
              <a:lnSpc>
                <a:spcPct val="93000"/>
              </a:lnSpc>
              <a:spcBef>
                <a:spcPts val="0"/>
              </a:spcBef>
              <a:spcAft>
                <a:spcPts val="0"/>
              </a:spcAft>
              <a:buSzPts val="1400"/>
              <a:buNone/>
              <a:defRPr sz="2000" b="1" i="0" u="none" strike="noStrike" cap="none">
                <a:solidFill>
                  <a:srgbClr val="800000"/>
                </a:solidFill>
                <a:latin typeface="Arial"/>
                <a:ea typeface="Arial"/>
                <a:cs typeface="Arial"/>
                <a:sym typeface="Arial"/>
              </a:defRPr>
            </a:lvl1pPr>
            <a:lvl2pPr marR="0" lvl="1"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2pPr>
            <a:lvl3pPr marR="0" lvl="2"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3pPr>
            <a:lvl4pPr marR="0" lvl="3"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4pPr>
            <a:lvl5pPr marR="0" lvl="4"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5pPr>
            <a:lvl6pPr marR="0" lvl="5"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6pPr>
            <a:lvl7pPr marR="0" lvl="6"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7pPr>
            <a:lvl8pPr marR="0" lvl="7"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8pPr>
            <a:lvl9pPr marR="0" lvl="8"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9pPr>
          </a:lstStyle>
          <a:p>
            <a:endParaRPr/>
          </a:p>
        </p:txBody>
      </p:sp>
      <p:sp>
        <p:nvSpPr>
          <p:cNvPr id="162" name="Google Shape;162;p25"/>
          <p:cNvSpPr txBox="1">
            <a:spLocks noGrp="1"/>
          </p:cNvSpPr>
          <p:nvPr>
            <p:ph type="body" idx="1"/>
          </p:nvPr>
        </p:nvSpPr>
        <p:spPr>
          <a:xfrm>
            <a:off x="3575050" y="273056"/>
            <a:ext cx="5111750" cy="5853113"/>
          </a:xfrm>
          <a:prstGeom prst="rect">
            <a:avLst/>
          </a:prstGeom>
          <a:noFill/>
          <a:ln>
            <a:noFill/>
          </a:ln>
        </p:spPr>
        <p:txBody>
          <a:bodyPr spcFirstLastPara="1" wrap="square" lIns="0" tIns="25550" rIns="0" bIns="0" anchor="t" anchorCtr="0"/>
          <a:lstStyle>
            <a:lvl1pPr marL="457200" marR="0" lvl="0" indent="-228600" algn="l" rtl="0">
              <a:lnSpc>
                <a:spcPct val="93000"/>
              </a:lnSpc>
              <a:spcBef>
                <a:spcPts val="0"/>
              </a:spcBef>
              <a:spcAft>
                <a:spcPts val="0"/>
              </a:spcAft>
              <a:buSzPts val="1400"/>
              <a:buNone/>
              <a:defRPr sz="3200" b="0" i="0" u="none" strike="noStrike" cap="none">
                <a:solidFill>
                  <a:srgbClr val="006B6B"/>
                </a:solidFill>
                <a:latin typeface="Arial"/>
                <a:ea typeface="Arial"/>
                <a:cs typeface="Arial"/>
                <a:sym typeface="Arial"/>
              </a:defRPr>
            </a:lvl1pPr>
            <a:lvl2pPr marL="914400" marR="0" lvl="1" indent="-228600" algn="l" rtl="0">
              <a:lnSpc>
                <a:spcPct val="93000"/>
              </a:lnSpc>
              <a:spcBef>
                <a:spcPts val="1288"/>
              </a:spcBef>
              <a:spcAft>
                <a:spcPts val="0"/>
              </a:spcAft>
              <a:buSzPts val="1400"/>
              <a:buNone/>
              <a:defRPr sz="2800" b="0" i="0" u="none" strike="noStrike" cap="none">
                <a:solidFill>
                  <a:srgbClr val="006B6B"/>
                </a:solidFill>
                <a:latin typeface="Arial"/>
                <a:ea typeface="Arial"/>
                <a:cs typeface="Arial"/>
                <a:sym typeface="Arial"/>
              </a:defRPr>
            </a:lvl2pPr>
            <a:lvl3pPr marL="1371600" marR="0" lvl="2" indent="-228600" algn="l" rtl="0">
              <a:lnSpc>
                <a:spcPct val="93000"/>
              </a:lnSpc>
              <a:spcBef>
                <a:spcPts val="1025"/>
              </a:spcBef>
              <a:spcAft>
                <a:spcPts val="0"/>
              </a:spcAft>
              <a:buSzPts val="1400"/>
              <a:buNone/>
              <a:defRPr sz="2400" b="0" i="0" u="none" strike="noStrike" cap="none">
                <a:solidFill>
                  <a:srgbClr val="006B6B"/>
                </a:solidFill>
                <a:latin typeface="Arial"/>
                <a:ea typeface="Arial"/>
                <a:cs typeface="Arial"/>
                <a:sym typeface="Arial"/>
              </a:defRPr>
            </a:lvl3pPr>
            <a:lvl4pPr marL="1828800" marR="0" lvl="3" indent="-228600" algn="l" rtl="0">
              <a:lnSpc>
                <a:spcPct val="93000"/>
              </a:lnSpc>
              <a:spcBef>
                <a:spcPts val="775"/>
              </a:spcBef>
              <a:spcAft>
                <a:spcPts val="0"/>
              </a:spcAft>
              <a:buSzPts val="1400"/>
              <a:buNone/>
              <a:defRPr sz="2000" b="0" i="0" u="none" strike="noStrike" cap="none">
                <a:solidFill>
                  <a:srgbClr val="006B6B"/>
                </a:solidFill>
                <a:latin typeface="Arial"/>
                <a:ea typeface="Arial"/>
                <a:cs typeface="Arial"/>
                <a:sym typeface="Arial"/>
              </a:defRPr>
            </a:lvl4pPr>
            <a:lvl5pPr marL="2286000" marR="0" lvl="4" indent="-228600" algn="l" rtl="0">
              <a:lnSpc>
                <a:spcPct val="93000"/>
              </a:lnSpc>
              <a:spcBef>
                <a:spcPts val="513"/>
              </a:spcBef>
              <a:spcAft>
                <a:spcPts val="0"/>
              </a:spcAft>
              <a:buSzPts val="1400"/>
              <a:buNone/>
              <a:defRPr sz="2000" b="0" i="0" u="none" strike="noStrike" cap="none">
                <a:solidFill>
                  <a:srgbClr val="006B6B"/>
                </a:solidFill>
                <a:latin typeface="Arial"/>
                <a:ea typeface="Arial"/>
                <a:cs typeface="Arial"/>
                <a:sym typeface="Arial"/>
              </a:defRPr>
            </a:lvl5pPr>
            <a:lvl6pPr marL="2743200" marR="0" lvl="5" indent="-228600" algn="l" rtl="0">
              <a:lnSpc>
                <a:spcPct val="93000"/>
              </a:lnSpc>
              <a:spcBef>
                <a:spcPts val="263"/>
              </a:spcBef>
              <a:spcAft>
                <a:spcPts val="0"/>
              </a:spcAft>
              <a:buSzPts val="1400"/>
              <a:buNone/>
              <a:defRPr sz="2000" b="0" i="0" u="none" strike="noStrike" cap="none">
                <a:solidFill>
                  <a:srgbClr val="006B6B"/>
                </a:solidFill>
                <a:latin typeface="Arial"/>
                <a:ea typeface="Arial"/>
                <a:cs typeface="Arial"/>
                <a:sym typeface="Arial"/>
              </a:defRPr>
            </a:lvl6pPr>
            <a:lvl7pPr marL="3200400" marR="0" lvl="6" indent="-228600" algn="l" rtl="0">
              <a:lnSpc>
                <a:spcPct val="93000"/>
              </a:lnSpc>
              <a:spcBef>
                <a:spcPts val="263"/>
              </a:spcBef>
              <a:spcAft>
                <a:spcPts val="0"/>
              </a:spcAft>
              <a:buSzPts val="1400"/>
              <a:buNone/>
              <a:defRPr sz="2000" b="0" i="0" u="none" strike="noStrike" cap="none">
                <a:solidFill>
                  <a:srgbClr val="006B6B"/>
                </a:solidFill>
                <a:latin typeface="Arial"/>
                <a:ea typeface="Arial"/>
                <a:cs typeface="Arial"/>
                <a:sym typeface="Arial"/>
              </a:defRPr>
            </a:lvl7pPr>
            <a:lvl8pPr marL="3657600" marR="0" lvl="7" indent="-228600" algn="l" rtl="0">
              <a:lnSpc>
                <a:spcPct val="93000"/>
              </a:lnSpc>
              <a:spcBef>
                <a:spcPts val="263"/>
              </a:spcBef>
              <a:spcAft>
                <a:spcPts val="0"/>
              </a:spcAft>
              <a:buSzPts val="1400"/>
              <a:buNone/>
              <a:defRPr sz="2000" b="0" i="0" u="none" strike="noStrike" cap="none">
                <a:solidFill>
                  <a:srgbClr val="006B6B"/>
                </a:solidFill>
                <a:latin typeface="Arial"/>
                <a:ea typeface="Arial"/>
                <a:cs typeface="Arial"/>
                <a:sym typeface="Arial"/>
              </a:defRPr>
            </a:lvl8pPr>
            <a:lvl9pPr marL="4114800" marR="0" lvl="8" indent="-228600" algn="l" rtl="0">
              <a:lnSpc>
                <a:spcPct val="93000"/>
              </a:lnSpc>
              <a:spcBef>
                <a:spcPts val="263"/>
              </a:spcBef>
              <a:spcAft>
                <a:spcPts val="263"/>
              </a:spcAft>
              <a:buSzPts val="1400"/>
              <a:buNone/>
              <a:defRPr sz="2000" b="0" i="0" u="none" strike="noStrike" cap="none">
                <a:solidFill>
                  <a:srgbClr val="006B6B"/>
                </a:solidFill>
                <a:latin typeface="Arial"/>
                <a:ea typeface="Arial"/>
                <a:cs typeface="Arial"/>
                <a:sym typeface="Arial"/>
              </a:defRPr>
            </a:lvl9pPr>
          </a:lstStyle>
          <a:p>
            <a:endParaRPr/>
          </a:p>
        </p:txBody>
      </p:sp>
      <p:sp>
        <p:nvSpPr>
          <p:cNvPr id="163" name="Google Shape;163;p25"/>
          <p:cNvSpPr txBox="1">
            <a:spLocks noGrp="1"/>
          </p:cNvSpPr>
          <p:nvPr>
            <p:ph type="body" idx="2"/>
          </p:nvPr>
        </p:nvSpPr>
        <p:spPr>
          <a:xfrm>
            <a:off x="457202" y="1435103"/>
            <a:ext cx="3008313" cy="4691063"/>
          </a:xfrm>
          <a:prstGeom prst="rect">
            <a:avLst/>
          </a:prstGeom>
          <a:noFill/>
          <a:ln>
            <a:noFill/>
          </a:ln>
        </p:spPr>
        <p:txBody>
          <a:bodyPr spcFirstLastPara="1" wrap="square" lIns="0" tIns="25550" rIns="0" bIns="0" anchor="t" anchorCtr="0"/>
          <a:lstStyle>
            <a:lvl1pPr marL="457200" marR="0" lvl="0" indent="-228600" algn="l" rtl="0">
              <a:lnSpc>
                <a:spcPct val="93000"/>
              </a:lnSpc>
              <a:spcBef>
                <a:spcPts val="0"/>
              </a:spcBef>
              <a:spcAft>
                <a:spcPts val="0"/>
              </a:spcAft>
              <a:buClr>
                <a:srgbClr val="000000"/>
              </a:buClr>
              <a:buSzPts val="1400"/>
              <a:buFont typeface="Times New Roman"/>
              <a:buNone/>
              <a:defRPr sz="1400" b="0" i="0" u="none" strike="noStrike" cap="none">
                <a:solidFill>
                  <a:srgbClr val="006B6B"/>
                </a:solidFill>
                <a:latin typeface="Arial"/>
                <a:ea typeface="Arial"/>
                <a:cs typeface="Arial"/>
                <a:sym typeface="Arial"/>
              </a:defRPr>
            </a:lvl1pPr>
            <a:lvl2pPr marL="914400" marR="0" lvl="1" indent="-228600" algn="l" rtl="0">
              <a:lnSpc>
                <a:spcPct val="93000"/>
              </a:lnSpc>
              <a:spcBef>
                <a:spcPts val="1288"/>
              </a:spcBef>
              <a:spcAft>
                <a:spcPts val="0"/>
              </a:spcAft>
              <a:buClr>
                <a:srgbClr val="000000"/>
              </a:buClr>
              <a:buSzPts val="1200"/>
              <a:buFont typeface="Times New Roman"/>
              <a:buNone/>
              <a:defRPr sz="1200" b="0" i="0" u="none" strike="noStrike" cap="none">
                <a:solidFill>
                  <a:srgbClr val="006B6B"/>
                </a:solidFill>
                <a:latin typeface="Arial"/>
                <a:ea typeface="Arial"/>
                <a:cs typeface="Arial"/>
                <a:sym typeface="Arial"/>
              </a:defRPr>
            </a:lvl2pPr>
            <a:lvl3pPr marL="1371600" marR="0" lvl="2" indent="-228600" algn="l" rtl="0">
              <a:lnSpc>
                <a:spcPct val="93000"/>
              </a:lnSpc>
              <a:spcBef>
                <a:spcPts val="1025"/>
              </a:spcBef>
              <a:spcAft>
                <a:spcPts val="0"/>
              </a:spcAft>
              <a:buClr>
                <a:srgbClr val="000000"/>
              </a:buClr>
              <a:buSzPts val="1000"/>
              <a:buFont typeface="Times New Roman"/>
              <a:buNone/>
              <a:defRPr sz="1000" b="0" i="0" u="none" strike="noStrike" cap="none">
                <a:solidFill>
                  <a:srgbClr val="006B6B"/>
                </a:solidFill>
                <a:latin typeface="Arial"/>
                <a:ea typeface="Arial"/>
                <a:cs typeface="Arial"/>
                <a:sym typeface="Arial"/>
              </a:defRPr>
            </a:lvl3pPr>
            <a:lvl4pPr marL="1828800" marR="0" lvl="3" indent="-228600" algn="l" rtl="0">
              <a:lnSpc>
                <a:spcPct val="93000"/>
              </a:lnSpc>
              <a:spcBef>
                <a:spcPts val="775"/>
              </a:spcBef>
              <a:spcAft>
                <a:spcPts val="0"/>
              </a:spcAft>
              <a:buClr>
                <a:srgbClr val="000000"/>
              </a:buClr>
              <a:buSzPts val="900"/>
              <a:buFont typeface="Times New Roman"/>
              <a:buNone/>
              <a:defRPr sz="900" b="0" i="0" u="none" strike="noStrike" cap="none">
                <a:solidFill>
                  <a:srgbClr val="006B6B"/>
                </a:solidFill>
                <a:latin typeface="Arial"/>
                <a:ea typeface="Arial"/>
                <a:cs typeface="Arial"/>
                <a:sym typeface="Arial"/>
              </a:defRPr>
            </a:lvl4pPr>
            <a:lvl5pPr marL="2286000" marR="0" lvl="4" indent="-228600" algn="l" rtl="0">
              <a:lnSpc>
                <a:spcPct val="93000"/>
              </a:lnSpc>
              <a:spcBef>
                <a:spcPts val="513"/>
              </a:spcBef>
              <a:spcAft>
                <a:spcPts val="0"/>
              </a:spcAft>
              <a:buClr>
                <a:srgbClr val="000000"/>
              </a:buClr>
              <a:buSzPts val="900"/>
              <a:buFont typeface="Times New Roman"/>
              <a:buNone/>
              <a:defRPr sz="900" b="0" i="0" u="none" strike="noStrike" cap="none">
                <a:solidFill>
                  <a:srgbClr val="006B6B"/>
                </a:solidFill>
                <a:latin typeface="Arial"/>
                <a:ea typeface="Arial"/>
                <a:cs typeface="Arial"/>
                <a:sym typeface="Arial"/>
              </a:defRPr>
            </a:lvl5pPr>
            <a:lvl6pPr marL="2743200" marR="0" lvl="5" indent="-228600" algn="l" rtl="0">
              <a:lnSpc>
                <a:spcPct val="93000"/>
              </a:lnSpc>
              <a:spcBef>
                <a:spcPts val="263"/>
              </a:spcBef>
              <a:spcAft>
                <a:spcPts val="0"/>
              </a:spcAft>
              <a:buClr>
                <a:srgbClr val="000000"/>
              </a:buClr>
              <a:buSzPts val="900"/>
              <a:buFont typeface="Times New Roman"/>
              <a:buNone/>
              <a:defRPr sz="900" b="0" i="0" u="none" strike="noStrike" cap="none">
                <a:solidFill>
                  <a:srgbClr val="006B6B"/>
                </a:solidFill>
                <a:latin typeface="Arial"/>
                <a:ea typeface="Arial"/>
                <a:cs typeface="Arial"/>
                <a:sym typeface="Arial"/>
              </a:defRPr>
            </a:lvl6pPr>
            <a:lvl7pPr marL="3200400" marR="0" lvl="6" indent="-228600" algn="l" rtl="0">
              <a:lnSpc>
                <a:spcPct val="93000"/>
              </a:lnSpc>
              <a:spcBef>
                <a:spcPts val="263"/>
              </a:spcBef>
              <a:spcAft>
                <a:spcPts val="0"/>
              </a:spcAft>
              <a:buClr>
                <a:srgbClr val="000000"/>
              </a:buClr>
              <a:buSzPts val="900"/>
              <a:buFont typeface="Times New Roman"/>
              <a:buNone/>
              <a:defRPr sz="900" b="0" i="0" u="none" strike="noStrike" cap="none">
                <a:solidFill>
                  <a:srgbClr val="006B6B"/>
                </a:solidFill>
                <a:latin typeface="Arial"/>
                <a:ea typeface="Arial"/>
                <a:cs typeface="Arial"/>
                <a:sym typeface="Arial"/>
              </a:defRPr>
            </a:lvl7pPr>
            <a:lvl8pPr marL="3657600" marR="0" lvl="7" indent="-228600" algn="l" rtl="0">
              <a:lnSpc>
                <a:spcPct val="93000"/>
              </a:lnSpc>
              <a:spcBef>
                <a:spcPts val="263"/>
              </a:spcBef>
              <a:spcAft>
                <a:spcPts val="0"/>
              </a:spcAft>
              <a:buClr>
                <a:srgbClr val="000000"/>
              </a:buClr>
              <a:buSzPts val="900"/>
              <a:buFont typeface="Times New Roman"/>
              <a:buNone/>
              <a:defRPr sz="900" b="0" i="0" u="none" strike="noStrike" cap="none">
                <a:solidFill>
                  <a:srgbClr val="006B6B"/>
                </a:solidFill>
                <a:latin typeface="Arial"/>
                <a:ea typeface="Arial"/>
                <a:cs typeface="Arial"/>
                <a:sym typeface="Arial"/>
              </a:defRPr>
            </a:lvl8pPr>
            <a:lvl9pPr marL="4114800" marR="0" lvl="8" indent="-228600" algn="l" rtl="0">
              <a:lnSpc>
                <a:spcPct val="93000"/>
              </a:lnSpc>
              <a:spcBef>
                <a:spcPts val="263"/>
              </a:spcBef>
              <a:spcAft>
                <a:spcPts val="263"/>
              </a:spcAft>
              <a:buClr>
                <a:srgbClr val="000000"/>
              </a:buClr>
              <a:buSzPts val="900"/>
              <a:buFont typeface="Times New Roman"/>
              <a:buNone/>
              <a:defRPr sz="900" b="0" i="0" u="none" strike="noStrike" cap="none">
                <a:solidFill>
                  <a:srgbClr val="006B6B"/>
                </a:solidFill>
                <a:latin typeface="Arial"/>
                <a:ea typeface="Arial"/>
                <a:cs typeface="Arial"/>
                <a:sym typeface="Arial"/>
              </a:defRPr>
            </a:lvl9pPr>
          </a:lstStyle>
          <a:p>
            <a:endParaRPr/>
          </a:p>
        </p:txBody>
      </p:sp>
      <p:sp>
        <p:nvSpPr>
          <p:cNvPr id="164" name="Google Shape;164;p25"/>
          <p:cNvSpPr txBox="1">
            <a:spLocks noGrp="1"/>
          </p:cNvSpPr>
          <p:nvPr>
            <p:ph type="dt" idx="10"/>
          </p:nvPr>
        </p:nvSpPr>
        <p:spPr>
          <a:xfrm>
            <a:off x="612778" y="5715006"/>
            <a:ext cx="2122487" cy="465137"/>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65" name="Google Shape;165;p25"/>
          <p:cNvSpPr txBox="1">
            <a:spLocks noGrp="1"/>
          </p:cNvSpPr>
          <p:nvPr>
            <p:ph type="ftr" idx="11"/>
          </p:nvPr>
        </p:nvSpPr>
        <p:spPr>
          <a:xfrm>
            <a:off x="3101975" y="5732468"/>
            <a:ext cx="2914650" cy="465137"/>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66" name="Google Shape;166;p25"/>
          <p:cNvSpPr txBox="1">
            <a:spLocks noGrp="1"/>
          </p:cNvSpPr>
          <p:nvPr>
            <p:ph type="sldNum" idx="12"/>
          </p:nvPr>
        </p:nvSpPr>
        <p:spPr>
          <a:xfrm>
            <a:off x="6361115" y="5732468"/>
            <a:ext cx="2122487" cy="465137"/>
          </a:xfrm>
          <a:prstGeom prst="rect">
            <a:avLst/>
          </a:prstGeom>
          <a:noFill/>
          <a:ln>
            <a:noFill/>
          </a:ln>
        </p:spPr>
        <p:txBody>
          <a:bodyPr spcFirstLastPara="1" wrap="square" lIns="0" tIns="0" rIns="0" bIns="0" anchor="t" anchorCtr="0">
            <a:noAutofit/>
          </a:bodyPr>
          <a:lstStyle>
            <a:lvl1pPr marL="0" marR="0" lvl="0"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652462" y="488950"/>
            <a:ext cx="7829550" cy="920750"/>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1pPr>
            <a:lvl2pPr marR="0" lvl="1"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2pPr>
            <a:lvl3pPr marR="0" lvl="2"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3pPr>
            <a:lvl4pPr marR="0" lvl="3"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4pPr>
            <a:lvl5pPr marR="0" lvl="4"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5pPr>
            <a:lvl6pPr marR="0" lvl="5"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6pPr>
            <a:lvl7pPr marR="0" lvl="6"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7pPr>
            <a:lvl8pPr marR="0" lvl="7"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8pPr>
            <a:lvl9pPr marR="0" lvl="8"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9pPr>
          </a:lstStyle>
          <a:p>
            <a:endParaRPr/>
          </a:p>
        </p:txBody>
      </p:sp>
      <p:sp>
        <p:nvSpPr>
          <p:cNvPr id="169" name="Google Shape;169;p26"/>
          <p:cNvSpPr txBox="1">
            <a:spLocks noGrp="1"/>
          </p:cNvSpPr>
          <p:nvPr>
            <p:ph type="dt" idx="10"/>
          </p:nvPr>
        </p:nvSpPr>
        <p:spPr>
          <a:xfrm>
            <a:off x="612778" y="5715006"/>
            <a:ext cx="2122487" cy="465137"/>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70" name="Google Shape;170;p26"/>
          <p:cNvSpPr txBox="1">
            <a:spLocks noGrp="1"/>
          </p:cNvSpPr>
          <p:nvPr>
            <p:ph type="ftr" idx="11"/>
          </p:nvPr>
        </p:nvSpPr>
        <p:spPr>
          <a:xfrm>
            <a:off x="3101975" y="5732468"/>
            <a:ext cx="2914650" cy="465137"/>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71" name="Google Shape;171;p26"/>
          <p:cNvSpPr txBox="1">
            <a:spLocks noGrp="1"/>
          </p:cNvSpPr>
          <p:nvPr>
            <p:ph type="sldNum" idx="12"/>
          </p:nvPr>
        </p:nvSpPr>
        <p:spPr>
          <a:xfrm>
            <a:off x="6361115" y="5732468"/>
            <a:ext cx="2122487" cy="465137"/>
          </a:xfrm>
          <a:prstGeom prst="rect">
            <a:avLst/>
          </a:prstGeom>
          <a:noFill/>
          <a:ln>
            <a:noFill/>
          </a:ln>
        </p:spPr>
        <p:txBody>
          <a:bodyPr spcFirstLastPara="1" wrap="square" lIns="0" tIns="0" rIns="0" bIns="0" anchor="t" anchorCtr="0">
            <a:noAutofit/>
          </a:bodyPr>
          <a:lstStyle>
            <a:lvl1pPr marL="0" marR="0" lvl="0"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1pPr>
            <a:lvl2pPr marR="0" lvl="1"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2pPr>
            <a:lvl3pPr marR="0" lvl="2"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3pPr>
            <a:lvl4pPr marR="0" lvl="3"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4pPr>
            <a:lvl5pPr marR="0" lvl="4"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5pPr>
            <a:lvl6pPr marR="0" lvl="5"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6pPr>
            <a:lvl7pPr marR="0" lvl="6"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7pPr>
            <a:lvl8pPr marR="0" lvl="7"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8pPr>
            <a:lvl9pPr marR="0" lvl="8"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9pPr>
          </a:lstStyle>
          <a:p>
            <a:endParaRPr/>
          </a:p>
        </p:txBody>
      </p:sp>
      <p:sp>
        <p:nvSpPr>
          <p:cNvPr id="174" name="Google Shape;174;p27"/>
          <p:cNvSpPr txBox="1">
            <a:spLocks noGrp="1"/>
          </p:cNvSpPr>
          <p:nvPr>
            <p:ph type="body" idx="1"/>
          </p:nvPr>
        </p:nvSpPr>
        <p:spPr>
          <a:xfrm>
            <a:off x="457200" y="1535113"/>
            <a:ext cx="4040188" cy="639762"/>
          </a:xfrm>
          <a:prstGeom prst="rect">
            <a:avLst/>
          </a:prstGeom>
          <a:noFill/>
          <a:ln>
            <a:noFill/>
          </a:ln>
        </p:spPr>
        <p:txBody>
          <a:bodyPr spcFirstLastPara="1" wrap="square" lIns="0" tIns="25550" rIns="0" bIns="0" anchor="b" anchorCtr="0"/>
          <a:lstStyle>
            <a:lvl1pPr marL="457200" marR="0" lvl="0" indent="-228600" algn="l" rtl="0">
              <a:lnSpc>
                <a:spcPct val="93000"/>
              </a:lnSpc>
              <a:spcBef>
                <a:spcPts val="0"/>
              </a:spcBef>
              <a:spcAft>
                <a:spcPts val="0"/>
              </a:spcAft>
              <a:buClr>
                <a:srgbClr val="000000"/>
              </a:buClr>
              <a:buSzPts val="2400"/>
              <a:buFont typeface="Times New Roman"/>
              <a:buNone/>
              <a:defRPr sz="2400" b="1" i="0" u="none" strike="noStrike" cap="none">
                <a:solidFill>
                  <a:srgbClr val="006B6B"/>
                </a:solidFill>
                <a:latin typeface="Arial"/>
                <a:ea typeface="Arial"/>
                <a:cs typeface="Arial"/>
                <a:sym typeface="Arial"/>
              </a:defRPr>
            </a:lvl1pPr>
            <a:lvl2pPr marL="914400" marR="0" lvl="1" indent="-228600" algn="l" rtl="0">
              <a:lnSpc>
                <a:spcPct val="93000"/>
              </a:lnSpc>
              <a:spcBef>
                <a:spcPts val="1288"/>
              </a:spcBef>
              <a:spcAft>
                <a:spcPts val="0"/>
              </a:spcAft>
              <a:buClr>
                <a:srgbClr val="000000"/>
              </a:buClr>
              <a:buSzPts val="2000"/>
              <a:buFont typeface="Times New Roman"/>
              <a:buNone/>
              <a:defRPr sz="2000" b="1" i="0" u="none" strike="noStrike" cap="none">
                <a:solidFill>
                  <a:srgbClr val="006B6B"/>
                </a:solidFill>
                <a:latin typeface="Arial"/>
                <a:ea typeface="Arial"/>
                <a:cs typeface="Arial"/>
                <a:sym typeface="Arial"/>
              </a:defRPr>
            </a:lvl2pPr>
            <a:lvl3pPr marL="1371600" marR="0" lvl="2" indent="-228600" algn="l" rtl="0">
              <a:lnSpc>
                <a:spcPct val="93000"/>
              </a:lnSpc>
              <a:spcBef>
                <a:spcPts val="1025"/>
              </a:spcBef>
              <a:spcAft>
                <a:spcPts val="0"/>
              </a:spcAft>
              <a:buClr>
                <a:srgbClr val="000000"/>
              </a:buClr>
              <a:buSzPts val="1800"/>
              <a:buFont typeface="Times New Roman"/>
              <a:buNone/>
              <a:defRPr sz="1800" b="1" i="0" u="none" strike="noStrike" cap="none">
                <a:solidFill>
                  <a:srgbClr val="006B6B"/>
                </a:solidFill>
                <a:latin typeface="Arial"/>
                <a:ea typeface="Arial"/>
                <a:cs typeface="Arial"/>
                <a:sym typeface="Arial"/>
              </a:defRPr>
            </a:lvl3pPr>
            <a:lvl4pPr marL="1828800" marR="0" lvl="3" indent="-228600" algn="l" rtl="0">
              <a:lnSpc>
                <a:spcPct val="93000"/>
              </a:lnSpc>
              <a:spcBef>
                <a:spcPts val="775"/>
              </a:spcBef>
              <a:spcAft>
                <a:spcPts val="0"/>
              </a:spcAft>
              <a:buClr>
                <a:srgbClr val="000000"/>
              </a:buClr>
              <a:buSzPts val="1600"/>
              <a:buFont typeface="Times New Roman"/>
              <a:buNone/>
              <a:defRPr sz="1600" b="1" i="0" u="none" strike="noStrike" cap="none">
                <a:solidFill>
                  <a:srgbClr val="006B6B"/>
                </a:solidFill>
                <a:latin typeface="Arial"/>
                <a:ea typeface="Arial"/>
                <a:cs typeface="Arial"/>
                <a:sym typeface="Arial"/>
              </a:defRPr>
            </a:lvl4pPr>
            <a:lvl5pPr marL="2286000" marR="0" lvl="4" indent="-228600" algn="l" rtl="0">
              <a:lnSpc>
                <a:spcPct val="93000"/>
              </a:lnSpc>
              <a:spcBef>
                <a:spcPts val="513"/>
              </a:spcBef>
              <a:spcAft>
                <a:spcPts val="0"/>
              </a:spcAft>
              <a:buClr>
                <a:srgbClr val="000000"/>
              </a:buClr>
              <a:buSzPts val="1600"/>
              <a:buFont typeface="Times New Roman"/>
              <a:buNone/>
              <a:defRPr sz="1600" b="1" i="0" u="none" strike="noStrike" cap="none">
                <a:solidFill>
                  <a:srgbClr val="006B6B"/>
                </a:solidFill>
                <a:latin typeface="Arial"/>
                <a:ea typeface="Arial"/>
                <a:cs typeface="Arial"/>
                <a:sym typeface="Arial"/>
              </a:defRPr>
            </a:lvl5pPr>
            <a:lvl6pPr marL="2743200" marR="0" lvl="5" indent="-228600" algn="l" rtl="0">
              <a:lnSpc>
                <a:spcPct val="93000"/>
              </a:lnSpc>
              <a:spcBef>
                <a:spcPts val="263"/>
              </a:spcBef>
              <a:spcAft>
                <a:spcPts val="0"/>
              </a:spcAft>
              <a:buClr>
                <a:srgbClr val="000000"/>
              </a:buClr>
              <a:buSzPts val="1600"/>
              <a:buFont typeface="Times New Roman"/>
              <a:buNone/>
              <a:defRPr sz="1600" b="1" i="0" u="none" strike="noStrike" cap="none">
                <a:solidFill>
                  <a:srgbClr val="006B6B"/>
                </a:solidFill>
                <a:latin typeface="Arial"/>
                <a:ea typeface="Arial"/>
                <a:cs typeface="Arial"/>
                <a:sym typeface="Arial"/>
              </a:defRPr>
            </a:lvl6pPr>
            <a:lvl7pPr marL="3200400" marR="0" lvl="6" indent="-228600" algn="l" rtl="0">
              <a:lnSpc>
                <a:spcPct val="93000"/>
              </a:lnSpc>
              <a:spcBef>
                <a:spcPts val="263"/>
              </a:spcBef>
              <a:spcAft>
                <a:spcPts val="0"/>
              </a:spcAft>
              <a:buClr>
                <a:srgbClr val="000000"/>
              </a:buClr>
              <a:buSzPts val="1600"/>
              <a:buFont typeface="Times New Roman"/>
              <a:buNone/>
              <a:defRPr sz="1600" b="1" i="0" u="none" strike="noStrike" cap="none">
                <a:solidFill>
                  <a:srgbClr val="006B6B"/>
                </a:solidFill>
                <a:latin typeface="Arial"/>
                <a:ea typeface="Arial"/>
                <a:cs typeface="Arial"/>
                <a:sym typeface="Arial"/>
              </a:defRPr>
            </a:lvl7pPr>
            <a:lvl8pPr marL="3657600" marR="0" lvl="7" indent="-228600" algn="l" rtl="0">
              <a:lnSpc>
                <a:spcPct val="93000"/>
              </a:lnSpc>
              <a:spcBef>
                <a:spcPts val="263"/>
              </a:spcBef>
              <a:spcAft>
                <a:spcPts val="0"/>
              </a:spcAft>
              <a:buClr>
                <a:srgbClr val="000000"/>
              </a:buClr>
              <a:buSzPts val="1600"/>
              <a:buFont typeface="Times New Roman"/>
              <a:buNone/>
              <a:defRPr sz="1600" b="1" i="0" u="none" strike="noStrike" cap="none">
                <a:solidFill>
                  <a:srgbClr val="006B6B"/>
                </a:solidFill>
                <a:latin typeface="Arial"/>
                <a:ea typeface="Arial"/>
                <a:cs typeface="Arial"/>
                <a:sym typeface="Arial"/>
              </a:defRPr>
            </a:lvl8pPr>
            <a:lvl9pPr marL="4114800" marR="0" lvl="8" indent="-228600" algn="l" rtl="0">
              <a:lnSpc>
                <a:spcPct val="93000"/>
              </a:lnSpc>
              <a:spcBef>
                <a:spcPts val="263"/>
              </a:spcBef>
              <a:spcAft>
                <a:spcPts val="263"/>
              </a:spcAft>
              <a:buClr>
                <a:srgbClr val="000000"/>
              </a:buClr>
              <a:buSzPts val="1600"/>
              <a:buFont typeface="Times New Roman"/>
              <a:buNone/>
              <a:defRPr sz="1600" b="1" i="0" u="none" strike="noStrike" cap="none">
                <a:solidFill>
                  <a:srgbClr val="006B6B"/>
                </a:solidFill>
                <a:latin typeface="Arial"/>
                <a:ea typeface="Arial"/>
                <a:cs typeface="Arial"/>
                <a:sym typeface="Arial"/>
              </a:defRPr>
            </a:lvl9pPr>
          </a:lstStyle>
          <a:p>
            <a:endParaRPr/>
          </a:p>
        </p:txBody>
      </p:sp>
      <p:sp>
        <p:nvSpPr>
          <p:cNvPr id="175" name="Google Shape;175;p27"/>
          <p:cNvSpPr txBox="1">
            <a:spLocks noGrp="1"/>
          </p:cNvSpPr>
          <p:nvPr>
            <p:ph type="body" idx="2"/>
          </p:nvPr>
        </p:nvSpPr>
        <p:spPr>
          <a:xfrm>
            <a:off x="457200" y="2174875"/>
            <a:ext cx="4040188" cy="3951288"/>
          </a:xfrm>
          <a:prstGeom prst="rect">
            <a:avLst/>
          </a:prstGeom>
          <a:noFill/>
          <a:ln>
            <a:noFill/>
          </a:ln>
        </p:spPr>
        <p:txBody>
          <a:bodyPr spcFirstLastPara="1" wrap="square" lIns="0" tIns="25550" rIns="0" bIns="0" anchor="t" anchorCtr="0"/>
          <a:lstStyle>
            <a:lvl1pPr marL="457200" marR="0" lvl="0" indent="-228600" algn="l" rtl="0">
              <a:lnSpc>
                <a:spcPct val="93000"/>
              </a:lnSpc>
              <a:spcBef>
                <a:spcPts val="0"/>
              </a:spcBef>
              <a:spcAft>
                <a:spcPts val="0"/>
              </a:spcAft>
              <a:buSzPts val="1400"/>
              <a:buNone/>
              <a:defRPr sz="2400" b="0" i="0" u="none" strike="noStrike" cap="none">
                <a:solidFill>
                  <a:srgbClr val="006B6B"/>
                </a:solidFill>
                <a:latin typeface="Arial"/>
                <a:ea typeface="Arial"/>
                <a:cs typeface="Arial"/>
                <a:sym typeface="Arial"/>
              </a:defRPr>
            </a:lvl1pPr>
            <a:lvl2pPr marL="914400" marR="0" lvl="1" indent="-228600" algn="l" rtl="0">
              <a:lnSpc>
                <a:spcPct val="93000"/>
              </a:lnSpc>
              <a:spcBef>
                <a:spcPts val="1288"/>
              </a:spcBef>
              <a:spcAft>
                <a:spcPts val="0"/>
              </a:spcAft>
              <a:buSzPts val="1400"/>
              <a:buNone/>
              <a:defRPr sz="2000" b="0" i="0" u="none" strike="noStrike" cap="none">
                <a:solidFill>
                  <a:srgbClr val="006B6B"/>
                </a:solidFill>
                <a:latin typeface="Arial"/>
                <a:ea typeface="Arial"/>
                <a:cs typeface="Arial"/>
                <a:sym typeface="Arial"/>
              </a:defRPr>
            </a:lvl2pPr>
            <a:lvl3pPr marL="1371600" marR="0" lvl="2" indent="-228600" algn="l" rtl="0">
              <a:lnSpc>
                <a:spcPct val="93000"/>
              </a:lnSpc>
              <a:spcBef>
                <a:spcPts val="1025"/>
              </a:spcBef>
              <a:spcAft>
                <a:spcPts val="0"/>
              </a:spcAft>
              <a:buSzPts val="1400"/>
              <a:buNone/>
              <a:defRPr sz="1800" b="0" i="0" u="none" strike="noStrike" cap="none">
                <a:solidFill>
                  <a:srgbClr val="006B6B"/>
                </a:solidFill>
                <a:latin typeface="Arial"/>
                <a:ea typeface="Arial"/>
                <a:cs typeface="Arial"/>
                <a:sym typeface="Arial"/>
              </a:defRPr>
            </a:lvl3pPr>
            <a:lvl4pPr marL="1828800" marR="0" lvl="3" indent="-228600" algn="l" rtl="0">
              <a:lnSpc>
                <a:spcPct val="93000"/>
              </a:lnSpc>
              <a:spcBef>
                <a:spcPts val="775"/>
              </a:spcBef>
              <a:spcAft>
                <a:spcPts val="0"/>
              </a:spcAft>
              <a:buSzPts val="1400"/>
              <a:buNone/>
              <a:defRPr sz="1600" b="0" i="0" u="none" strike="noStrike" cap="none">
                <a:solidFill>
                  <a:srgbClr val="006B6B"/>
                </a:solidFill>
                <a:latin typeface="Arial"/>
                <a:ea typeface="Arial"/>
                <a:cs typeface="Arial"/>
                <a:sym typeface="Arial"/>
              </a:defRPr>
            </a:lvl4pPr>
            <a:lvl5pPr marL="2286000" marR="0" lvl="4" indent="-228600" algn="l" rtl="0">
              <a:lnSpc>
                <a:spcPct val="93000"/>
              </a:lnSpc>
              <a:spcBef>
                <a:spcPts val="513"/>
              </a:spcBef>
              <a:spcAft>
                <a:spcPts val="0"/>
              </a:spcAft>
              <a:buSzPts val="1400"/>
              <a:buNone/>
              <a:defRPr sz="1600" b="0" i="0" u="none" strike="noStrike" cap="none">
                <a:solidFill>
                  <a:srgbClr val="006B6B"/>
                </a:solidFill>
                <a:latin typeface="Arial"/>
                <a:ea typeface="Arial"/>
                <a:cs typeface="Arial"/>
                <a:sym typeface="Arial"/>
              </a:defRPr>
            </a:lvl5pPr>
            <a:lvl6pPr marL="2743200" marR="0" lvl="5" indent="-228600" algn="l" rtl="0">
              <a:lnSpc>
                <a:spcPct val="93000"/>
              </a:lnSpc>
              <a:spcBef>
                <a:spcPts val="263"/>
              </a:spcBef>
              <a:spcAft>
                <a:spcPts val="0"/>
              </a:spcAft>
              <a:buSzPts val="1400"/>
              <a:buNone/>
              <a:defRPr sz="1600" b="0" i="0" u="none" strike="noStrike" cap="none">
                <a:solidFill>
                  <a:srgbClr val="006B6B"/>
                </a:solidFill>
                <a:latin typeface="Arial"/>
                <a:ea typeface="Arial"/>
                <a:cs typeface="Arial"/>
                <a:sym typeface="Arial"/>
              </a:defRPr>
            </a:lvl6pPr>
            <a:lvl7pPr marL="3200400" marR="0" lvl="6" indent="-228600" algn="l" rtl="0">
              <a:lnSpc>
                <a:spcPct val="93000"/>
              </a:lnSpc>
              <a:spcBef>
                <a:spcPts val="263"/>
              </a:spcBef>
              <a:spcAft>
                <a:spcPts val="0"/>
              </a:spcAft>
              <a:buSzPts val="1400"/>
              <a:buNone/>
              <a:defRPr sz="1600" b="0" i="0" u="none" strike="noStrike" cap="none">
                <a:solidFill>
                  <a:srgbClr val="006B6B"/>
                </a:solidFill>
                <a:latin typeface="Arial"/>
                <a:ea typeface="Arial"/>
                <a:cs typeface="Arial"/>
                <a:sym typeface="Arial"/>
              </a:defRPr>
            </a:lvl7pPr>
            <a:lvl8pPr marL="3657600" marR="0" lvl="7" indent="-228600" algn="l" rtl="0">
              <a:lnSpc>
                <a:spcPct val="93000"/>
              </a:lnSpc>
              <a:spcBef>
                <a:spcPts val="263"/>
              </a:spcBef>
              <a:spcAft>
                <a:spcPts val="0"/>
              </a:spcAft>
              <a:buSzPts val="1400"/>
              <a:buNone/>
              <a:defRPr sz="1600" b="0" i="0" u="none" strike="noStrike" cap="none">
                <a:solidFill>
                  <a:srgbClr val="006B6B"/>
                </a:solidFill>
                <a:latin typeface="Arial"/>
                <a:ea typeface="Arial"/>
                <a:cs typeface="Arial"/>
                <a:sym typeface="Arial"/>
              </a:defRPr>
            </a:lvl8pPr>
            <a:lvl9pPr marL="4114800" marR="0" lvl="8" indent="-228600" algn="l" rtl="0">
              <a:lnSpc>
                <a:spcPct val="93000"/>
              </a:lnSpc>
              <a:spcBef>
                <a:spcPts val="263"/>
              </a:spcBef>
              <a:spcAft>
                <a:spcPts val="263"/>
              </a:spcAft>
              <a:buSzPts val="1400"/>
              <a:buNone/>
              <a:defRPr sz="1600" b="0" i="0" u="none" strike="noStrike" cap="none">
                <a:solidFill>
                  <a:srgbClr val="006B6B"/>
                </a:solidFill>
                <a:latin typeface="Arial"/>
                <a:ea typeface="Arial"/>
                <a:cs typeface="Arial"/>
                <a:sym typeface="Arial"/>
              </a:defRPr>
            </a:lvl9pPr>
          </a:lstStyle>
          <a:p>
            <a:endParaRPr/>
          </a:p>
        </p:txBody>
      </p:sp>
      <p:sp>
        <p:nvSpPr>
          <p:cNvPr id="176" name="Google Shape;176;p27"/>
          <p:cNvSpPr txBox="1">
            <a:spLocks noGrp="1"/>
          </p:cNvSpPr>
          <p:nvPr>
            <p:ph type="body" idx="3"/>
          </p:nvPr>
        </p:nvSpPr>
        <p:spPr>
          <a:xfrm>
            <a:off x="4645028" y="1535113"/>
            <a:ext cx="4041775" cy="639762"/>
          </a:xfrm>
          <a:prstGeom prst="rect">
            <a:avLst/>
          </a:prstGeom>
          <a:noFill/>
          <a:ln>
            <a:noFill/>
          </a:ln>
        </p:spPr>
        <p:txBody>
          <a:bodyPr spcFirstLastPara="1" wrap="square" lIns="0" tIns="25550" rIns="0" bIns="0" anchor="b" anchorCtr="0"/>
          <a:lstStyle>
            <a:lvl1pPr marL="457200" marR="0" lvl="0" indent="-228600" algn="l" rtl="0">
              <a:lnSpc>
                <a:spcPct val="93000"/>
              </a:lnSpc>
              <a:spcBef>
                <a:spcPts val="0"/>
              </a:spcBef>
              <a:spcAft>
                <a:spcPts val="0"/>
              </a:spcAft>
              <a:buClr>
                <a:srgbClr val="000000"/>
              </a:buClr>
              <a:buSzPts val="2400"/>
              <a:buFont typeface="Times New Roman"/>
              <a:buNone/>
              <a:defRPr sz="2400" b="1" i="0" u="none" strike="noStrike" cap="none">
                <a:solidFill>
                  <a:srgbClr val="006B6B"/>
                </a:solidFill>
                <a:latin typeface="Arial"/>
                <a:ea typeface="Arial"/>
                <a:cs typeface="Arial"/>
                <a:sym typeface="Arial"/>
              </a:defRPr>
            </a:lvl1pPr>
            <a:lvl2pPr marL="914400" marR="0" lvl="1" indent="-228600" algn="l" rtl="0">
              <a:lnSpc>
                <a:spcPct val="93000"/>
              </a:lnSpc>
              <a:spcBef>
                <a:spcPts val="1288"/>
              </a:spcBef>
              <a:spcAft>
                <a:spcPts val="0"/>
              </a:spcAft>
              <a:buClr>
                <a:srgbClr val="000000"/>
              </a:buClr>
              <a:buSzPts val="2000"/>
              <a:buFont typeface="Times New Roman"/>
              <a:buNone/>
              <a:defRPr sz="2000" b="1" i="0" u="none" strike="noStrike" cap="none">
                <a:solidFill>
                  <a:srgbClr val="006B6B"/>
                </a:solidFill>
                <a:latin typeface="Arial"/>
                <a:ea typeface="Arial"/>
                <a:cs typeface="Arial"/>
                <a:sym typeface="Arial"/>
              </a:defRPr>
            </a:lvl2pPr>
            <a:lvl3pPr marL="1371600" marR="0" lvl="2" indent="-228600" algn="l" rtl="0">
              <a:lnSpc>
                <a:spcPct val="93000"/>
              </a:lnSpc>
              <a:spcBef>
                <a:spcPts val="1025"/>
              </a:spcBef>
              <a:spcAft>
                <a:spcPts val="0"/>
              </a:spcAft>
              <a:buClr>
                <a:srgbClr val="000000"/>
              </a:buClr>
              <a:buSzPts val="1800"/>
              <a:buFont typeface="Times New Roman"/>
              <a:buNone/>
              <a:defRPr sz="1800" b="1" i="0" u="none" strike="noStrike" cap="none">
                <a:solidFill>
                  <a:srgbClr val="006B6B"/>
                </a:solidFill>
                <a:latin typeface="Arial"/>
                <a:ea typeface="Arial"/>
                <a:cs typeface="Arial"/>
                <a:sym typeface="Arial"/>
              </a:defRPr>
            </a:lvl3pPr>
            <a:lvl4pPr marL="1828800" marR="0" lvl="3" indent="-228600" algn="l" rtl="0">
              <a:lnSpc>
                <a:spcPct val="93000"/>
              </a:lnSpc>
              <a:spcBef>
                <a:spcPts val="775"/>
              </a:spcBef>
              <a:spcAft>
                <a:spcPts val="0"/>
              </a:spcAft>
              <a:buClr>
                <a:srgbClr val="000000"/>
              </a:buClr>
              <a:buSzPts val="1600"/>
              <a:buFont typeface="Times New Roman"/>
              <a:buNone/>
              <a:defRPr sz="1600" b="1" i="0" u="none" strike="noStrike" cap="none">
                <a:solidFill>
                  <a:srgbClr val="006B6B"/>
                </a:solidFill>
                <a:latin typeface="Arial"/>
                <a:ea typeface="Arial"/>
                <a:cs typeface="Arial"/>
                <a:sym typeface="Arial"/>
              </a:defRPr>
            </a:lvl4pPr>
            <a:lvl5pPr marL="2286000" marR="0" lvl="4" indent="-228600" algn="l" rtl="0">
              <a:lnSpc>
                <a:spcPct val="93000"/>
              </a:lnSpc>
              <a:spcBef>
                <a:spcPts val="513"/>
              </a:spcBef>
              <a:spcAft>
                <a:spcPts val="0"/>
              </a:spcAft>
              <a:buClr>
                <a:srgbClr val="000000"/>
              </a:buClr>
              <a:buSzPts val="1600"/>
              <a:buFont typeface="Times New Roman"/>
              <a:buNone/>
              <a:defRPr sz="1600" b="1" i="0" u="none" strike="noStrike" cap="none">
                <a:solidFill>
                  <a:srgbClr val="006B6B"/>
                </a:solidFill>
                <a:latin typeface="Arial"/>
                <a:ea typeface="Arial"/>
                <a:cs typeface="Arial"/>
                <a:sym typeface="Arial"/>
              </a:defRPr>
            </a:lvl5pPr>
            <a:lvl6pPr marL="2743200" marR="0" lvl="5" indent="-228600" algn="l" rtl="0">
              <a:lnSpc>
                <a:spcPct val="93000"/>
              </a:lnSpc>
              <a:spcBef>
                <a:spcPts val="263"/>
              </a:spcBef>
              <a:spcAft>
                <a:spcPts val="0"/>
              </a:spcAft>
              <a:buClr>
                <a:srgbClr val="000000"/>
              </a:buClr>
              <a:buSzPts val="1600"/>
              <a:buFont typeface="Times New Roman"/>
              <a:buNone/>
              <a:defRPr sz="1600" b="1" i="0" u="none" strike="noStrike" cap="none">
                <a:solidFill>
                  <a:srgbClr val="006B6B"/>
                </a:solidFill>
                <a:latin typeface="Arial"/>
                <a:ea typeface="Arial"/>
                <a:cs typeface="Arial"/>
                <a:sym typeface="Arial"/>
              </a:defRPr>
            </a:lvl6pPr>
            <a:lvl7pPr marL="3200400" marR="0" lvl="6" indent="-228600" algn="l" rtl="0">
              <a:lnSpc>
                <a:spcPct val="93000"/>
              </a:lnSpc>
              <a:spcBef>
                <a:spcPts val="263"/>
              </a:spcBef>
              <a:spcAft>
                <a:spcPts val="0"/>
              </a:spcAft>
              <a:buClr>
                <a:srgbClr val="000000"/>
              </a:buClr>
              <a:buSzPts val="1600"/>
              <a:buFont typeface="Times New Roman"/>
              <a:buNone/>
              <a:defRPr sz="1600" b="1" i="0" u="none" strike="noStrike" cap="none">
                <a:solidFill>
                  <a:srgbClr val="006B6B"/>
                </a:solidFill>
                <a:latin typeface="Arial"/>
                <a:ea typeface="Arial"/>
                <a:cs typeface="Arial"/>
                <a:sym typeface="Arial"/>
              </a:defRPr>
            </a:lvl7pPr>
            <a:lvl8pPr marL="3657600" marR="0" lvl="7" indent="-228600" algn="l" rtl="0">
              <a:lnSpc>
                <a:spcPct val="93000"/>
              </a:lnSpc>
              <a:spcBef>
                <a:spcPts val="263"/>
              </a:spcBef>
              <a:spcAft>
                <a:spcPts val="0"/>
              </a:spcAft>
              <a:buClr>
                <a:srgbClr val="000000"/>
              </a:buClr>
              <a:buSzPts val="1600"/>
              <a:buFont typeface="Times New Roman"/>
              <a:buNone/>
              <a:defRPr sz="1600" b="1" i="0" u="none" strike="noStrike" cap="none">
                <a:solidFill>
                  <a:srgbClr val="006B6B"/>
                </a:solidFill>
                <a:latin typeface="Arial"/>
                <a:ea typeface="Arial"/>
                <a:cs typeface="Arial"/>
                <a:sym typeface="Arial"/>
              </a:defRPr>
            </a:lvl8pPr>
            <a:lvl9pPr marL="4114800" marR="0" lvl="8" indent="-228600" algn="l" rtl="0">
              <a:lnSpc>
                <a:spcPct val="93000"/>
              </a:lnSpc>
              <a:spcBef>
                <a:spcPts val="263"/>
              </a:spcBef>
              <a:spcAft>
                <a:spcPts val="263"/>
              </a:spcAft>
              <a:buClr>
                <a:srgbClr val="000000"/>
              </a:buClr>
              <a:buSzPts val="1600"/>
              <a:buFont typeface="Times New Roman"/>
              <a:buNone/>
              <a:defRPr sz="1600" b="1" i="0" u="none" strike="noStrike" cap="none">
                <a:solidFill>
                  <a:srgbClr val="006B6B"/>
                </a:solidFill>
                <a:latin typeface="Arial"/>
                <a:ea typeface="Arial"/>
                <a:cs typeface="Arial"/>
                <a:sym typeface="Arial"/>
              </a:defRPr>
            </a:lvl9pPr>
          </a:lstStyle>
          <a:p>
            <a:endParaRPr/>
          </a:p>
        </p:txBody>
      </p:sp>
      <p:sp>
        <p:nvSpPr>
          <p:cNvPr id="177" name="Google Shape;177;p27"/>
          <p:cNvSpPr txBox="1">
            <a:spLocks noGrp="1"/>
          </p:cNvSpPr>
          <p:nvPr>
            <p:ph type="body" idx="4"/>
          </p:nvPr>
        </p:nvSpPr>
        <p:spPr>
          <a:xfrm>
            <a:off x="4645028" y="2174875"/>
            <a:ext cx="4041775" cy="3951288"/>
          </a:xfrm>
          <a:prstGeom prst="rect">
            <a:avLst/>
          </a:prstGeom>
          <a:noFill/>
          <a:ln>
            <a:noFill/>
          </a:ln>
        </p:spPr>
        <p:txBody>
          <a:bodyPr spcFirstLastPara="1" wrap="square" lIns="0" tIns="25550" rIns="0" bIns="0" anchor="t" anchorCtr="0"/>
          <a:lstStyle>
            <a:lvl1pPr marL="457200" marR="0" lvl="0" indent="-228600" algn="l" rtl="0">
              <a:lnSpc>
                <a:spcPct val="93000"/>
              </a:lnSpc>
              <a:spcBef>
                <a:spcPts val="0"/>
              </a:spcBef>
              <a:spcAft>
                <a:spcPts val="0"/>
              </a:spcAft>
              <a:buSzPts val="1400"/>
              <a:buNone/>
              <a:defRPr sz="2400" b="0" i="0" u="none" strike="noStrike" cap="none">
                <a:solidFill>
                  <a:srgbClr val="006B6B"/>
                </a:solidFill>
                <a:latin typeface="Arial"/>
                <a:ea typeface="Arial"/>
                <a:cs typeface="Arial"/>
                <a:sym typeface="Arial"/>
              </a:defRPr>
            </a:lvl1pPr>
            <a:lvl2pPr marL="914400" marR="0" lvl="1" indent="-228600" algn="l" rtl="0">
              <a:lnSpc>
                <a:spcPct val="93000"/>
              </a:lnSpc>
              <a:spcBef>
                <a:spcPts val="1288"/>
              </a:spcBef>
              <a:spcAft>
                <a:spcPts val="0"/>
              </a:spcAft>
              <a:buSzPts val="1400"/>
              <a:buNone/>
              <a:defRPr sz="2000" b="0" i="0" u="none" strike="noStrike" cap="none">
                <a:solidFill>
                  <a:srgbClr val="006B6B"/>
                </a:solidFill>
                <a:latin typeface="Arial"/>
                <a:ea typeface="Arial"/>
                <a:cs typeface="Arial"/>
                <a:sym typeface="Arial"/>
              </a:defRPr>
            </a:lvl2pPr>
            <a:lvl3pPr marL="1371600" marR="0" lvl="2" indent="-228600" algn="l" rtl="0">
              <a:lnSpc>
                <a:spcPct val="93000"/>
              </a:lnSpc>
              <a:spcBef>
                <a:spcPts val="1025"/>
              </a:spcBef>
              <a:spcAft>
                <a:spcPts val="0"/>
              </a:spcAft>
              <a:buSzPts val="1400"/>
              <a:buNone/>
              <a:defRPr sz="1800" b="0" i="0" u="none" strike="noStrike" cap="none">
                <a:solidFill>
                  <a:srgbClr val="006B6B"/>
                </a:solidFill>
                <a:latin typeface="Arial"/>
                <a:ea typeface="Arial"/>
                <a:cs typeface="Arial"/>
                <a:sym typeface="Arial"/>
              </a:defRPr>
            </a:lvl3pPr>
            <a:lvl4pPr marL="1828800" marR="0" lvl="3" indent="-228600" algn="l" rtl="0">
              <a:lnSpc>
                <a:spcPct val="93000"/>
              </a:lnSpc>
              <a:spcBef>
                <a:spcPts val="775"/>
              </a:spcBef>
              <a:spcAft>
                <a:spcPts val="0"/>
              </a:spcAft>
              <a:buSzPts val="1400"/>
              <a:buNone/>
              <a:defRPr sz="1600" b="0" i="0" u="none" strike="noStrike" cap="none">
                <a:solidFill>
                  <a:srgbClr val="006B6B"/>
                </a:solidFill>
                <a:latin typeface="Arial"/>
                <a:ea typeface="Arial"/>
                <a:cs typeface="Arial"/>
                <a:sym typeface="Arial"/>
              </a:defRPr>
            </a:lvl4pPr>
            <a:lvl5pPr marL="2286000" marR="0" lvl="4" indent="-228600" algn="l" rtl="0">
              <a:lnSpc>
                <a:spcPct val="93000"/>
              </a:lnSpc>
              <a:spcBef>
                <a:spcPts val="513"/>
              </a:spcBef>
              <a:spcAft>
                <a:spcPts val="0"/>
              </a:spcAft>
              <a:buSzPts val="1400"/>
              <a:buNone/>
              <a:defRPr sz="1600" b="0" i="0" u="none" strike="noStrike" cap="none">
                <a:solidFill>
                  <a:srgbClr val="006B6B"/>
                </a:solidFill>
                <a:latin typeface="Arial"/>
                <a:ea typeface="Arial"/>
                <a:cs typeface="Arial"/>
                <a:sym typeface="Arial"/>
              </a:defRPr>
            </a:lvl5pPr>
            <a:lvl6pPr marL="2743200" marR="0" lvl="5" indent="-228600" algn="l" rtl="0">
              <a:lnSpc>
                <a:spcPct val="93000"/>
              </a:lnSpc>
              <a:spcBef>
                <a:spcPts val="263"/>
              </a:spcBef>
              <a:spcAft>
                <a:spcPts val="0"/>
              </a:spcAft>
              <a:buSzPts val="1400"/>
              <a:buNone/>
              <a:defRPr sz="1600" b="0" i="0" u="none" strike="noStrike" cap="none">
                <a:solidFill>
                  <a:srgbClr val="006B6B"/>
                </a:solidFill>
                <a:latin typeface="Arial"/>
                <a:ea typeface="Arial"/>
                <a:cs typeface="Arial"/>
                <a:sym typeface="Arial"/>
              </a:defRPr>
            </a:lvl6pPr>
            <a:lvl7pPr marL="3200400" marR="0" lvl="6" indent="-228600" algn="l" rtl="0">
              <a:lnSpc>
                <a:spcPct val="93000"/>
              </a:lnSpc>
              <a:spcBef>
                <a:spcPts val="263"/>
              </a:spcBef>
              <a:spcAft>
                <a:spcPts val="0"/>
              </a:spcAft>
              <a:buSzPts val="1400"/>
              <a:buNone/>
              <a:defRPr sz="1600" b="0" i="0" u="none" strike="noStrike" cap="none">
                <a:solidFill>
                  <a:srgbClr val="006B6B"/>
                </a:solidFill>
                <a:latin typeface="Arial"/>
                <a:ea typeface="Arial"/>
                <a:cs typeface="Arial"/>
                <a:sym typeface="Arial"/>
              </a:defRPr>
            </a:lvl7pPr>
            <a:lvl8pPr marL="3657600" marR="0" lvl="7" indent="-228600" algn="l" rtl="0">
              <a:lnSpc>
                <a:spcPct val="93000"/>
              </a:lnSpc>
              <a:spcBef>
                <a:spcPts val="263"/>
              </a:spcBef>
              <a:spcAft>
                <a:spcPts val="0"/>
              </a:spcAft>
              <a:buSzPts val="1400"/>
              <a:buNone/>
              <a:defRPr sz="1600" b="0" i="0" u="none" strike="noStrike" cap="none">
                <a:solidFill>
                  <a:srgbClr val="006B6B"/>
                </a:solidFill>
                <a:latin typeface="Arial"/>
                <a:ea typeface="Arial"/>
                <a:cs typeface="Arial"/>
                <a:sym typeface="Arial"/>
              </a:defRPr>
            </a:lvl8pPr>
            <a:lvl9pPr marL="4114800" marR="0" lvl="8" indent="-228600" algn="l" rtl="0">
              <a:lnSpc>
                <a:spcPct val="93000"/>
              </a:lnSpc>
              <a:spcBef>
                <a:spcPts val="263"/>
              </a:spcBef>
              <a:spcAft>
                <a:spcPts val="263"/>
              </a:spcAft>
              <a:buSzPts val="1400"/>
              <a:buNone/>
              <a:defRPr sz="1600" b="0" i="0" u="none" strike="noStrike" cap="none">
                <a:solidFill>
                  <a:srgbClr val="006B6B"/>
                </a:solidFill>
                <a:latin typeface="Arial"/>
                <a:ea typeface="Arial"/>
                <a:cs typeface="Arial"/>
                <a:sym typeface="Arial"/>
              </a:defRPr>
            </a:lvl9pPr>
          </a:lstStyle>
          <a:p>
            <a:endParaRPr/>
          </a:p>
        </p:txBody>
      </p:sp>
      <p:sp>
        <p:nvSpPr>
          <p:cNvPr id="178" name="Google Shape;178;p27"/>
          <p:cNvSpPr txBox="1">
            <a:spLocks noGrp="1"/>
          </p:cNvSpPr>
          <p:nvPr>
            <p:ph type="dt" idx="10"/>
          </p:nvPr>
        </p:nvSpPr>
        <p:spPr>
          <a:xfrm>
            <a:off x="612778" y="5715006"/>
            <a:ext cx="2122487" cy="465137"/>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79" name="Google Shape;179;p27"/>
          <p:cNvSpPr txBox="1">
            <a:spLocks noGrp="1"/>
          </p:cNvSpPr>
          <p:nvPr>
            <p:ph type="ftr" idx="11"/>
          </p:nvPr>
        </p:nvSpPr>
        <p:spPr>
          <a:xfrm>
            <a:off x="3101975" y="5732468"/>
            <a:ext cx="2914650" cy="465137"/>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80" name="Google Shape;180;p27"/>
          <p:cNvSpPr txBox="1">
            <a:spLocks noGrp="1"/>
          </p:cNvSpPr>
          <p:nvPr>
            <p:ph type="sldNum" idx="12"/>
          </p:nvPr>
        </p:nvSpPr>
        <p:spPr>
          <a:xfrm>
            <a:off x="6361115" y="5732468"/>
            <a:ext cx="2122487" cy="465137"/>
          </a:xfrm>
          <a:prstGeom prst="rect">
            <a:avLst/>
          </a:prstGeom>
          <a:noFill/>
          <a:ln>
            <a:noFill/>
          </a:ln>
        </p:spPr>
        <p:txBody>
          <a:bodyPr spcFirstLastPara="1" wrap="square" lIns="0" tIns="0" rIns="0" bIns="0" anchor="t" anchorCtr="0">
            <a:noAutofit/>
          </a:bodyPr>
          <a:lstStyle>
            <a:lvl1pPr marL="0" marR="0" lvl="0"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652462" y="488950"/>
            <a:ext cx="7829550" cy="920750"/>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1pPr>
            <a:lvl2pPr marR="0" lvl="1"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2pPr>
            <a:lvl3pPr marR="0" lvl="2"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3pPr>
            <a:lvl4pPr marR="0" lvl="3"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4pPr>
            <a:lvl5pPr marR="0" lvl="4"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5pPr>
            <a:lvl6pPr marR="0" lvl="5"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6pPr>
            <a:lvl7pPr marR="0" lvl="6"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7pPr>
            <a:lvl8pPr marR="0" lvl="7"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8pPr>
            <a:lvl9pPr marR="0" lvl="8"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9pPr>
          </a:lstStyle>
          <a:p>
            <a:endParaRPr/>
          </a:p>
        </p:txBody>
      </p:sp>
      <p:sp>
        <p:nvSpPr>
          <p:cNvPr id="183" name="Google Shape;183;p28"/>
          <p:cNvSpPr txBox="1">
            <a:spLocks noGrp="1"/>
          </p:cNvSpPr>
          <p:nvPr>
            <p:ph type="body" idx="1"/>
          </p:nvPr>
        </p:nvSpPr>
        <p:spPr>
          <a:xfrm>
            <a:off x="652466" y="1795463"/>
            <a:ext cx="3756025" cy="3421062"/>
          </a:xfrm>
          <a:prstGeom prst="rect">
            <a:avLst/>
          </a:prstGeom>
          <a:noFill/>
          <a:ln>
            <a:noFill/>
          </a:ln>
        </p:spPr>
        <p:txBody>
          <a:bodyPr spcFirstLastPara="1" wrap="square" lIns="0" tIns="25550" rIns="0" bIns="0" anchor="t" anchorCtr="0"/>
          <a:lstStyle>
            <a:lvl1pPr marL="457200" marR="0" lvl="0" indent="-228600" algn="l" rtl="0">
              <a:lnSpc>
                <a:spcPct val="93000"/>
              </a:lnSpc>
              <a:spcBef>
                <a:spcPts val="0"/>
              </a:spcBef>
              <a:spcAft>
                <a:spcPts val="0"/>
              </a:spcAft>
              <a:buSzPts val="1400"/>
              <a:buNone/>
              <a:defRPr sz="2800" b="0" i="0" u="none" strike="noStrike" cap="none">
                <a:solidFill>
                  <a:srgbClr val="006B6B"/>
                </a:solidFill>
                <a:latin typeface="Arial"/>
                <a:ea typeface="Arial"/>
                <a:cs typeface="Arial"/>
                <a:sym typeface="Arial"/>
              </a:defRPr>
            </a:lvl1pPr>
            <a:lvl2pPr marL="914400" marR="0" lvl="1" indent="-228600" algn="l" rtl="0">
              <a:lnSpc>
                <a:spcPct val="93000"/>
              </a:lnSpc>
              <a:spcBef>
                <a:spcPts val="1288"/>
              </a:spcBef>
              <a:spcAft>
                <a:spcPts val="0"/>
              </a:spcAft>
              <a:buSzPts val="1400"/>
              <a:buNone/>
              <a:defRPr sz="2400" b="0" i="0" u="none" strike="noStrike" cap="none">
                <a:solidFill>
                  <a:srgbClr val="006B6B"/>
                </a:solidFill>
                <a:latin typeface="Arial"/>
                <a:ea typeface="Arial"/>
                <a:cs typeface="Arial"/>
                <a:sym typeface="Arial"/>
              </a:defRPr>
            </a:lvl2pPr>
            <a:lvl3pPr marL="1371600" marR="0" lvl="2" indent="-228600" algn="l" rtl="0">
              <a:lnSpc>
                <a:spcPct val="93000"/>
              </a:lnSpc>
              <a:spcBef>
                <a:spcPts val="1025"/>
              </a:spcBef>
              <a:spcAft>
                <a:spcPts val="0"/>
              </a:spcAft>
              <a:buSzPts val="1400"/>
              <a:buNone/>
              <a:defRPr sz="2000" b="0" i="0" u="none" strike="noStrike" cap="none">
                <a:solidFill>
                  <a:srgbClr val="006B6B"/>
                </a:solidFill>
                <a:latin typeface="Arial"/>
                <a:ea typeface="Arial"/>
                <a:cs typeface="Arial"/>
                <a:sym typeface="Arial"/>
              </a:defRPr>
            </a:lvl3pPr>
            <a:lvl4pPr marL="1828800" marR="0" lvl="3" indent="-228600" algn="l" rtl="0">
              <a:lnSpc>
                <a:spcPct val="93000"/>
              </a:lnSpc>
              <a:spcBef>
                <a:spcPts val="775"/>
              </a:spcBef>
              <a:spcAft>
                <a:spcPts val="0"/>
              </a:spcAft>
              <a:buSzPts val="1400"/>
              <a:buNone/>
              <a:defRPr sz="1800" b="0" i="0" u="none" strike="noStrike" cap="none">
                <a:solidFill>
                  <a:srgbClr val="006B6B"/>
                </a:solidFill>
                <a:latin typeface="Arial"/>
                <a:ea typeface="Arial"/>
                <a:cs typeface="Arial"/>
                <a:sym typeface="Arial"/>
              </a:defRPr>
            </a:lvl4pPr>
            <a:lvl5pPr marL="2286000" marR="0" lvl="4" indent="-228600" algn="l" rtl="0">
              <a:lnSpc>
                <a:spcPct val="93000"/>
              </a:lnSpc>
              <a:spcBef>
                <a:spcPts val="513"/>
              </a:spcBef>
              <a:spcAft>
                <a:spcPts val="0"/>
              </a:spcAft>
              <a:buSzPts val="1400"/>
              <a:buNone/>
              <a:defRPr sz="1800" b="0" i="0" u="none" strike="noStrike" cap="none">
                <a:solidFill>
                  <a:srgbClr val="006B6B"/>
                </a:solidFill>
                <a:latin typeface="Arial"/>
                <a:ea typeface="Arial"/>
                <a:cs typeface="Arial"/>
                <a:sym typeface="Arial"/>
              </a:defRPr>
            </a:lvl5pPr>
            <a:lvl6pPr marL="2743200" marR="0" lvl="5" indent="-228600" algn="l" rtl="0">
              <a:lnSpc>
                <a:spcPct val="93000"/>
              </a:lnSpc>
              <a:spcBef>
                <a:spcPts val="263"/>
              </a:spcBef>
              <a:spcAft>
                <a:spcPts val="0"/>
              </a:spcAft>
              <a:buSzPts val="1400"/>
              <a:buNone/>
              <a:defRPr sz="1800" b="0" i="0" u="none" strike="noStrike" cap="none">
                <a:solidFill>
                  <a:srgbClr val="006B6B"/>
                </a:solidFill>
                <a:latin typeface="Arial"/>
                <a:ea typeface="Arial"/>
                <a:cs typeface="Arial"/>
                <a:sym typeface="Arial"/>
              </a:defRPr>
            </a:lvl6pPr>
            <a:lvl7pPr marL="3200400" marR="0" lvl="6" indent="-228600" algn="l" rtl="0">
              <a:lnSpc>
                <a:spcPct val="93000"/>
              </a:lnSpc>
              <a:spcBef>
                <a:spcPts val="263"/>
              </a:spcBef>
              <a:spcAft>
                <a:spcPts val="0"/>
              </a:spcAft>
              <a:buSzPts val="1400"/>
              <a:buNone/>
              <a:defRPr sz="1800" b="0" i="0" u="none" strike="noStrike" cap="none">
                <a:solidFill>
                  <a:srgbClr val="006B6B"/>
                </a:solidFill>
                <a:latin typeface="Arial"/>
                <a:ea typeface="Arial"/>
                <a:cs typeface="Arial"/>
                <a:sym typeface="Arial"/>
              </a:defRPr>
            </a:lvl7pPr>
            <a:lvl8pPr marL="3657600" marR="0" lvl="7" indent="-228600" algn="l" rtl="0">
              <a:lnSpc>
                <a:spcPct val="93000"/>
              </a:lnSpc>
              <a:spcBef>
                <a:spcPts val="263"/>
              </a:spcBef>
              <a:spcAft>
                <a:spcPts val="0"/>
              </a:spcAft>
              <a:buSzPts val="1400"/>
              <a:buNone/>
              <a:defRPr sz="1800" b="0" i="0" u="none" strike="noStrike" cap="none">
                <a:solidFill>
                  <a:srgbClr val="006B6B"/>
                </a:solidFill>
                <a:latin typeface="Arial"/>
                <a:ea typeface="Arial"/>
                <a:cs typeface="Arial"/>
                <a:sym typeface="Arial"/>
              </a:defRPr>
            </a:lvl8pPr>
            <a:lvl9pPr marL="4114800" marR="0" lvl="8" indent="-228600" algn="l" rtl="0">
              <a:lnSpc>
                <a:spcPct val="93000"/>
              </a:lnSpc>
              <a:spcBef>
                <a:spcPts val="263"/>
              </a:spcBef>
              <a:spcAft>
                <a:spcPts val="263"/>
              </a:spcAft>
              <a:buSzPts val="1400"/>
              <a:buNone/>
              <a:defRPr sz="1800" b="0" i="0" u="none" strike="noStrike" cap="none">
                <a:solidFill>
                  <a:srgbClr val="006B6B"/>
                </a:solidFill>
                <a:latin typeface="Arial"/>
                <a:ea typeface="Arial"/>
                <a:cs typeface="Arial"/>
                <a:sym typeface="Arial"/>
              </a:defRPr>
            </a:lvl9pPr>
          </a:lstStyle>
          <a:p>
            <a:endParaRPr/>
          </a:p>
        </p:txBody>
      </p:sp>
      <p:sp>
        <p:nvSpPr>
          <p:cNvPr id="184" name="Google Shape;184;p28"/>
          <p:cNvSpPr txBox="1">
            <a:spLocks noGrp="1"/>
          </p:cNvSpPr>
          <p:nvPr>
            <p:ph type="body" idx="2"/>
          </p:nvPr>
        </p:nvSpPr>
        <p:spPr>
          <a:xfrm>
            <a:off x="4560888" y="1795463"/>
            <a:ext cx="3757612" cy="3421062"/>
          </a:xfrm>
          <a:prstGeom prst="rect">
            <a:avLst/>
          </a:prstGeom>
          <a:noFill/>
          <a:ln>
            <a:noFill/>
          </a:ln>
        </p:spPr>
        <p:txBody>
          <a:bodyPr spcFirstLastPara="1" wrap="square" lIns="0" tIns="25550" rIns="0" bIns="0" anchor="t" anchorCtr="0"/>
          <a:lstStyle>
            <a:lvl1pPr marL="457200" marR="0" lvl="0" indent="-228600" algn="l" rtl="0">
              <a:lnSpc>
                <a:spcPct val="93000"/>
              </a:lnSpc>
              <a:spcBef>
                <a:spcPts val="0"/>
              </a:spcBef>
              <a:spcAft>
                <a:spcPts val="0"/>
              </a:spcAft>
              <a:buSzPts val="1400"/>
              <a:buNone/>
              <a:defRPr sz="2800" b="0" i="0" u="none" strike="noStrike" cap="none">
                <a:solidFill>
                  <a:srgbClr val="006B6B"/>
                </a:solidFill>
                <a:latin typeface="Arial"/>
                <a:ea typeface="Arial"/>
                <a:cs typeface="Arial"/>
                <a:sym typeface="Arial"/>
              </a:defRPr>
            </a:lvl1pPr>
            <a:lvl2pPr marL="914400" marR="0" lvl="1" indent="-228600" algn="l" rtl="0">
              <a:lnSpc>
                <a:spcPct val="93000"/>
              </a:lnSpc>
              <a:spcBef>
                <a:spcPts val="1288"/>
              </a:spcBef>
              <a:spcAft>
                <a:spcPts val="0"/>
              </a:spcAft>
              <a:buSzPts val="1400"/>
              <a:buNone/>
              <a:defRPr sz="2400" b="0" i="0" u="none" strike="noStrike" cap="none">
                <a:solidFill>
                  <a:srgbClr val="006B6B"/>
                </a:solidFill>
                <a:latin typeface="Arial"/>
                <a:ea typeface="Arial"/>
                <a:cs typeface="Arial"/>
                <a:sym typeface="Arial"/>
              </a:defRPr>
            </a:lvl2pPr>
            <a:lvl3pPr marL="1371600" marR="0" lvl="2" indent="-228600" algn="l" rtl="0">
              <a:lnSpc>
                <a:spcPct val="93000"/>
              </a:lnSpc>
              <a:spcBef>
                <a:spcPts val="1025"/>
              </a:spcBef>
              <a:spcAft>
                <a:spcPts val="0"/>
              </a:spcAft>
              <a:buSzPts val="1400"/>
              <a:buNone/>
              <a:defRPr sz="2000" b="0" i="0" u="none" strike="noStrike" cap="none">
                <a:solidFill>
                  <a:srgbClr val="006B6B"/>
                </a:solidFill>
                <a:latin typeface="Arial"/>
                <a:ea typeface="Arial"/>
                <a:cs typeface="Arial"/>
                <a:sym typeface="Arial"/>
              </a:defRPr>
            </a:lvl3pPr>
            <a:lvl4pPr marL="1828800" marR="0" lvl="3" indent="-228600" algn="l" rtl="0">
              <a:lnSpc>
                <a:spcPct val="93000"/>
              </a:lnSpc>
              <a:spcBef>
                <a:spcPts val="775"/>
              </a:spcBef>
              <a:spcAft>
                <a:spcPts val="0"/>
              </a:spcAft>
              <a:buSzPts val="1400"/>
              <a:buNone/>
              <a:defRPr sz="1800" b="0" i="0" u="none" strike="noStrike" cap="none">
                <a:solidFill>
                  <a:srgbClr val="006B6B"/>
                </a:solidFill>
                <a:latin typeface="Arial"/>
                <a:ea typeface="Arial"/>
                <a:cs typeface="Arial"/>
                <a:sym typeface="Arial"/>
              </a:defRPr>
            </a:lvl4pPr>
            <a:lvl5pPr marL="2286000" marR="0" lvl="4" indent="-228600" algn="l" rtl="0">
              <a:lnSpc>
                <a:spcPct val="93000"/>
              </a:lnSpc>
              <a:spcBef>
                <a:spcPts val="513"/>
              </a:spcBef>
              <a:spcAft>
                <a:spcPts val="0"/>
              </a:spcAft>
              <a:buSzPts val="1400"/>
              <a:buNone/>
              <a:defRPr sz="1800" b="0" i="0" u="none" strike="noStrike" cap="none">
                <a:solidFill>
                  <a:srgbClr val="006B6B"/>
                </a:solidFill>
                <a:latin typeface="Arial"/>
                <a:ea typeface="Arial"/>
                <a:cs typeface="Arial"/>
                <a:sym typeface="Arial"/>
              </a:defRPr>
            </a:lvl5pPr>
            <a:lvl6pPr marL="2743200" marR="0" lvl="5" indent="-228600" algn="l" rtl="0">
              <a:lnSpc>
                <a:spcPct val="93000"/>
              </a:lnSpc>
              <a:spcBef>
                <a:spcPts val="263"/>
              </a:spcBef>
              <a:spcAft>
                <a:spcPts val="0"/>
              </a:spcAft>
              <a:buSzPts val="1400"/>
              <a:buNone/>
              <a:defRPr sz="1800" b="0" i="0" u="none" strike="noStrike" cap="none">
                <a:solidFill>
                  <a:srgbClr val="006B6B"/>
                </a:solidFill>
                <a:latin typeface="Arial"/>
                <a:ea typeface="Arial"/>
                <a:cs typeface="Arial"/>
                <a:sym typeface="Arial"/>
              </a:defRPr>
            </a:lvl6pPr>
            <a:lvl7pPr marL="3200400" marR="0" lvl="6" indent="-228600" algn="l" rtl="0">
              <a:lnSpc>
                <a:spcPct val="93000"/>
              </a:lnSpc>
              <a:spcBef>
                <a:spcPts val="263"/>
              </a:spcBef>
              <a:spcAft>
                <a:spcPts val="0"/>
              </a:spcAft>
              <a:buSzPts val="1400"/>
              <a:buNone/>
              <a:defRPr sz="1800" b="0" i="0" u="none" strike="noStrike" cap="none">
                <a:solidFill>
                  <a:srgbClr val="006B6B"/>
                </a:solidFill>
                <a:latin typeface="Arial"/>
                <a:ea typeface="Arial"/>
                <a:cs typeface="Arial"/>
                <a:sym typeface="Arial"/>
              </a:defRPr>
            </a:lvl7pPr>
            <a:lvl8pPr marL="3657600" marR="0" lvl="7" indent="-228600" algn="l" rtl="0">
              <a:lnSpc>
                <a:spcPct val="93000"/>
              </a:lnSpc>
              <a:spcBef>
                <a:spcPts val="263"/>
              </a:spcBef>
              <a:spcAft>
                <a:spcPts val="0"/>
              </a:spcAft>
              <a:buSzPts val="1400"/>
              <a:buNone/>
              <a:defRPr sz="1800" b="0" i="0" u="none" strike="noStrike" cap="none">
                <a:solidFill>
                  <a:srgbClr val="006B6B"/>
                </a:solidFill>
                <a:latin typeface="Arial"/>
                <a:ea typeface="Arial"/>
                <a:cs typeface="Arial"/>
                <a:sym typeface="Arial"/>
              </a:defRPr>
            </a:lvl8pPr>
            <a:lvl9pPr marL="4114800" marR="0" lvl="8" indent="-228600" algn="l" rtl="0">
              <a:lnSpc>
                <a:spcPct val="93000"/>
              </a:lnSpc>
              <a:spcBef>
                <a:spcPts val="263"/>
              </a:spcBef>
              <a:spcAft>
                <a:spcPts val="263"/>
              </a:spcAft>
              <a:buSzPts val="1400"/>
              <a:buNone/>
              <a:defRPr sz="1800" b="0" i="0" u="none" strike="noStrike" cap="none">
                <a:solidFill>
                  <a:srgbClr val="006B6B"/>
                </a:solidFill>
                <a:latin typeface="Arial"/>
                <a:ea typeface="Arial"/>
                <a:cs typeface="Arial"/>
                <a:sym typeface="Arial"/>
              </a:defRPr>
            </a:lvl9pPr>
          </a:lstStyle>
          <a:p>
            <a:endParaRPr/>
          </a:p>
        </p:txBody>
      </p:sp>
      <p:sp>
        <p:nvSpPr>
          <p:cNvPr id="185" name="Google Shape;185;p28"/>
          <p:cNvSpPr txBox="1">
            <a:spLocks noGrp="1"/>
          </p:cNvSpPr>
          <p:nvPr>
            <p:ph type="dt" idx="10"/>
          </p:nvPr>
        </p:nvSpPr>
        <p:spPr>
          <a:xfrm>
            <a:off x="612778" y="5715006"/>
            <a:ext cx="2122487" cy="465137"/>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86" name="Google Shape;186;p28"/>
          <p:cNvSpPr txBox="1">
            <a:spLocks noGrp="1"/>
          </p:cNvSpPr>
          <p:nvPr>
            <p:ph type="ftr" idx="11"/>
          </p:nvPr>
        </p:nvSpPr>
        <p:spPr>
          <a:xfrm>
            <a:off x="3101975" y="5732468"/>
            <a:ext cx="2914650" cy="465137"/>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87" name="Google Shape;187;p28"/>
          <p:cNvSpPr txBox="1">
            <a:spLocks noGrp="1"/>
          </p:cNvSpPr>
          <p:nvPr>
            <p:ph type="sldNum" idx="12"/>
          </p:nvPr>
        </p:nvSpPr>
        <p:spPr>
          <a:xfrm>
            <a:off x="6361115" y="5732468"/>
            <a:ext cx="2122487" cy="465137"/>
          </a:xfrm>
          <a:prstGeom prst="rect">
            <a:avLst/>
          </a:prstGeom>
          <a:noFill/>
          <a:ln>
            <a:noFill/>
          </a:ln>
        </p:spPr>
        <p:txBody>
          <a:bodyPr spcFirstLastPara="1" wrap="square" lIns="0" tIns="0" rIns="0" bIns="0" anchor="t" anchorCtr="0">
            <a:noAutofit/>
          </a:bodyPr>
          <a:lstStyle>
            <a:lvl1pPr marL="0" marR="0" lvl="0"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8"/>
        <p:cNvGrpSpPr/>
        <p:nvPr/>
      </p:nvGrpSpPr>
      <p:grpSpPr>
        <a:xfrm>
          <a:off x="0" y="0"/>
          <a:ext cx="0" cy="0"/>
          <a:chOff x="0" y="0"/>
          <a:chExt cx="0" cy="0"/>
        </a:xfrm>
      </p:grpSpPr>
      <p:sp>
        <p:nvSpPr>
          <p:cNvPr id="189" name="Google Shape;189;p29"/>
          <p:cNvSpPr txBox="1">
            <a:spLocks noGrp="1"/>
          </p:cNvSpPr>
          <p:nvPr>
            <p:ph type="title"/>
          </p:nvPr>
        </p:nvSpPr>
        <p:spPr>
          <a:xfrm>
            <a:off x="722313" y="4406906"/>
            <a:ext cx="7772400" cy="1362075"/>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4000" b="1" i="0" u="none" strike="noStrike" cap="none">
                <a:solidFill>
                  <a:srgbClr val="800000"/>
                </a:solidFill>
                <a:latin typeface="Arial"/>
                <a:ea typeface="Arial"/>
                <a:cs typeface="Arial"/>
                <a:sym typeface="Arial"/>
              </a:defRPr>
            </a:lvl1pPr>
            <a:lvl2pPr marR="0" lvl="1"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2pPr>
            <a:lvl3pPr marR="0" lvl="2"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3pPr>
            <a:lvl4pPr marR="0" lvl="3"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4pPr>
            <a:lvl5pPr marR="0" lvl="4"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5pPr>
            <a:lvl6pPr marR="0" lvl="5"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6pPr>
            <a:lvl7pPr marR="0" lvl="6"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7pPr>
            <a:lvl8pPr marR="0" lvl="7"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8pPr>
            <a:lvl9pPr marR="0" lvl="8"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9pPr>
          </a:lstStyle>
          <a:p>
            <a:endParaRPr/>
          </a:p>
        </p:txBody>
      </p:sp>
      <p:sp>
        <p:nvSpPr>
          <p:cNvPr id="190" name="Google Shape;190;p29"/>
          <p:cNvSpPr txBox="1">
            <a:spLocks noGrp="1"/>
          </p:cNvSpPr>
          <p:nvPr>
            <p:ph type="body" idx="1"/>
          </p:nvPr>
        </p:nvSpPr>
        <p:spPr>
          <a:xfrm>
            <a:off x="722313" y="2906713"/>
            <a:ext cx="7772400" cy="1500187"/>
          </a:xfrm>
          <a:prstGeom prst="rect">
            <a:avLst/>
          </a:prstGeom>
          <a:noFill/>
          <a:ln>
            <a:noFill/>
          </a:ln>
        </p:spPr>
        <p:txBody>
          <a:bodyPr spcFirstLastPara="1" wrap="square" lIns="0" tIns="25550" rIns="0" bIns="0" anchor="b" anchorCtr="0"/>
          <a:lstStyle>
            <a:lvl1pPr marL="457200" marR="0" lvl="0" indent="-228600" algn="l" rtl="0">
              <a:lnSpc>
                <a:spcPct val="93000"/>
              </a:lnSpc>
              <a:spcBef>
                <a:spcPts val="0"/>
              </a:spcBef>
              <a:spcAft>
                <a:spcPts val="0"/>
              </a:spcAft>
              <a:buClr>
                <a:srgbClr val="000000"/>
              </a:buClr>
              <a:buSzPts val="2000"/>
              <a:buFont typeface="Times New Roman"/>
              <a:buNone/>
              <a:defRPr sz="2000" b="0" i="0" u="none" strike="noStrike" cap="none">
                <a:solidFill>
                  <a:srgbClr val="006B6B"/>
                </a:solidFill>
                <a:latin typeface="Arial"/>
                <a:ea typeface="Arial"/>
                <a:cs typeface="Arial"/>
                <a:sym typeface="Arial"/>
              </a:defRPr>
            </a:lvl1pPr>
            <a:lvl2pPr marL="914400" marR="0" lvl="1" indent="-228600" algn="l" rtl="0">
              <a:lnSpc>
                <a:spcPct val="93000"/>
              </a:lnSpc>
              <a:spcBef>
                <a:spcPts val="1288"/>
              </a:spcBef>
              <a:spcAft>
                <a:spcPts val="0"/>
              </a:spcAft>
              <a:buClr>
                <a:srgbClr val="000000"/>
              </a:buClr>
              <a:buSzPts val="1800"/>
              <a:buFont typeface="Times New Roman"/>
              <a:buNone/>
              <a:defRPr sz="1800" b="0" i="0" u="none" strike="noStrike" cap="none">
                <a:solidFill>
                  <a:srgbClr val="006B6B"/>
                </a:solidFill>
                <a:latin typeface="Arial"/>
                <a:ea typeface="Arial"/>
                <a:cs typeface="Arial"/>
                <a:sym typeface="Arial"/>
              </a:defRPr>
            </a:lvl2pPr>
            <a:lvl3pPr marL="1371600" marR="0" lvl="2" indent="-228600" algn="l" rtl="0">
              <a:lnSpc>
                <a:spcPct val="93000"/>
              </a:lnSpc>
              <a:spcBef>
                <a:spcPts val="1025"/>
              </a:spcBef>
              <a:spcAft>
                <a:spcPts val="0"/>
              </a:spcAft>
              <a:buClr>
                <a:srgbClr val="000000"/>
              </a:buClr>
              <a:buSzPts val="1600"/>
              <a:buFont typeface="Times New Roman"/>
              <a:buNone/>
              <a:defRPr sz="1600" b="0" i="0" u="none" strike="noStrike" cap="none">
                <a:solidFill>
                  <a:srgbClr val="006B6B"/>
                </a:solidFill>
                <a:latin typeface="Arial"/>
                <a:ea typeface="Arial"/>
                <a:cs typeface="Arial"/>
                <a:sym typeface="Arial"/>
              </a:defRPr>
            </a:lvl3pPr>
            <a:lvl4pPr marL="1828800" marR="0" lvl="3" indent="-228600" algn="l" rtl="0">
              <a:lnSpc>
                <a:spcPct val="93000"/>
              </a:lnSpc>
              <a:spcBef>
                <a:spcPts val="775"/>
              </a:spcBef>
              <a:spcAft>
                <a:spcPts val="0"/>
              </a:spcAft>
              <a:buClr>
                <a:srgbClr val="000000"/>
              </a:buClr>
              <a:buSzPts val="1400"/>
              <a:buFont typeface="Times New Roman"/>
              <a:buNone/>
              <a:defRPr sz="1400" b="0" i="0" u="none" strike="noStrike" cap="none">
                <a:solidFill>
                  <a:srgbClr val="006B6B"/>
                </a:solidFill>
                <a:latin typeface="Arial"/>
                <a:ea typeface="Arial"/>
                <a:cs typeface="Arial"/>
                <a:sym typeface="Arial"/>
              </a:defRPr>
            </a:lvl4pPr>
            <a:lvl5pPr marL="2286000" marR="0" lvl="4" indent="-228600" algn="l" rtl="0">
              <a:lnSpc>
                <a:spcPct val="93000"/>
              </a:lnSpc>
              <a:spcBef>
                <a:spcPts val="513"/>
              </a:spcBef>
              <a:spcAft>
                <a:spcPts val="0"/>
              </a:spcAft>
              <a:buClr>
                <a:srgbClr val="000000"/>
              </a:buClr>
              <a:buSzPts val="1400"/>
              <a:buFont typeface="Times New Roman"/>
              <a:buNone/>
              <a:defRPr sz="1400" b="0" i="0" u="none" strike="noStrike" cap="none">
                <a:solidFill>
                  <a:srgbClr val="006B6B"/>
                </a:solidFill>
                <a:latin typeface="Arial"/>
                <a:ea typeface="Arial"/>
                <a:cs typeface="Arial"/>
                <a:sym typeface="Arial"/>
              </a:defRPr>
            </a:lvl5pPr>
            <a:lvl6pPr marL="2743200" marR="0" lvl="5" indent="-228600" algn="l" rtl="0">
              <a:lnSpc>
                <a:spcPct val="93000"/>
              </a:lnSpc>
              <a:spcBef>
                <a:spcPts val="263"/>
              </a:spcBef>
              <a:spcAft>
                <a:spcPts val="0"/>
              </a:spcAft>
              <a:buClr>
                <a:srgbClr val="000000"/>
              </a:buClr>
              <a:buSzPts val="1400"/>
              <a:buFont typeface="Times New Roman"/>
              <a:buNone/>
              <a:defRPr sz="1400" b="0" i="0" u="none" strike="noStrike" cap="none">
                <a:solidFill>
                  <a:srgbClr val="006B6B"/>
                </a:solidFill>
                <a:latin typeface="Arial"/>
                <a:ea typeface="Arial"/>
                <a:cs typeface="Arial"/>
                <a:sym typeface="Arial"/>
              </a:defRPr>
            </a:lvl6pPr>
            <a:lvl7pPr marL="3200400" marR="0" lvl="6" indent="-228600" algn="l" rtl="0">
              <a:lnSpc>
                <a:spcPct val="93000"/>
              </a:lnSpc>
              <a:spcBef>
                <a:spcPts val="263"/>
              </a:spcBef>
              <a:spcAft>
                <a:spcPts val="0"/>
              </a:spcAft>
              <a:buClr>
                <a:srgbClr val="000000"/>
              </a:buClr>
              <a:buSzPts val="1400"/>
              <a:buFont typeface="Times New Roman"/>
              <a:buNone/>
              <a:defRPr sz="1400" b="0" i="0" u="none" strike="noStrike" cap="none">
                <a:solidFill>
                  <a:srgbClr val="006B6B"/>
                </a:solidFill>
                <a:latin typeface="Arial"/>
                <a:ea typeface="Arial"/>
                <a:cs typeface="Arial"/>
                <a:sym typeface="Arial"/>
              </a:defRPr>
            </a:lvl7pPr>
            <a:lvl8pPr marL="3657600" marR="0" lvl="7" indent="-228600" algn="l" rtl="0">
              <a:lnSpc>
                <a:spcPct val="93000"/>
              </a:lnSpc>
              <a:spcBef>
                <a:spcPts val="263"/>
              </a:spcBef>
              <a:spcAft>
                <a:spcPts val="0"/>
              </a:spcAft>
              <a:buClr>
                <a:srgbClr val="000000"/>
              </a:buClr>
              <a:buSzPts val="1400"/>
              <a:buFont typeface="Times New Roman"/>
              <a:buNone/>
              <a:defRPr sz="1400" b="0" i="0" u="none" strike="noStrike" cap="none">
                <a:solidFill>
                  <a:srgbClr val="006B6B"/>
                </a:solidFill>
                <a:latin typeface="Arial"/>
                <a:ea typeface="Arial"/>
                <a:cs typeface="Arial"/>
                <a:sym typeface="Arial"/>
              </a:defRPr>
            </a:lvl8pPr>
            <a:lvl9pPr marL="4114800" marR="0" lvl="8" indent="-228600" algn="l" rtl="0">
              <a:lnSpc>
                <a:spcPct val="93000"/>
              </a:lnSpc>
              <a:spcBef>
                <a:spcPts val="263"/>
              </a:spcBef>
              <a:spcAft>
                <a:spcPts val="263"/>
              </a:spcAft>
              <a:buClr>
                <a:srgbClr val="000000"/>
              </a:buClr>
              <a:buSzPts val="1400"/>
              <a:buFont typeface="Times New Roman"/>
              <a:buNone/>
              <a:defRPr sz="1400" b="0" i="0" u="none" strike="noStrike" cap="none">
                <a:solidFill>
                  <a:srgbClr val="006B6B"/>
                </a:solidFill>
                <a:latin typeface="Arial"/>
                <a:ea typeface="Arial"/>
                <a:cs typeface="Arial"/>
                <a:sym typeface="Arial"/>
              </a:defRPr>
            </a:lvl9pPr>
          </a:lstStyle>
          <a:p>
            <a:endParaRPr/>
          </a:p>
        </p:txBody>
      </p:sp>
      <p:sp>
        <p:nvSpPr>
          <p:cNvPr id="191" name="Google Shape;191;p29"/>
          <p:cNvSpPr txBox="1">
            <a:spLocks noGrp="1"/>
          </p:cNvSpPr>
          <p:nvPr>
            <p:ph type="dt" idx="10"/>
          </p:nvPr>
        </p:nvSpPr>
        <p:spPr>
          <a:xfrm>
            <a:off x="612778" y="5715006"/>
            <a:ext cx="2122487" cy="465137"/>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92" name="Google Shape;192;p29"/>
          <p:cNvSpPr txBox="1">
            <a:spLocks noGrp="1"/>
          </p:cNvSpPr>
          <p:nvPr>
            <p:ph type="ftr" idx="11"/>
          </p:nvPr>
        </p:nvSpPr>
        <p:spPr>
          <a:xfrm>
            <a:off x="3101975" y="5732468"/>
            <a:ext cx="2914650" cy="465137"/>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93" name="Google Shape;193;p29"/>
          <p:cNvSpPr txBox="1">
            <a:spLocks noGrp="1"/>
          </p:cNvSpPr>
          <p:nvPr>
            <p:ph type="sldNum" idx="12"/>
          </p:nvPr>
        </p:nvSpPr>
        <p:spPr>
          <a:xfrm>
            <a:off x="6361115" y="5732468"/>
            <a:ext cx="2122487" cy="465137"/>
          </a:xfrm>
          <a:prstGeom prst="rect">
            <a:avLst/>
          </a:prstGeom>
          <a:noFill/>
          <a:ln>
            <a:noFill/>
          </a:ln>
        </p:spPr>
        <p:txBody>
          <a:bodyPr spcFirstLastPara="1" wrap="square" lIns="0" tIns="0" rIns="0" bIns="0" anchor="t" anchorCtr="0">
            <a:noAutofit/>
          </a:bodyPr>
          <a:lstStyle>
            <a:lvl1pPr marL="0" marR="0" lvl="0"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694377"/>
            <a:ext cx="6858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822465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018678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2" y="274644"/>
            <a:ext cx="8220075" cy="1133475"/>
          </a:xfrm>
          <a:prstGeom prst="rect">
            <a:avLst/>
          </a:prstGeom>
          <a:noFill/>
          <a:ln>
            <a:noFill/>
          </a:ln>
        </p:spPr>
        <p:txBody>
          <a:bodyPr spcFirstLastPara="1" wrap="square" lIns="90000" tIns="46800" rIns="90000" bIns="46800" anchor="ctr" anchorCtr="0"/>
          <a:lstStyle>
            <a:lvl1pPr marR="0" lvl="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29" name="Google Shape;29;p4"/>
          <p:cNvSpPr txBox="1">
            <a:spLocks noGrp="1"/>
          </p:cNvSpPr>
          <p:nvPr>
            <p:ph type="body" idx="1"/>
          </p:nvPr>
        </p:nvSpPr>
        <p:spPr>
          <a:xfrm>
            <a:off x="457201" y="1600200"/>
            <a:ext cx="4033838" cy="4516438"/>
          </a:xfrm>
          <a:prstGeom prst="rect">
            <a:avLst/>
          </a:prstGeom>
          <a:noFill/>
          <a:ln>
            <a:noFill/>
          </a:ln>
        </p:spPr>
        <p:txBody>
          <a:bodyPr spcFirstLastPara="1" wrap="square" lIns="90000" tIns="46800" rIns="90000" bIns="46800" anchor="t" anchorCtr="0"/>
          <a:lstStyle>
            <a:lvl1pPr marL="457200" marR="0" lvl="0" indent="-228600" algn="l" rtl="0">
              <a:spcBef>
                <a:spcPts val="800"/>
              </a:spcBef>
              <a:spcAft>
                <a:spcPts val="0"/>
              </a:spcAft>
              <a:buSzPts val="1400"/>
              <a:buNone/>
              <a:defRPr sz="3200">
                <a:solidFill>
                  <a:srgbClr val="000000"/>
                </a:solidFill>
                <a:latin typeface="Arial"/>
                <a:ea typeface="Arial"/>
                <a:cs typeface="Arial"/>
                <a:sym typeface="Arial"/>
              </a:defRPr>
            </a:lvl1pPr>
            <a:lvl2pPr marL="914400" marR="0" lvl="1" indent="-228600" algn="l" rtl="0">
              <a:spcBef>
                <a:spcPts val="700"/>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30" name="Google Shape;30;p4"/>
          <p:cNvSpPr txBox="1">
            <a:spLocks noGrp="1"/>
          </p:cNvSpPr>
          <p:nvPr>
            <p:ph type="body" idx="2"/>
          </p:nvPr>
        </p:nvSpPr>
        <p:spPr>
          <a:xfrm>
            <a:off x="4643441" y="1600200"/>
            <a:ext cx="4033837" cy="4516438"/>
          </a:xfrm>
          <a:prstGeom prst="rect">
            <a:avLst/>
          </a:prstGeom>
          <a:noFill/>
          <a:ln>
            <a:noFill/>
          </a:ln>
        </p:spPr>
        <p:txBody>
          <a:bodyPr spcFirstLastPara="1" wrap="square" lIns="90000" tIns="46800" rIns="90000" bIns="46800" anchor="t" anchorCtr="0"/>
          <a:lstStyle>
            <a:lvl1pPr marL="457200" marR="0" lvl="0" indent="-228600" algn="l" rtl="0">
              <a:spcBef>
                <a:spcPts val="800"/>
              </a:spcBef>
              <a:spcAft>
                <a:spcPts val="0"/>
              </a:spcAft>
              <a:buSzPts val="1400"/>
              <a:buNone/>
              <a:defRPr sz="3200">
                <a:solidFill>
                  <a:srgbClr val="000000"/>
                </a:solidFill>
                <a:latin typeface="Arial"/>
                <a:ea typeface="Arial"/>
                <a:cs typeface="Arial"/>
                <a:sym typeface="Arial"/>
              </a:defRPr>
            </a:lvl1pPr>
            <a:lvl2pPr marL="914400" marR="0" lvl="1" indent="-228600" algn="l" rtl="0">
              <a:spcBef>
                <a:spcPts val="700"/>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31" name="Google Shape;31;p4"/>
          <p:cNvSpPr txBox="1">
            <a:spLocks noGrp="1"/>
          </p:cNvSpPr>
          <p:nvPr>
            <p:ph type="dt" idx="10"/>
          </p:nvPr>
        </p:nvSpPr>
        <p:spPr>
          <a:xfrm>
            <a:off x="457202" y="6245231"/>
            <a:ext cx="2124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2" name="Google Shape;32;p4"/>
          <p:cNvSpPr txBox="1">
            <a:spLocks noGrp="1"/>
          </p:cNvSpPr>
          <p:nvPr>
            <p:ph type="ftr" idx="11"/>
          </p:nvPr>
        </p:nvSpPr>
        <p:spPr>
          <a:xfrm>
            <a:off x="3124202" y="6245231"/>
            <a:ext cx="2886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3" name="Google Shape;33;p4"/>
          <p:cNvSpPr txBox="1">
            <a:spLocks noGrp="1"/>
          </p:cNvSpPr>
          <p:nvPr>
            <p:ph type="sldNum" idx="12"/>
          </p:nvPr>
        </p:nvSpPr>
        <p:spPr>
          <a:xfrm>
            <a:off x="6553202" y="6245231"/>
            <a:ext cx="2124075" cy="466725"/>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693678"/>
            <a:ext cx="6858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1272672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71182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2" y="1681163"/>
            <a:ext cx="3776661"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2" y="2505075"/>
            <a:ext cx="377666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4868235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088068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4" name="Slide Number Placeholder 3"/>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94021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3" y="2057400"/>
            <a:ext cx="2739019"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1154772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32"/>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0003" y="2057400"/>
            <a:ext cx="2739019"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336528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7"/>
            <a:ext cx="78867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987432"/>
            <a:ext cx="78867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3" y="5186516"/>
            <a:ext cx="7885509"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90244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3" y="4489399"/>
            <a:ext cx="7885509"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9334647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833283" y="7868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buClrTx/>
              <a:buFontTx/>
              <a:buNone/>
            </a:pPr>
            <a:r>
              <a:rPr lang="en-US" sz="8000" kern="1200" dirty="0">
                <a:solidFill>
                  <a:prstClr val="white"/>
                </a:solidFill>
                <a:effectLst/>
                <a:latin typeface="Corbel"/>
                <a:ea typeface="+mn-ea"/>
                <a:cs typeface="+mn-cs"/>
              </a:rPr>
              <a:t>“</a:t>
            </a:r>
          </a:p>
        </p:txBody>
      </p:sp>
      <p:sp>
        <p:nvSpPr>
          <p:cNvPr id="10" name="TextBox 9"/>
          <p:cNvSpPr txBox="1"/>
          <p:nvPr/>
        </p:nvSpPr>
        <p:spPr>
          <a:xfrm>
            <a:off x="7828359"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buClrTx/>
              <a:buFontTx/>
              <a:buNone/>
            </a:pPr>
            <a:r>
              <a:rPr lang="en-US" sz="8000" kern="1200" dirty="0">
                <a:solidFill>
                  <a:prstClr val="white"/>
                </a:solidFill>
                <a:effectLst/>
                <a:latin typeface="Corbel"/>
                <a:ea typeface="+mn-ea"/>
                <a:cs typeface="+mn-cs"/>
              </a:rPr>
              <a:t>”</a:t>
            </a:r>
          </a:p>
        </p:txBody>
      </p:sp>
    </p:spTree>
    <p:extLst>
      <p:ext uri="{BB962C8B-B14F-4D97-AF65-F5344CB8AC3E}">
        <p14:creationId xmlns:p14="http://schemas.microsoft.com/office/powerpoint/2010/main" val="23506763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over Text" type="objOverTx">
  <p:cSld name="OBJECT_OVER_TEX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57202" y="274644"/>
            <a:ext cx="8220075" cy="1133475"/>
          </a:xfrm>
          <a:prstGeom prst="rect">
            <a:avLst/>
          </a:prstGeom>
          <a:noFill/>
          <a:ln>
            <a:noFill/>
          </a:ln>
        </p:spPr>
        <p:txBody>
          <a:bodyPr spcFirstLastPara="1" wrap="square" lIns="90000" tIns="46800" rIns="90000" bIns="46800" anchor="ctr" anchorCtr="0"/>
          <a:lstStyle>
            <a:lvl1pPr marR="0" lvl="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36" name="Google Shape;36;p5"/>
          <p:cNvSpPr txBox="1">
            <a:spLocks noGrp="1"/>
          </p:cNvSpPr>
          <p:nvPr>
            <p:ph type="body" idx="1"/>
          </p:nvPr>
        </p:nvSpPr>
        <p:spPr>
          <a:xfrm>
            <a:off x="457202" y="1600206"/>
            <a:ext cx="8220075" cy="2181225"/>
          </a:xfrm>
          <a:prstGeom prst="rect">
            <a:avLst/>
          </a:prstGeom>
          <a:noFill/>
          <a:ln>
            <a:noFill/>
          </a:ln>
        </p:spPr>
        <p:txBody>
          <a:bodyPr spcFirstLastPara="1" wrap="square" lIns="90000" tIns="46800" rIns="90000" bIns="46800" anchor="t" anchorCtr="0"/>
          <a:lstStyle>
            <a:lvl1pPr marL="457200" marR="0" lvl="0" indent="-228600" algn="l" rtl="0">
              <a:spcBef>
                <a:spcPts val="800"/>
              </a:spcBef>
              <a:spcAft>
                <a:spcPts val="0"/>
              </a:spcAft>
              <a:buSzPts val="1400"/>
              <a:buNone/>
              <a:defRPr sz="3200">
                <a:solidFill>
                  <a:srgbClr val="000000"/>
                </a:solidFill>
                <a:latin typeface="Arial"/>
                <a:ea typeface="Arial"/>
                <a:cs typeface="Arial"/>
                <a:sym typeface="Arial"/>
              </a:defRPr>
            </a:lvl1pPr>
            <a:lvl2pPr marL="914400" marR="0" lvl="1" indent="-228600" algn="l" rtl="0">
              <a:spcBef>
                <a:spcPts val="700"/>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37" name="Google Shape;37;p5"/>
          <p:cNvSpPr txBox="1">
            <a:spLocks noGrp="1"/>
          </p:cNvSpPr>
          <p:nvPr>
            <p:ph type="body" idx="2"/>
          </p:nvPr>
        </p:nvSpPr>
        <p:spPr>
          <a:xfrm>
            <a:off x="457202" y="3933831"/>
            <a:ext cx="8220075" cy="2182813"/>
          </a:xfrm>
          <a:prstGeom prst="rect">
            <a:avLst/>
          </a:prstGeom>
          <a:noFill/>
          <a:ln>
            <a:noFill/>
          </a:ln>
        </p:spPr>
        <p:txBody>
          <a:bodyPr spcFirstLastPara="1" wrap="square" lIns="90000" tIns="46800" rIns="90000" bIns="46800" anchor="t" anchorCtr="0"/>
          <a:lstStyle>
            <a:lvl1pPr marL="457200" marR="0" lvl="0" indent="-228600" algn="l" rtl="0">
              <a:spcBef>
                <a:spcPts val="800"/>
              </a:spcBef>
              <a:spcAft>
                <a:spcPts val="0"/>
              </a:spcAft>
              <a:buSzPts val="1400"/>
              <a:buNone/>
              <a:defRPr sz="3200">
                <a:solidFill>
                  <a:srgbClr val="000000"/>
                </a:solidFill>
                <a:latin typeface="Arial"/>
                <a:ea typeface="Arial"/>
                <a:cs typeface="Arial"/>
                <a:sym typeface="Arial"/>
              </a:defRPr>
            </a:lvl1pPr>
            <a:lvl2pPr marL="914400" marR="0" lvl="1" indent="-228600" algn="l" rtl="0">
              <a:spcBef>
                <a:spcPts val="700"/>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38" name="Google Shape;38;p5"/>
          <p:cNvSpPr txBox="1">
            <a:spLocks noGrp="1"/>
          </p:cNvSpPr>
          <p:nvPr>
            <p:ph type="dt" idx="10"/>
          </p:nvPr>
        </p:nvSpPr>
        <p:spPr>
          <a:xfrm>
            <a:off x="457202" y="6245231"/>
            <a:ext cx="2124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9" name="Google Shape;39;p5"/>
          <p:cNvSpPr txBox="1">
            <a:spLocks noGrp="1"/>
          </p:cNvSpPr>
          <p:nvPr>
            <p:ph type="ftr" idx="11"/>
          </p:nvPr>
        </p:nvSpPr>
        <p:spPr>
          <a:xfrm>
            <a:off x="3124202" y="6245231"/>
            <a:ext cx="2886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0" name="Google Shape;40;p5"/>
          <p:cNvSpPr txBox="1">
            <a:spLocks noGrp="1"/>
          </p:cNvSpPr>
          <p:nvPr>
            <p:ph type="sldNum" idx="12"/>
          </p:nvPr>
        </p:nvSpPr>
        <p:spPr>
          <a:xfrm>
            <a:off x="6553202" y="6245231"/>
            <a:ext cx="2124075" cy="466725"/>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74"/>
            <a:ext cx="78867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3" y="4850581"/>
            <a:ext cx="7885509"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534717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9"/>
            <a:ext cx="78867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017601" y="257175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440999" y="1885950"/>
            <a:ext cx="220218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71780" y="1885950"/>
            <a:ext cx="2199085"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80" y="257175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9893463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9"/>
            <a:ext cx="78867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873772"/>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426750" y="4297503"/>
            <a:ext cx="2197894"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25736" y="4873771"/>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53245" y="4297503"/>
            <a:ext cx="219908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4"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53150" y="4873769"/>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467818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7473818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84423744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694377"/>
            <a:ext cx="6858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089470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3879280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693678"/>
            <a:ext cx="6858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556656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970997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2" y="1681163"/>
            <a:ext cx="3776661"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2" y="2505075"/>
            <a:ext cx="377666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769387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2 Content over Text" type="twoObjOverTx">
  <p:cSld name="TWO_OBJECTS_OVER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57202" y="274644"/>
            <a:ext cx="8220075" cy="1133475"/>
          </a:xfrm>
          <a:prstGeom prst="rect">
            <a:avLst/>
          </a:prstGeom>
          <a:noFill/>
          <a:ln>
            <a:noFill/>
          </a:ln>
        </p:spPr>
        <p:txBody>
          <a:bodyPr spcFirstLastPara="1" wrap="square" lIns="90000" tIns="46800" rIns="90000" bIns="46800" anchor="ctr" anchorCtr="0"/>
          <a:lstStyle>
            <a:lvl1pPr marR="0" lvl="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43" name="Google Shape;43;p6"/>
          <p:cNvSpPr txBox="1">
            <a:spLocks noGrp="1"/>
          </p:cNvSpPr>
          <p:nvPr>
            <p:ph type="body" idx="1"/>
          </p:nvPr>
        </p:nvSpPr>
        <p:spPr>
          <a:xfrm>
            <a:off x="457201" y="1600206"/>
            <a:ext cx="4033838" cy="2181225"/>
          </a:xfrm>
          <a:prstGeom prst="rect">
            <a:avLst/>
          </a:prstGeom>
          <a:noFill/>
          <a:ln>
            <a:noFill/>
          </a:ln>
        </p:spPr>
        <p:txBody>
          <a:bodyPr spcFirstLastPara="1" wrap="square" lIns="90000" tIns="46800" rIns="90000" bIns="46800" anchor="t" anchorCtr="0"/>
          <a:lstStyle>
            <a:lvl1pPr marL="457200" marR="0" lvl="0" indent="-228600" algn="l" rtl="0">
              <a:spcBef>
                <a:spcPts val="800"/>
              </a:spcBef>
              <a:spcAft>
                <a:spcPts val="0"/>
              </a:spcAft>
              <a:buSzPts val="1400"/>
              <a:buNone/>
              <a:defRPr sz="3200">
                <a:solidFill>
                  <a:srgbClr val="000000"/>
                </a:solidFill>
                <a:latin typeface="Arial"/>
                <a:ea typeface="Arial"/>
                <a:cs typeface="Arial"/>
                <a:sym typeface="Arial"/>
              </a:defRPr>
            </a:lvl1pPr>
            <a:lvl2pPr marL="914400" marR="0" lvl="1" indent="-228600" algn="l" rtl="0">
              <a:spcBef>
                <a:spcPts val="700"/>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44" name="Google Shape;44;p6"/>
          <p:cNvSpPr txBox="1">
            <a:spLocks noGrp="1"/>
          </p:cNvSpPr>
          <p:nvPr>
            <p:ph type="body" idx="2"/>
          </p:nvPr>
        </p:nvSpPr>
        <p:spPr>
          <a:xfrm>
            <a:off x="4643441" y="1600206"/>
            <a:ext cx="4033837" cy="2181225"/>
          </a:xfrm>
          <a:prstGeom prst="rect">
            <a:avLst/>
          </a:prstGeom>
          <a:noFill/>
          <a:ln>
            <a:noFill/>
          </a:ln>
        </p:spPr>
        <p:txBody>
          <a:bodyPr spcFirstLastPara="1" wrap="square" lIns="90000" tIns="46800" rIns="90000" bIns="46800" anchor="t" anchorCtr="0"/>
          <a:lstStyle>
            <a:lvl1pPr marL="457200" marR="0" lvl="0" indent="-228600" algn="l" rtl="0">
              <a:spcBef>
                <a:spcPts val="800"/>
              </a:spcBef>
              <a:spcAft>
                <a:spcPts val="0"/>
              </a:spcAft>
              <a:buSzPts val="1400"/>
              <a:buNone/>
              <a:defRPr sz="3200">
                <a:solidFill>
                  <a:srgbClr val="000000"/>
                </a:solidFill>
                <a:latin typeface="Arial"/>
                <a:ea typeface="Arial"/>
                <a:cs typeface="Arial"/>
                <a:sym typeface="Arial"/>
              </a:defRPr>
            </a:lvl1pPr>
            <a:lvl2pPr marL="914400" marR="0" lvl="1" indent="-228600" algn="l" rtl="0">
              <a:spcBef>
                <a:spcPts val="700"/>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45" name="Google Shape;45;p6"/>
          <p:cNvSpPr txBox="1">
            <a:spLocks noGrp="1"/>
          </p:cNvSpPr>
          <p:nvPr>
            <p:ph type="body" idx="3"/>
          </p:nvPr>
        </p:nvSpPr>
        <p:spPr>
          <a:xfrm>
            <a:off x="457202" y="3933831"/>
            <a:ext cx="8220075" cy="2182813"/>
          </a:xfrm>
          <a:prstGeom prst="rect">
            <a:avLst/>
          </a:prstGeom>
          <a:noFill/>
          <a:ln>
            <a:noFill/>
          </a:ln>
        </p:spPr>
        <p:txBody>
          <a:bodyPr spcFirstLastPara="1" wrap="square" lIns="90000" tIns="46800" rIns="90000" bIns="46800" anchor="t" anchorCtr="0"/>
          <a:lstStyle>
            <a:lvl1pPr marL="457200" marR="0" lvl="0" indent="-228600" algn="l" rtl="0">
              <a:spcBef>
                <a:spcPts val="800"/>
              </a:spcBef>
              <a:spcAft>
                <a:spcPts val="0"/>
              </a:spcAft>
              <a:buSzPts val="1400"/>
              <a:buNone/>
              <a:defRPr sz="3200">
                <a:solidFill>
                  <a:srgbClr val="000000"/>
                </a:solidFill>
                <a:latin typeface="Arial"/>
                <a:ea typeface="Arial"/>
                <a:cs typeface="Arial"/>
                <a:sym typeface="Arial"/>
              </a:defRPr>
            </a:lvl1pPr>
            <a:lvl2pPr marL="914400" marR="0" lvl="1" indent="-228600" algn="l" rtl="0">
              <a:spcBef>
                <a:spcPts val="700"/>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46" name="Google Shape;46;p6"/>
          <p:cNvSpPr txBox="1">
            <a:spLocks noGrp="1"/>
          </p:cNvSpPr>
          <p:nvPr>
            <p:ph type="dt" idx="10"/>
          </p:nvPr>
        </p:nvSpPr>
        <p:spPr>
          <a:xfrm>
            <a:off x="457202" y="6245231"/>
            <a:ext cx="2124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7" name="Google Shape;47;p6"/>
          <p:cNvSpPr txBox="1">
            <a:spLocks noGrp="1"/>
          </p:cNvSpPr>
          <p:nvPr>
            <p:ph type="ftr" idx="11"/>
          </p:nvPr>
        </p:nvSpPr>
        <p:spPr>
          <a:xfrm>
            <a:off x="3124202" y="6245231"/>
            <a:ext cx="2886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8" name="Google Shape;48;p6"/>
          <p:cNvSpPr txBox="1">
            <a:spLocks noGrp="1"/>
          </p:cNvSpPr>
          <p:nvPr>
            <p:ph type="sldNum" idx="12"/>
          </p:nvPr>
        </p:nvSpPr>
        <p:spPr>
          <a:xfrm>
            <a:off x="6553202" y="6245231"/>
            <a:ext cx="2124075" cy="466725"/>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19944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4" name="Slide Number Placeholder 3"/>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9207164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2" y="2057400"/>
            <a:ext cx="2739019"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7690454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0002" y="2057400"/>
            <a:ext cx="2739019"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06167194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5"/>
            <a:ext cx="78867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987430"/>
            <a:ext cx="78867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3" y="5186516"/>
            <a:ext cx="7885509"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636293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3" y="4489399"/>
            <a:ext cx="7885509"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334271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833283" y="7868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buClrTx/>
              <a:buFontTx/>
              <a:buNone/>
            </a:pPr>
            <a:r>
              <a:rPr lang="en-US" sz="8000" kern="1200" dirty="0">
                <a:solidFill>
                  <a:prstClr val="white"/>
                </a:solidFill>
                <a:effectLst/>
                <a:latin typeface="Corbel"/>
                <a:ea typeface="+mn-ea"/>
                <a:cs typeface="+mn-cs"/>
              </a:rPr>
              <a:t>“</a:t>
            </a:r>
          </a:p>
        </p:txBody>
      </p:sp>
      <p:sp>
        <p:nvSpPr>
          <p:cNvPr id="10" name="TextBox 9"/>
          <p:cNvSpPr txBox="1"/>
          <p:nvPr/>
        </p:nvSpPr>
        <p:spPr>
          <a:xfrm>
            <a:off x="7828359"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buClrTx/>
              <a:buFontTx/>
              <a:buNone/>
            </a:pPr>
            <a:r>
              <a:rPr lang="en-US" sz="8000" kern="1200" dirty="0">
                <a:solidFill>
                  <a:prstClr val="white"/>
                </a:solidFill>
                <a:effectLst/>
                <a:latin typeface="Corbel"/>
                <a:ea typeface="+mn-ea"/>
                <a:cs typeface="+mn-cs"/>
              </a:rPr>
              <a:t>”</a:t>
            </a:r>
          </a:p>
        </p:txBody>
      </p:sp>
    </p:spTree>
    <p:extLst>
      <p:ext uri="{BB962C8B-B14F-4D97-AF65-F5344CB8AC3E}">
        <p14:creationId xmlns:p14="http://schemas.microsoft.com/office/powerpoint/2010/main" val="42017305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72"/>
            <a:ext cx="78867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3" y="4850581"/>
            <a:ext cx="7885509"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0924242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9"/>
            <a:ext cx="78867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017600" y="257175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440998" y="1885950"/>
            <a:ext cx="220218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71779" y="1885950"/>
            <a:ext cx="2199085"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9" y="257175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7940447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9"/>
            <a:ext cx="78867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873770"/>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426750" y="4297503"/>
            <a:ext cx="2197894"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25735" y="4873769"/>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53244" y="4297503"/>
            <a:ext cx="219908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3"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53150" y="4873767"/>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930445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over Content" type="txOverObj">
  <p:cSld name="TEXT_OVER_OBJEC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2" y="274644"/>
            <a:ext cx="8220075" cy="1133475"/>
          </a:xfrm>
          <a:prstGeom prst="rect">
            <a:avLst/>
          </a:prstGeom>
          <a:noFill/>
          <a:ln>
            <a:noFill/>
          </a:ln>
        </p:spPr>
        <p:txBody>
          <a:bodyPr spcFirstLastPara="1" wrap="square" lIns="90000" tIns="46800" rIns="90000" bIns="46800" anchor="ctr" anchorCtr="0"/>
          <a:lstStyle>
            <a:lvl1pPr marR="0" lvl="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51" name="Google Shape;51;p7"/>
          <p:cNvSpPr txBox="1">
            <a:spLocks noGrp="1"/>
          </p:cNvSpPr>
          <p:nvPr>
            <p:ph type="body" idx="1"/>
          </p:nvPr>
        </p:nvSpPr>
        <p:spPr>
          <a:xfrm>
            <a:off x="457202" y="1600206"/>
            <a:ext cx="8220075" cy="2181225"/>
          </a:xfrm>
          <a:prstGeom prst="rect">
            <a:avLst/>
          </a:prstGeom>
          <a:noFill/>
          <a:ln>
            <a:noFill/>
          </a:ln>
        </p:spPr>
        <p:txBody>
          <a:bodyPr spcFirstLastPara="1" wrap="square" lIns="90000" tIns="46800" rIns="90000" bIns="46800" anchor="t" anchorCtr="0"/>
          <a:lstStyle>
            <a:lvl1pPr marL="457200" marR="0" lvl="0" indent="-228600" algn="l" rtl="0">
              <a:spcBef>
                <a:spcPts val="800"/>
              </a:spcBef>
              <a:spcAft>
                <a:spcPts val="0"/>
              </a:spcAft>
              <a:buSzPts val="1400"/>
              <a:buNone/>
              <a:defRPr sz="3200">
                <a:solidFill>
                  <a:srgbClr val="000000"/>
                </a:solidFill>
                <a:latin typeface="Arial"/>
                <a:ea typeface="Arial"/>
                <a:cs typeface="Arial"/>
                <a:sym typeface="Arial"/>
              </a:defRPr>
            </a:lvl1pPr>
            <a:lvl2pPr marL="914400" marR="0" lvl="1" indent="-228600" algn="l" rtl="0">
              <a:spcBef>
                <a:spcPts val="700"/>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52" name="Google Shape;52;p7"/>
          <p:cNvSpPr txBox="1">
            <a:spLocks noGrp="1"/>
          </p:cNvSpPr>
          <p:nvPr>
            <p:ph type="body" idx="2"/>
          </p:nvPr>
        </p:nvSpPr>
        <p:spPr>
          <a:xfrm>
            <a:off x="457202" y="3933831"/>
            <a:ext cx="8220075" cy="2182813"/>
          </a:xfrm>
          <a:prstGeom prst="rect">
            <a:avLst/>
          </a:prstGeom>
          <a:noFill/>
          <a:ln>
            <a:noFill/>
          </a:ln>
        </p:spPr>
        <p:txBody>
          <a:bodyPr spcFirstLastPara="1" wrap="square" lIns="90000" tIns="46800" rIns="90000" bIns="46800" anchor="t" anchorCtr="0"/>
          <a:lstStyle>
            <a:lvl1pPr marL="457200" marR="0" lvl="0" indent="-228600" algn="l" rtl="0">
              <a:spcBef>
                <a:spcPts val="800"/>
              </a:spcBef>
              <a:spcAft>
                <a:spcPts val="0"/>
              </a:spcAft>
              <a:buSzPts val="1400"/>
              <a:buNone/>
              <a:defRPr sz="3200">
                <a:solidFill>
                  <a:srgbClr val="000000"/>
                </a:solidFill>
                <a:latin typeface="Arial"/>
                <a:ea typeface="Arial"/>
                <a:cs typeface="Arial"/>
                <a:sym typeface="Arial"/>
              </a:defRPr>
            </a:lvl1pPr>
            <a:lvl2pPr marL="914400" marR="0" lvl="1" indent="-228600" algn="l" rtl="0">
              <a:spcBef>
                <a:spcPts val="700"/>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53" name="Google Shape;53;p7"/>
          <p:cNvSpPr txBox="1">
            <a:spLocks noGrp="1"/>
          </p:cNvSpPr>
          <p:nvPr>
            <p:ph type="dt" idx="10"/>
          </p:nvPr>
        </p:nvSpPr>
        <p:spPr>
          <a:xfrm>
            <a:off x="457202" y="6245231"/>
            <a:ext cx="2124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54" name="Google Shape;54;p7"/>
          <p:cNvSpPr txBox="1">
            <a:spLocks noGrp="1"/>
          </p:cNvSpPr>
          <p:nvPr>
            <p:ph type="ftr" idx="11"/>
          </p:nvPr>
        </p:nvSpPr>
        <p:spPr>
          <a:xfrm>
            <a:off x="3124202" y="6245231"/>
            <a:ext cx="2886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55" name="Google Shape;55;p7"/>
          <p:cNvSpPr txBox="1">
            <a:spLocks noGrp="1"/>
          </p:cNvSpPr>
          <p:nvPr>
            <p:ph type="sldNum" idx="12"/>
          </p:nvPr>
        </p:nvSpPr>
        <p:spPr>
          <a:xfrm>
            <a:off x="6553202" y="6245231"/>
            <a:ext cx="2124075" cy="466725"/>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049773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934083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694376"/>
            <a:ext cx="6858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217140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798262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693675"/>
            <a:ext cx="6858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209270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0968375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843526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5308494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4" name="Slide Number Placeholder 3"/>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183658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840380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rot="5400000">
            <a:off x="4729162" y="2168531"/>
            <a:ext cx="5842000" cy="2054225"/>
          </a:xfrm>
          <a:prstGeom prst="rect">
            <a:avLst/>
          </a:prstGeom>
          <a:noFill/>
          <a:ln>
            <a:noFill/>
          </a:ln>
        </p:spPr>
        <p:txBody>
          <a:bodyPr spcFirstLastPara="1" wrap="square" lIns="90000" tIns="46800" rIns="90000" bIns="46800" anchor="ctr" anchorCtr="0"/>
          <a:lstStyle>
            <a:lvl1pPr marR="0" lvl="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58" name="Google Shape;58;p8"/>
          <p:cNvSpPr txBox="1">
            <a:spLocks noGrp="1"/>
          </p:cNvSpPr>
          <p:nvPr>
            <p:ph type="body" idx="1"/>
          </p:nvPr>
        </p:nvSpPr>
        <p:spPr>
          <a:xfrm rot="5400000">
            <a:off x="542925" y="188913"/>
            <a:ext cx="5842000" cy="6013450"/>
          </a:xfrm>
          <a:prstGeom prst="rect">
            <a:avLst/>
          </a:prstGeom>
          <a:noFill/>
          <a:ln>
            <a:noFill/>
          </a:ln>
        </p:spPr>
        <p:txBody>
          <a:bodyPr spcFirstLastPara="1" wrap="square" lIns="90000" tIns="46800" rIns="90000" bIns="46800" anchor="t" anchorCtr="0"/>
          <a:lstStyle>
            <a:lvl1pPr marL="457200" marR="0" lvl="0" indent="-228600" algn="l" rtl="0">
              <a:spcBef>
                <a:spcPts val="800"/>
              </a:spcBef>
              <a:spcAft>
                <a:spcPts val="0"/>
              </a:spcAft>
              <a:buSzPts val="1400"/>
              <a:buNone/>
              <a:defRPr sz="3200">
                <a:solidFill>
                  <a:srgbClr val="000000"/>
                </a:solidFill>
                <a:latin typeface="Arial"/>
                <a:ea typeface="Arial"/>
                <a:cs typeface="Arial"/>
                <a:sym typeface="Arial"/>
              </a:defRPr>
            </a:lvl1pPr>
            <a:lvl2pPr marL="914400" marR="0" lvl="1" indent="-228600" algn="l" rtl="0">
              <a:spcBef>
                <a:spcPts val="700"/>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59" name="Google Shape;59;p8"/>
          <p:cNvSpPr txBox="1">
            <a:spLocks noGrp="1"/>
          </p:cNvSpPr>
          <p:nvPr>
            <p:ph type="dt" idx="10"/>
          </p:nvPr>
        </p:nvSpPr>
        <p:spPr>
          <a:xfrm>
            <a:off x="457202" y="6245231"/>
            <a:ext cx="2124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60" name="Google Shape;60;p8"/>
          <p:cNvSpPr txBox="1">
            <a:spLocks noGrp="1"/>
          </p:cNvSpPr>
          <p:nvPr>
            <p:ph type="ftr" idx="11"/>
          </p:nvPr>
        </p:nvSpPr>
        <p:spPr>
          <a:xfrm>
            <a:off x="3124202" y="6245231"/>
            <a:ext cx="2886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61" name="Google Shape;61;p8"/>
          <p:cNvSpPr txBox="1">
            <a:spLocks noGrp="1"/>
          </p:cNvSpPr>
          <p:nvPr>
            <p:ph type="sldNum" idx="12"/>
          </p:nvPr>
        </p:nvSpPr>
        <p:spPr>
          <a:xfrm>
            <a:off x="6553202" y="6245231"/>
            <a:ext cx="2124075" cy="466725"/>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875347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351353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390558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833283" y="7868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buClrTx/>
              <a:buFontTx/>
              <a:buNone/>
            </a:pPr>
            <a:r>
              <a:rPr lang="en-US" sz="8000" kern="1200" dirty="0">
                <a:solidFill>
                  <a:prstClr val="white"/>
                </a:solidFill>
                <a:effectLst/>
                <a:latin typeface="Corbel"/>
                <a:ea typeface="+mn-ea"/>
                <a:cs typeface="+mn-cs"/>
              </a:rPr>
              <a:t>“</a:t>
            </a:r>
          </a:p>
        </p:txBody>
      </p:sp>
      <p:sp>
        <p:nvSpPr>
          <p:cNvPr id="10" name="TextBox 9"/>
          <p:cNvSpPr txBox="1"/>
          <p:nvPr/>
        </p:nvSpPr>
        <p:spPr>
          <a:xfrm>
            <a:off x="7828359"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buClrTx/>
              <a:buFontTx/>
              <a:buNone/>
            </a:pPr>
            <a:r>
              <a:rPr lang="en-US" sz="8000" kern="1200" dirty="0">
                <a:solidFill>
                  <a:prstClr val="white"/>
                </a:solidFill>
                <a:effectLst/>
                <a:latin typeface="Corbel"/>
                <a:ea typeface="+mn-ea"/>
                <a:cs typeface="+mn-cs"/>
              </a:rPr>
              <a:t>”</a:t>
            </a:r>
          </a:p>
        </p:txBody>
      </p:sp>
    </p:spTree>
    <p:extLst>
      <p:ext uri="{BB962C8B-B14F-4D97-AF65-F5344CB8AC3E}">
        <p14:creationId xmlns:p14="http://schemas.microsoft.com/office/powerpoint/2010/main" val="39653274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522519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1080234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015378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477014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9/19/2018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7957189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457202" y="274643"/>
            <a:ext cx="8220075" cy="1133475"/>
          </a:xfrm>
          <a:prstGeom prst="rect">
            <a:avLst/>
          </a:prstGeom>
          <a:noFill/>
          <a:ln>
            <a:noFill/>
          </a:ln>
        </p:spPr>
        <p:txBody>
          <a:bodyPr spcFirstLastPara="1" wrap="square" lIns="90000" tIns="46800" rIns="90000" bIns="46800" anchor="ctr" anchorCtr="0"/>
          <a:lstStyle>
            <a:lvl1pPr marR="0" lvl="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64" name="Google Shape;64;p9"/>
          <p:cNvSpPr txBox="1">
            <a:spLocks noGrp="1"/>
          </p:cNvSpPr>
          <p:nvPr>
            <p:ph type="body" idx="1"/>
          </p:nvPr>
        </p:nvSpPr>
        <p:spPr>
          <a:xfrm rot="5400000">
            <a:off x="2309022" y="-251619"/>
            <a:ext cx="4516437" cy="8220075"/>
          </a:xfrm>
          <a:prstGeom prst="rect">
            <a:avLst/>
          </a:prstGeom>
          <a:noFill/>
          <a:ln>
            <a:noFill/>
          </a:ln>
        </p:spPr>
        <p:txBody>
          <a:bodyPr spcFirstLastPara="1" wrap="square" lIns="90000" tIns="46800" rIns="90000" bIns="46800" anchor="t" anchorCtr="0"/>
          <a:lstStyle>
            <a:lvl1pPr marL="457200" marR="0" lvl="0" indent="-228600" algn="l" rtl="0">
              <a:spcBef>
                <a:spcPts val="800"/>
              </a:spcBef>
              <a:spcAft>
                <a:spcPts val="0"/>
              </a:spcAft>
              <a:buSzPts val="1400"/>
              <a:buNone/>
              <a:defRPr sz="3200">
                <a:solidFill>
                  <a:srgbClr val="000000"/>
                </a:solidFill>
                <a:latin typeface="Arial"/>
                <a:ea typeface="Arial"/>
                <a:cs typeface="Arial"/>
                <a:sym typeface="Arial"/>
              </a:defRPr>
            </a:lvl1pPr>
            <a:lvl2pPr marL="914400" marR="0" lvl="1" indent="-228600" algn="l" rtl="0">
              <a:spcBef>
                <a:spcPts val="700"/>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65" name="Google Shape;65;p9"/>
          <p:cNvSpPr txBox="1">
            <a:spLocks noGrp="1"/>
          </p:cNvSpPr>
          <p:nvPr>
            <p:ph type="dt" idx="10"/>
          </p:nvPr>
        </p:nvSpPr>
        <p:spPr>
          <a:xfrm>
            <a:off x="457202" y="6245231"/>
            <a:ext cx="2124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66" name="Google Shape;66;p9"/>
          <p:cNvSpPr txBox="1">
            <a:spLocks noGrp="1"/>
          </p:cNvSpPr>
          <p:nvPr>
            <p:ph type="ftr" idx="11"/>
          </p:nvPr>
        </p:nvSpPr>
        <p:spPr>
          <a:xfrm>
            <a:off x="3124202" y="6245231"/>
            <a:ext cx="2886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67" name="Google Shape;67;p9"/>
          <p:cNvSpPr txBox="1">
            <a:spLocks noGrp="1"/>
          </p:cNvSpPr>
          <p:nvPr>
            <p:ph type="sldNum" idx="12"/>
          </p:nvPr>
        </p:nvSpPr>
        <p:spPr>
          <a:xfrm>
            <a:off x="6553202" y="6245231"/>
            <a:ext cx="2124075" cy="466725"/>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1792288" y="4800600"/>
            <a:ext cx="5486400" cy="566738"/>
          </a:xfrm>
          <a:prstGeom prst="rect">
            <a:avLst/>
          </a:prstGeom>
          <a:noFill/>
          <a:ln>
            <a:noFill/>
          </a:ln>
        </p:spPr>
        <p:txBody>
          <a:bodyPr spcFirstLastPara="1" wrap="square" lIns="90000" tIns="46800" rIns="90000" bIns="46800" anchor="b" anchorCtr="0"/>
          <a:lstStyle>
            <a:lvl1pPr marR="0" lvl="0" algn="l" rtl="0">
              <a:spcBef>
                <a:spcPts val="0"/>
              </a:spcBef>
              <a:spcAft>
                <a:spcPts val="0"/>
              </a:spcAft>
              <a:buSzPts val="1400"/>
              <a:buNone/>
              <a:defRPr sz="2000" b="1" i="0" u="none" strike="noStrike" cap="none">
                <a:solidFill>
                  <a:srgbClr val="0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70" name="Google Shape;70;p10"/>
          <p:cNvSpPr>
            <a:spLocks noGrp="1"/>
          </p:cNvSpPr>
          <p:nvPr>
            <p:ph type="pic" idx="2"/>
          </p:nvPr>
        </p:nvSpPr>
        <p:spPr>
          <a:xfrm>
            <a:off x="1792288" y="612775"/>
            <a:ext cx="5486400" cy="4114800"/>
          </a:xfrm>
          <a:prstGeom prst="rect">
            <a:avLst/>
          </a:prstGeom>
          <a:noFill/>
          <a:ln>
            <a:noFill/>
          </a:ln>
        </p:spPr>
        <p:txBody>
          <a:bodyPr spcFirstLastPara="1" wrap="square" lIns="90000" tIns="46800" rIns="90000" bIns="46800" anchor="t" anchorCtr="0"/>
          <a:lstStyle>
            <a:lvl1pPr marR="0" lvl="0" algn="l" rtl="0">
              <a:spcBef>
                <a:spcPts val="800"/>
              </a:spcBef>
              <a:spcAft>
                <a:spcPts val="0"/>
              </a:spcAft>
              <a:buClr>
                <a:srgbClr val="000000"/>
              </a:buClr>
              <a:buSzPts val="3200"/>
              <a:buFont typeface="Times New Roman"/>
              <a:buNone/>
              <a:defRPr sz="3200">
                <a:solidFill>
                  <a:srgbClr val="000000"/>
                </a:solidFill>
                <a:latin typeface="Arial"/>
                <a:ea typeface="Arial"/>
                <a:cs typeface="Arial"/>
                <a:sym typeface="Arial"/>
              </a:defRPr>
            </a:lvl1pPr>
            <a:lvl2pPr marR="0" lvl="1" algn="l" rtl="0">
              <a:spcBef>
                <a:spcPts val="700"/>
              </a:spcBef>
              <a:spcAft>
                <a:spcPts val="0"/>
              </a:spcAft>
              <a:buClr>
                <a:srgbClr val="000000"/>
              </a:buClr>
              <a:buSzPts val="2800"/>
              <a:buFont typeface="Times New Roman"/>
              <a:buNone/>
              <a:defRPr sz="2800" b="0" i="0" u="none" strike="noStrike" cap="none">
                <a:solidFill>
                  <a:srgbClr val="000000"/>
                </a:solidFill>
                <a:latin typeface="Arial"/>
                <a:ea typeface="Arial"/>
                <a:cs typeface="Arial"/>
                <a:sym typeface="Arial"/>
              </a:defRPr>
            </a:lvl2pPr>
            <a:lvl3pPr marR="0" lvl="2" algn="l" rtl="0">
              <a:spcBef>
                <a:spcPts val="600"/>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3pPr>
            <a:lvl4pPr marR="0" lvl="3"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4pPr>
            <a:lvl5pPr marR="0" lvl="4"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5pPr>
            <a:lvl6pPr marR="0" lvl="5"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6pPr>
            <a:lvl7pPr marR="0" lvl="6"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7pPr>
            <a:lvl8pPr marR="0" lvl="7"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8pPr>
            <a:lvl9pPr marR="0" lvl="8"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9pPr>
          </a:lstStyle>
          <a:p>
            <a:endParaRPr/>
          </a:p>
        </p:txBody>
      </p:sp>
      <p:sp>
        <p:nvSpPr>
          <p:cNvPr id="71" name="Google Shape;71;p10"/>
          <p:cNvSpPr txBox="1">
            <a:spLocks noGrp="1"/>
          </p:cNvSpPr>
          <p:nvPr>
            <p:ph type="body" idx="1"/>
          </p:nvPr>
        </p:nvSpPr>
        <p:spPr>
          <a:xfrm>
            <a:off x="1792288" y="5367338"/>
            <a:ext cx="5486400" cy="804862"/>
          </a:xfrm>
          <a:prstGeom prst="rect">
            <a:avLst/>
          </a:prstGeom>
          <a:noFill/>
          <a:ln>
            <a:noFill/>
          </a:ln>
        </p:spPr>
        <p:txBody>
          <a:bodyPr spcFirstLastPara="1" wrap="square" lIns="90000" tIns="46800" rIns="90000" bIns="46800" anchor="t" anchorCtr="0"/>
          <a:lstStyle>
            <a:lvl1pPr marL="457200" marR="0" lvl="0" indent="-228600" algn="l" rtl="0">
              <a:spcBef>
                <a:spcPts val="80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914400" marR="0" lvl="1" indent="-228600" algn="l" rtl="0">
              <a:spcBef>
                <a:spcPts val="700"/>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Clr>
                <a:srgbClr val="000000"/>
              </a:buClr>
              <a:buSzPts val="1000"/>
              <a:buFont typeface="Times New Roman"/>
              <a:buNone/>
              <a:defRPr sz="1000" b="0"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Clr>
                <a:srgbClr val="000000"/>
              </a:buClr>
              <a:buSzPts val="900"/>
              <a:buFont typeface="Times New Roman"/>
              <a:buNone/>
              <a:defRPr sz="900" b="0" i="0" u="none" strike="noStrike" cap="none">
                <a:solidFill>
                  <a:srgbClr val="000000"/>
                </a:solidFill>
                <a:latin typeface="Arial"/>
                <a:ea typeface="Arial"/>
                <a:cs typeface="Arial"/>
                <a:sym typeface="Arial"/>
              </a:defRPr>
            </a:lvl9pPr>
          </a:lstStyle>
          <a:p>
            <a:endParaRPr/>
          </a:p>
        </p:txBody>
      </p:sp>
      <p:sp>
        <p:nvSpPr>
          <p:cNvPr id="72" name="Google Shape;72;p10"/>
          <p:cNvSpPr txBox="1">
            <a:spLocks noGrp="1"/>
          </p:cNvSpPr>
          <p:nvPr>
            <p:ph type="dt" idx="10"/>
          </p:nvPr>
        </p:nvSpPr>
        <p:spPr>
          <a:xfrm>
            <a:off x="457202" y="6245231"/>
            <a:ext cx="2124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3" name="Google Shape;73;p10"/>
          <p:cNvSpPr txBox="1">
            <a:spLocks noGrp="1"/>
          </p:cNvSpPr>
          <p:nvPr>
            <p:ph type="ftr" idx="11"/>
          </p:nvPr>
        </p:nvSpPr>
        <p:spPr>
          <a:xfrm>
            <a:off x="3124202" y="6245231"/>
            <a:ext cx="2886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4" name="Google Shape;74;p10"/>
          <p:cNvSpPr txBox="1">
            <a:spLocks noGrp="1"/>
          </p:cNvSpPr>
          <p:nvPr>
            <p:ph type="sldNum" idx="12"/>
          </p:nvPr>
        </p:nvSpPr>
        <p:spPr>
          <a:xfrm>
            <a:off x="6553202" y="6245231"/>
            <a:ext cx="2124075" cy="466725"/>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3.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3.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5.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3.pn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10"/>
        <p:cNvGrpSpPr/>
        <p:nvPr/>
      </p:nvGrpSpPr>
      <p:grpSpPr>
        <a:xfrm>
          <a:off x="0" y="0"/>
          <a:ext cx="0" cy="0"/>
          <a:chOff x="0" y="0"/>
          <a:chExt cx="0" cy="0"/>
        </a:xfrm>
      </p:grpSpPr>
      <p:sp>
        <p:nvSpPr>
          <p:cNvPr id="11" name="Google Shape;11;p1"/>
          <p:cNvSpPr txBox="1">
            <a:spLocks noGrp="1"/>
          </p:cNvSpPr>
          <p:nvPr>
            <p:ph type="title"/>
          </p:nvPr>
        </p:nvSpPr>
        <p:spPr>
          <a:xfrm>
            <a:off x="457202" y="274643"/>
            <a:ext cx="8220075" cy="1133475"/>
          </a:xfrm>
          <a:prstGeom prst="rect">
            <a:avLst/>
          </a:prstGeom>
          <a:noFill/>
          <a:ln>
            <a:noFill/>
          </a:ln>
        </p:spPr>
        <p:txBody>
          <a:bodyPr spcFirstLastPara="1" wrap="square" lIns="90000" tIns="46800" rIns="90000" bIns="46800" anchor="ctr" anchorCtr="0"/>
          <a:lstStyle>
            <a:lvl1pPr marR="0" lvl="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457202" y="1600206"/>
            <a:ext cx="8220075" cy="4516437"/>
          </a:xfrm>
          <a:prstGeom prst="rect">
            <a:avLst/>
          </a:prstGeom>
          <a:noFill/>
          <a:ln>
            <a:noFill/>
          </a:ln>
        </p:spPr>
        <p:txBody>
          <a:bodyPr spcFirstLastPara="1" wrap="square" lIns="90000" tIns="46800" rIns="90000" bIns="46800" anchor="t" anchorCtr="0"/>
          <a:lstStyle>
            <a:lvl1pPr marL="457200" marR="0" lvl="0" indent="-228600" algn="l" rtl="0">
              <a:spcBef>
                <a:spcPts val="800"/>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spcBef>
                <a:spcPts val="700"/>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spcBef>
                <a:spcPts val="60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457202" y="6245231"/>
            <a:ext cx="2124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3124202" y="6245231"/>
            <a:ext cx="2886075" cy="466725"/>
          </a:xfrm>
          <a:prstGeom prst="rect">
            <a:avLst/>
          </a:prstGeom>
          <a:noFill/>
          <a:ln>
            <a:noFill/>
          </a:ln>
        </p:spPr>
        <p:txBody>
          <a:bodyPr spcFirstLastPara="1" wrap="square" lIns="90000" tIns="46800" rIns="90000" bIns="4680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6553202" y="6245231"/>
            <a:ext cx="2124075" cy="466725"/>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652462" y="488950"/>
            <a:ext cx="7829550" cy="920750"/>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1pPr>
            <a:lvl2pPr marR="0" lvl="1"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2pPr>
            <a:lvl3pPr marR="0" lvl="2"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3pPr>
            <a:lvl4pPr marR="0" lvl="3"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4pPr>
            <a:lvl5pPr marR="0" lvl="4"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5pPr>
            <a:lvl6pPr marR="0" lvl="5"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6pPr>
            <a:lvl7pPr marR="0" lvl="6"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7pPr>
            <a:lvl8pPr marR="0" lvl="7"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8pPr>
            <a:lvl9pPr marR="0" lvl="8" algn="ctr" rtl="0">
              <a:lnSpc>
                <a:spcPct val="93000"/>
              </a:lnSpc>
              <a:spcBef>
                <a:spcPts val="0"/>
              </a:spcBef>
              <a:spcAft>
                <a:spcPts val="0"/>
              </a:spcAft>
              <a:buSzPts val="1400"/>
              <a:buNone/>
              <a:defRPr sz="3400" b="0" i="0" u="none" strike="noStrike" cap="none">
                <a:solidFill>
                  <a:srgbClr val="800000"/>
                </a:solidFill>
                <a:latin typeface="Arial"/>
                <a:ea typeface="Arial"/>
                <a:cs typeface="Arial"/>
                <a:sym typeface="Arial"/>
              </a:defRPr>
            </a:lvl9pPr>
          </a:lstStyle>
          <a:p>
            <a:endParaRPr/>
          </a:p>
        </p:txBody>
      </p:sp>
      <p:sp>
        <p:nvSpPr>
          <p:cNvPr id="121" name="Google Shape;121;p18"/>
          <p:cNvSpPr txBox="1">
            <a:spLocks noGrp="1"/>
          </p:cNvSpPr>
          <p:nvPr>
            <p:ph type="body" idx="1"/>
          </p:nvPr>
        </p:nvSpPr>
        <p:spPr>
          <a:xfrm>
            <a:off x="652465" y="1795462"/>
            <a:ext cx="7666037" cy="3421062"/>
          </a:xfrm>
          <a:prstGeom prst="rect">
            <a:avLst/>
          </a:prstGeom>
          <a:noFill/>
          <a:ln>
            <a:noFill/>
          </a:ln>
        </p:spPr>
        <p:txBody>
          <a:bodyPr spcFirstLastPara="1" wrap="square" lIns="0" tIns="25550" rIns="0" bIns="0" anchor="t" anchorCtr="0"/>
          <a:lstStyle>
            <a:lvl1pPr marL="457200" marR="0" lvl="0" indent="-228600" algn="l" rtl="0">
              <a:lnSpc>
                <a:spcPct val="93000"/>
              </a:lnSpc>
              <a:spcBef>
                <a:spcPts val="0"/>
              </a:spcBef>
              <a:spcAft>
                <a:spcPts val="0"/>
              </a:spcAft>
              <a:buSzPts val="1400"/>
              <a:buNone/>
              <a:defRPr sz="2900" b="0" i="0" u="none" strike="noStrike" cap="none">
                <a:solidFill>
                  <a:srgbClr val="006B6B"/>
                </a:solidFill>
                <a:latin typeface="Arial"/>
                <a:ea typeface="Arial"/>
                <a:cs typeface="Arial"/>
                <a:sym typeface="Arial"/>
              </a:defRPr>
            </a:lvl1pPr>
            <a:lvl2pPr marL="914400" marR="0" lvl="1" indent="-228600" algn="l" rtl="0">
              <a:lnSpc>
                <a:spcPct val="93000"/>
              </a:lnSpc>
              <a:spcBef>
                <a:spcPts val="1288"/>
              </a:spcBef>
              <a:spcAft>
                <a:spcPts val="0"/>
              </a:spcAft>
              <a:buSzPts val="1400"/>
              <a:buNone/>
              <a:defRPr sz="2500" b="0" i="0" u="none" strike="noStrike" cap="none">
                <a:solidFill>
                  <a:srgbClr val="006B6B"/>
                </a:solidFill>
                <a:latin typeface="Arial"/>
                <a:ea typeface="Arial"/>
                <a:cs typeface="Arial"/>
                <a:sym typeface="Arial"/>
              </a:defRPr>
            </a:lvl2pPr>
            <a:lvl3pPr marL="1371600" marR="0" lvl="2" indent="-228600" algn="l" rtl="0">
              <a:lnSpc>
                <a:spcPct val="93000"/>
              </a:lnSpc>
              <a:spcBef>
                <a:spcPts val="1025"/>
              </a:spcBef>
              <a:spcAft>
                <a:spcPts val="0"/>
              </a:spcAft>
              <a:buSzPts val="1400"/>
              <a:buNone/>
              <a:defRPr sz="2200" b="0" i="0" u="none" strike="noStrike" cap="none">
                <a:solidFill>
                  <a:srgbClr val="006B6B"/>
                </a:solidFill>
                <a:latin typeface="Arial"/>
                <a:ea typeface="Arial"/>
                <a:cs typeface="Arial"/>
                <a:sym typeface="Arial"/>
              </a:defRPr>
            </a:lvl3pPr>
            <a:lvl4pPr marL="1828800" marR="0" lvl="3" indent="-228600" algn="l" rtl="0">
              <a:lnSpc>
                <a:spcPct val="93000"/>
              </a:lnSpc>
              <a:spcBef>
                <a:spcPts val="775"/>
              </a:spcBef>
              <a:spcAft>
                <a:spcPts val="0"/>
              </a:spcAft>
              <a:buSzPts val="1400"/>
              <a:buNone/>
              <a:defRPr sz="1800" b="0" i="0" u="none" strike="noStrike" cap="none">
                <a:solidFill>
                  <a:srgbClr val="006B6B"/>
                </a:solidFill>
                <a:latin typeface="Arial"/>
                <a:ea typeface="Arial"/>
                <a:cs typeface="Arial"/>
                <a:sym typeface="Arial"/>
              </a:defRPr>
            </a:lvl4pPr>
            <a:lvl5pPr marL="2286000" marR="0" lvl="4" indent="-228600" algn="l" rtl="0">
              <a:lnSpc>
                <a:spcPct val="93000"/>
              </a:lnSpc>
              <a:spcBef>
                <a:spcPts val="513"/>
              </a:spcBef>
              <a:spcAft>
                <a:spcPts val="0"/>
              </a:spcAft>
              <a:buSzPts val="1400"/>
              <a:buNone/>
              <a:defRPr sz="1800" b="0" i="0" u="none" strike="noStrike" cap="none">
                <a:solidFill>
                  <a:srgbClr val="006B6B"/>
                </a:solidFill>
                <a:latin typeface="Arial"/>
                <a:ea typeface="Arial"/>
                <a:cs typeface="Arial"/>
                <a:sym typeface="Arial"/>
              </a:defRPr>
            </a:lvl5pPr>
            <a:lvl6pPr marL="2743200" marR="0" lvl="5" indent="-228600" algn="l" rtl="0">
              <a:lnSpc>
                <a:spcPct val="93000"/>
              </a:lnSpc>
              <a:spcBef>
                <a:spcPts val="263"/>
              </a:spcBef>
              <a:spcAft>
                <a:spcPts val="0"/>
              </a:spcAft>
              <a:buSzPts val="1400"/>
              <a:buNone/>
              <a:defRPr sz="1800" b="0" i="0" u="none" strike="noStrike" cap="none">
                <a:solidFill>
                  <a:srgbClr val="006B6B"/>
                </a:solidFill>
                <a:latin typeface="Arial"/>
                <a:ea typeface="Arial"/>
                <a:cs typeface="Arial"/>
                <a:sym typeface="Arial"/>
              </a:defRPr>
            </a:lvl6pPr>
            <a:lvl7pPr marL="3200400" marR="0" lvl="6" indent="-228600" algn="l" rtl="0">
              <a:lnSpc>
                <a:spcPct val="93000"/>
              </a:lnSpc>
              <a:spcBef>
                <a:spcPts val="263"/>
              </a:spcBef>
              <a:spcAft>
                <a:spcPts val="0"/>
              </a:spcAft>
              <a:buSzPts val="1400"/>
              <a:buNone/>
              <a:defRPr sz="1800" b="0" i="0" u="none" strike="noStrike" cap="none">
                <a:solidFill>
                  <a:srgbClr val="006B6B"/>
                </a:solidFill>
                <a:latin typeface="Arial"/>
                <a:ea typeface="Arial"/>
                <a:cs typeface="Arial"/>
                <a:sym typeface="Arial"/>
              </a:defRPr>
            </a:lvl7pPr>
            <a:lvl8pPr marL="3657600" marR="0" lvl="7" indent="-228600" algn="l" rtl="0">
              <a:lnSpc>
                <a:spcPct val="93000"/>
              </a:lnSpc>
              <a:spcBef>
                <a:spcPts val="263"/>
              </a:spcBef>
              <a:spcAft>
                <a:spcPts val="0"/>
              </a:spcAft>
              <a:buSzPts val="1400"/>
              <a:buNone/>
              <a:defRPr sz="1800" b="0" i="0" u="none" strike="noStrike" cap="none">
                <a:solidFill>
                  <a:srgbClr val="006B6B"/>
                </a:solidFill>
                <a:latin typeface="Arial"/>
                <a:ea typeface="Arial"/>
                <a:cs typeface="Arial"/>
                <a:sym typeface="Arial"/>
              </a:defRPr>
            </a:lvl8pPr>
            <a:lvl9pPr marL="4114800" marR="0" lvl="8" indent="-228600" algn="l" rtl="0">
              <a:lnSpc>
                <a:spcPct val="93000"/>
              </a:lnSpc>
              <a:spcBef>
                <a:spcPts val="263"/>
              </a:spcBef>
              <a:spcAft>
                <a:spcPts val="263"/>
              </a:spcAft>
              <a:buSzPts val="1400"/>
              <a:buNone/>
              <a:defRPr sz="1800" b="0" i="0" u="none" strike="noStrike" cap="none">
                <a:solidFill>
                  <a:srgbClr val="006B6B"/>
                </a:solidFill>
                <a:latin typeface="Arial"/>
                <a:ea typeface="Arial"/>
                <a:cs typeface="Arial"/>
                <a:sym typeface="Arial"/>
              </a:defRPr>
            </a:lvl9pPr>
          </a:lstStyle>
          <a:p>
            <a:endParaRPr/>
          </a:p>
        </p:txBody>
      </p:sp>
      <p:sp>
        <p:nvSpPr>
          <p:cNvPr id="122" name="Google Shape;122;p18"/>
          <p:cNvSpPr txBox="1">
            <a:spLocks noGrp="1"/>
          </p:cNvSpPr>
          <p:nvPr>
            <p:ph type="dt" idx="10"/>
          </p:nvPr>
        </p:nvSpPr>
        <p:spPr>
          <a:xfrm>
            <a:off x="612778" y="5715006"/>
            <a:ext cx="2122487" cy="465137"/>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23" name="Google Shape;123;p18"/>
          <p:cNvSpPr txBox="1">
            <a:spLocks noGrp="1"/>
          </p:cNvSpPr>
          <p:nvPr>
            <p:ph type="ftr" idx="11"/>
          </p:nvPr>
        </p:nvSpPr>
        <p:spPr>
          <a:xfrm>
            <a:off x="3101975" y="5732468"/>
            <a:ext cx="2914650" cy="465137"/>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24" name="Google Shape;124;p18"/>
          <p:cNvSpPr txBox="1">
            <a:spLocks noGrp="1"/>
          </p:cNvSpPr>
          <p:nvPr>
            <p:ph type="sldNum" idx="12"/>
          </p:nvPr>
        </p:nvSpPr>
        <p:spPr>
          <a:xfrm>
            <a:off x="6361115" y="5732468"/>
            <a:ext cx="2122487" cy="465137"/>
          </a:xfrm>
          <a:prstGeom prst="rect">
            <a:avLst/>
          </a:prstGeom>
          <a:noFill/>
          <a:ln>
            <a:noFill/>
          </a:ln>
        </p:spPr>
        <p:txBody>
          <a:bodyPr spcFirstLastPara="1" wrap="square" lIns="0" tIns="0" rIns="0" bIns="0" anchor="t" anchorCtr="0">
            <a:noAutofit/>
          </a:bodyPr>
          <a:lstStyle>
            <a:lvl1pPr marL="0" marR="0" lvl="0"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rtl="0">
              <a:lnSpc>
                <a:spcPct val="95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buClrTx/>
              <a:buFontTx/>
              <a:buNone/>
            </a:pPr>
            <a:fld id="{51CF1133-3259-4C45-BABA-5B62D9C6F78D}" type="datetimeFigureOut">
              <a:rPr lang="en-US" kern="1200"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a typeface="+mn-ea"/>
                <a:cs typeface="+mn-cs"/>
              </a:rPr>
              <a:pPr defTabSz="457200">
                <a:buClrTx/>
                <a:buFontTx/>
                <a:buNone/>
              </a:pPr>
              <a:t>9/19/2018</a:t>
            </a:fld>
            <a:endParaRPr lang="en-US" kern="1200"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a typeface="+mn-ea"/>
              <a:cs typeface="+mn-cs"/>
            </a:endParaRPr>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buClrTx/>
              <a:buFontTx/>
              <a:buNone/>
            </a:pPr>
            <a:r>
              <a:rPr lang="en-US" kern="1200"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a typeface="+mn-ea"/>
                <a:cs typeface="+mn-cs"/>
              </a:rPr>
              <a:t>
              </a:t>
            </a:r>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buClrTx/>
              <a:buFontTx/>
              <a:buNone/>
            </a:pPr>
            <a:fld id="{6D22F896-40B5-4ADD-8801-0D06FADFA095}" type="slidenum">
              <a:rPr lang="en-US" kern="1200"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a typeface="+mn-ea"/>
                <a:cs typeface="+mn-cs"/>
              </a:rPr>
              <a:pPr defTabSz="457200">
                <a:buClrTx/>
                <a:buFontTx/>
                <a:buNone/>
              </a:pPr>
              <a:t>‹#›</a:t>
            </a:fld>
            <a:endParaRPr lang="en-US" kern="1200"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a typeface="+mn-ea"/>
              <a:cs typeface="+mn-cs"/>
            </a:endParaRPr>
          </a:p>
        </p:txBody>
      </p:sp>
    </p:spTree>
    <p:extLst>
      <p:ext uri="{BB962C8B-B14F-4D97-AF65-F5344CB8AC3E}">
        <p14:creationId xmlns:p14="http://schemas.microsoft.com/office/powerpoint/2010/main" val="2281818957"/>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buClrTx/>
              <a:buFontTx/>
              <a:buNone/>
            </a:pPr>
            <a:fld id="{51CF1133-3259-4C45-BABA-5B62D9C6F78D}" type="datetimeFigureOut">
              <a:rPr lang="en-US" kern="1200"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a typeface="+mn-ea"/>
                <a:cs typeface="+mn-cs"/>
              </a:rPr>
              <a:pPr defTabSz="457200">
                <a:buClrTx/>
                <a:buFontTx/>
                <a:buNone/>
              </a:pPr>
              <a:t>9/19/2018</a:t>
            </a:fld>
            <a:endParaRPr lang="en-US" kern="1200"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a typeface="+mn-ea"/>
              <a:cs typeface="+mn-cs"/>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buClrTx/>
              <a:buFontTx/>
              <a:buNone/>
            </a:pPr>
            <a:r>
              <a:rPr lang="en-US" kern="1200"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a typeface="+mn-ea"/>
                <a:cs typeface="+mn-cs"/>
              </a:rPr>
              <a:t>
              </a:t>
            </a: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buClrTx/>
              <a:buFontTx/>
              <a:buNone/>
            </a:pPr>
            <a:fld id="{6D22F896-40B5-4ADD-8801-0D06FADFA095}" type="slidenum">
              <a:rPr lang="en-US" kern="1200"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a typeface="+mn-ea"/>
                <a:cs typeface="+mn-cs"/>
              </a:rPr>
              <a:pPr defTabSz="457200">
                <a:buClrTx/>
                <a:buFontTx/>
                <a:buNone/>
              </a:pPr>
              <a:t>‹#›</a:t>
            </a:fld>
            <a:endParaRPr lang="en-US" kern="1200"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a typeface="+mn-ea"/>
              <a:cs typeface="+mn-cs"/>
            </a:endParaRPr>
          </a:p>
        </p:txBody>
      </p:sp>
    </p:spTree>
    <p:extLst>
      <p:ext uri="{BB962C8B-B14F-4D97-AF65-F5344CB8AC3E}">
        <p14:creationId xmlns:p14="http://schemas.microsoft.com/office/powerpoint/2010/main" val="737300336"/>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buClrTx/>
              <a:buFontTx/>
              <a:buNone/>
            </a:pPr>
            <a:fld id="{51CF1133-3259-4C45-BABA-5B62D9C6F78D}" type="datetimeFigureOut">
              <a:rPr lang="en-US" kern="1200"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a typeface="+mn-ea"/>
                <a:cs typeface="+mn-cs"/>
              </a:rPr>
              <a:pPr defTabSz="457200">
                <a:buClrTx/>
                <a:buFontTx/>
                <a:buNone/>
              </a:pPr>
              <a:t>9/19/2018</a:t>
            </a:fld>
            <a:endParaRPr lang="en-US" kern="1200"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buClrTx/>
              <a:buFontTx/>
              <a:buNone/>
            </a:pPr>
            <a:r>
              <a:rPr lang="en-US" kern="1200"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a typeface="+mn-ea"/>
                <a:cs typeface="+mn-cs"/>
              </a:rPr>
              <a:t>
              </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buClrTx/>
              <a:buFontTx/>
              <a:buNone/>
            </a:pPr>
            <a:fld id="{6D22F896-40B5-4ADD-8801-0D06FADFA095}" type="slidenum">
              <a:rPr lang="en-US" kern="1200"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a typeface="+mn-ea"/>
                <a:cs typeface="+mn-cs"/>
              </a:rPr>
              <a:pPr defTabSz="457200">
                <a:buClrTx/>
                <a:buFontTx/>
                <a:buNone/>
              </a:pPr>
              <a:t>‹#›</a:t>
            </a:fld>
            <a:endParaRPr lang="en-US" kern="1200"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a:ea typeface="+mn-ea"/>
              <a:cs typeface="+mn-cs"/>
            </a:endParaRPr>
          </a:p>
        </p:txBody>
      </p:sp>
    </p:spTree>
    <p:extLst>
      <p:ext uri="{BB962C8B-B14F-4D97-AF65-F5344CB8AC3E}">
        <p14:creationId xmlns:p14="http://schemas.microsoft.com/office/powerpoint/2010/main" val="3872889765"/>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3.xml"/><Relationship Id="rId1" Type="http://schemas.openxmlformats.org/officeDocument/2006/relationships/vmlDrawing" Target="../drawings/vmlDrawing1.v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3.xml"/><Relationship Id="rId1" Type="http://schemas.openxmlformats.org/officeDocument/2006/relationships/vmlDrawing" Target="../drawings/vmlDrawing2.v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5.xml"/><Relationship Id="rId1" Type="http://schemas.openxmlformats.org/officeDocument/2006/relationships/vmlDrawing" Target="../drawings/vmlDrawing3.vml"/><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3.xml"/><Relationship Id="rId1" Type="http://schemas.openxmlformats.org/officeDocument/2006/relationships/vmlDrawing" Target="../drawings/vmlDrawing4.v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37.jpg"/><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762000" y="1295400"/>
            <a:ext cx="7696200" cy="230505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4400"/>
              <a:buFont typeface="Times New Roman"/>
              <a:buNone/>
            </a:pPr>
            <a:r>
              <a:rPr lang="en-US" sz="4400" b="0" i="0" u="none" strike="noStrike" cap="none">
                <a:solidFill>
                  <a:srgbClr val="FFFFFF"/>
                </a:solidFill>
                <a:latin typeface="Arial"/>
                <a:ea typeface="Arial"/>
                <a:cs typeface="Arial"/>
                <a:sym typeface="Arial"/>
              </a:rPr>
              <a:t>Unit 2.3 The Articles of Confederation</a:t>
            </a:r>
            <a:endParaRPr/>
          </a:p>
        </p:txBody>
      </p:sp>
      <p:sp>
        <p:nvSpPr>
          <p:cNvPr id="200" name="Google Shape;200;p30"/>
          <p:cNvSpPr txBox="1">
            <a:spLocks noGrp="1"/>
          </p:cNvSpPr>
          <p:nvPr>
            <p:ph type="subTitle" idx="4294967295"/>
          </p:nvPr>
        </p:nvSpPr>
        <p:spPr>
          <a:xfrm>
            <a:off x="1371600" y="3886200"/>
            <a:ext cx="6400800" cy="1752600"/>
          </a:xfrm>
          <a:prstGeom prst="rect">
            <a:avLst/>
          </a:prstGeom>
          <a:noFill/>
          <a:ln>
            <a:noFill/>
          </a:ln>
        </p:spPr>
        <p:txBody>
          <a:bodyPr spcFirstLastPara="1" wrap="square" lIns="0" tIns="0" rIns="0" bIns="0" anchor="t" anchorCtr="0">
            <a:noAutofit/>
          </a:bodyPr>
          <a:lstStyle/>
          <a:p>
            <a:pPr marL="342900" marR="0" lvl="0" indent="-342900" algn="l" rtl="0">
              <a:spcBef>
                <a:spcPts val="0"/>
              </a:spcBef>
              <a:spcAft>
                <a:spcPts val="0"/>
              </a:spcAft>
              <a:buNone/>
            </a:pPr>
            <a:endParaRPr sz="320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100000">
              <a:srgbClr val="85C2FF"/>
            </a:gs>
          </a:gsLst>
          <a:lin ang="5400000" scaled="0"/>
        </a:gradFill>
        <a:effectLst/>
      </p:bgPr>
    </p:bg>
    <p:spTree>
      <p:nvGrpSpPr>
        <p:cNvPr id="1" name="Shape 273"/>
        <p:cNvGrpSpPr/>
        <p:nvPr/>
      </p:nvGrpSpPr>
      <p:grpSpPr>
        <a:xfrm>
          <a:off x="0" y="0"/>
          <a:ext cx="0" cy="0"/>
          <a:chOff x="0" y="0"/>
          <a:chExt cx="0" cy="0"/>
        </a:xfrm>
      </p:grpSpPr>
      <p:sp>
        <p:nvSpPr>
          <p:cNvPr id="274" name="Google Shape;274;p39"/>
          <p:cNvSpPr txBox="1">
            <a:spLocks noGrp="1"/>
          </p:cNvSpPr>
          <p:nvPr>
            <p:ph type="body" idx="1"/>
          </p:nvPr>
        </p:nvSpPr>
        <p:spPr>
          <a:xfrm>
            <a:off x="533400" y="685800"/>
            <a:ext cx="8229600" cy="3200400"/>
          </a:xfrm>
          <a:prstGeom prst="rect">
            <a:avLst/>
          </a:prstGeom>
          <a:solidFill>
            <a:srgbClr val="FFFFFF"/>
          </a:solidFill>
          <a:ln>
            <a:noFill/>
          </a:ln>
        </p:spPr>
        <p:txBody>
          <a:bodyPr spcFirstLastPara="1" wrap="square" lIns="90000" tIns="46800" rIns="90000" bIns="46800" anchor="t" anchorCtr="0">
            <a:noAutofit/>
          </a:bodyPr>
          <a:lstStyle/>
          <a:p>
            <a:pPr marL="342900" marR="0" lvl="0" indent="-333375" algn="ctr" rtl="0">
              <a:lnSpc>
                <a:spcPct val="100000"/>
              </a:lnSpc>
              <a:spcBef>
                <a:spcPts val="0"/>
              </a:spcBef>
              <a:spcAft>
                <a:spcPts val="0"/>
              </a:spcAft>
              <a:buClr>
                <a:srgbClr val="000000"/>
              </a:buClr>
              <a:buSzPts val="6600"/>
              <a:buFont typeface="Times New Roman"/>
              <a:buNone/>
            </a:pPr>
            <a:r>
              <a:rPr lang="en-US" sz="6600" b="0" i="0" u="none">
                <a:solidFill>
                  <a:srgbClr val="FF0000"/>
                </a:solidFill>
                <a:latin typeface="Arial"/>
                <a:ea typeface="Arial"/>
                <a:cs typeface="Arial"/>
                <a:sym typeface="Arial"/>
              </a:rPr>
              <a:t>Money is only worth what other people will give you for it!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100000">
              <a:srgbClr val="85C2FF"/>
            </a:gs>
          </a:gsLst>
          <a:lin ang="5400000" scaled="0"/>
        </a:gradFill>
        <a:effectLst/>
      </p:bgPr>
    </p:bg>
    <p:spTree>
      <p:nvGrpSpPr>
        <p:cNvPr id="1" name="Shape 279"/>
        <p:cNvGrpSpPr/>
        <p:nvPr/>
      </p:nvGrpSpPr>
      <p:grpSpPr>
        <a:xfrm>
          <a:off x="0" y="0"/>
          <a:ext cx="0" cy="0"/>
          <a:chOff x="0" y="0"/>
          <a:chExt cx="0" cy="0"/>
        </a:xfrm>
      </p:grpSpPr>
      <p:sp>
        <p:nvSpPr>
          <p:cNvPr id="280" name="Google Shape;280;p40"/>
          <p:cNvSpPr txBox="1">
            <a:spLocks noGrp="1"/>
          </p:cNvSpPr>
          <p:nvPr>
            <p:ph type="title"/>
          </p:nvPr>
        </p:nvSpPr>
        <p:spPr>
          <a:xfrm>
            <a:off x="609600" y="304800"/>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4400"/>
              <a:buFont typeface="Times New Roman"/>
              <a:buNone/>
            </a:pPr>
            <a:r>
              <a:rPr lang="en-US" sz="4400" b="0" i="0" u="none" strike="noStrike" cap="none">
                <a:solidFill>
                  <a:schemeClr val="dk1"/>
                </a:solidFill>
                <a:latin typeface="Arial"/>
                <a:ea typeface="Arial"/>
                <a:cs typeface="Arial"/>
                <a:sym typeface="Arial"/>
              </a:rPr>
              <a:t>Paper money represents real things</a:t>
            </a:r>
            <a:endParaRPr/>
          </a:p>
        </p:txBody>
      </p:sp>
      <p:sp>
        <p:nvSpPr>
          <p:cNvPr id="281" name="Google Shape;281;p40"/>
          <p:cNvSpPr txBox="1"/>
          <p:nvPr/>
        </p:nvSpPr>
        <p:spPr>
          <a:xfrm>
            <a:off x="3276600" y="5029200"/>
            <a:ext cx="1676400" cy="1435100"/>
          </a:xfrm>
          <a:prstGeom prst="rect">
            <a:avLst/>
          </a:pr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chemeClr val="dk1"/>
              </a:buClr>
              <a:buSzPts val="8800"/>
              <a:buFont typeface="Arial"/>
              <a:buNone/>
            </a:pPr>
            <a:r>
              <a:rPr lang="en-US" sz="8800" b="0" i="0" u="none">
                <a:solidFill>
                  <a:schemeClr val="dk1"/>
                </a:solidFill>
                <a:latin typeface="Arial"/>
                <a:ea typeface="Arial"/>
                <a:cs typeface="Arial"/>
                <a:sym typeface="Arial"/>
              </a:rPr>
              <a:t>=</a:t>
            </a:r>
            <a:endParaRPr/>
          </a:p>
        </p:txBody>
      </p:sp>
      <p:pic>
        <p:nvPicPr>
          <p:cNvPr id="282" name="Google Shape;282;p40"/>
          <p:cNvPicPr preferRelativeResize="0"/>
          <p:nvPr/>
        </p:nvPicPr>
        <p:blipFill rotWithShape="1">
          <a:blip r:embed="rId3">
            <a:alphaModFix/>
          </a:blip>
          <a:srcRect/>
          <a:stretch/>
        </p:blipFill>
        <p:spPr>
          <a:xfrm>
            <a:off x="4724400" y="2590800"/>
            <a:ext cx="3810000" cy="1574800"/>
          </a:xfrm>
          <a:prstGeom prst="rect">
            <a:avLst/>
          </a:prstGeom>
          <a:noFill/>
          <a:ln>
            <a:noFill/>
          </a:ln>
        </p:spPr>
      </p:pic>
      <p:sp>
        <p:nvSpPr>
          <p:cNvPr id="283" name="Google Shape;283;p40"/>
          <p:cNvSpPr txBox="1"/>
          <p:nvPr/>
        </p:nvSpPr>
        <p:spPr>
          <a:xfrm>
            <a:off x="5105400" y="5181600"/>
            <a:ext cx="3124200" cy="1312862"/>
          </a:xfrm>
          <a:prstGeom prst="rect">
            <a:avLst/>
          </a:pr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0" i="0" u="none">
                <a:solidFill>
                  <a:schemeClr val="dk1"/>
                </a:solidFill>
                <a:latin typeface="Arial"/>
                <a:ea typeface="Arial"/>
                <a:cs typeface="Arial"/>
                <a:sym typeface="Arial"/>
              </a:rPr>
              <a:t>One piece of paper ($1)</a:t>
            </a:r>
            <a:endParaRPr/>
          </a:p>
        </p:txBody>
      </p:sp>
      <p:sp>
        <p:nvSpPr>
          <p:cNvPr id="284" name="Google Shape;284;p40"/>
          <p:cNvSpPr txBox="1"/>
          <p:nvPr/>
        </p:nvSpPr>
        <p:spPr>
          <a:xfrm>
            <a:off x="609600" y="5105400"/>
            <a:ext cx="2819400" cy="1312862"/>
          </a:xfrm>
          <a:prstGeom prst="rect">
            <a:avLst/>
          </a:pr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0" i="0" u="none">
                <a:solidFill>
                  <a:schemeClr val="dk1"/>
                </a:solidFill>
                <a:latin typeface="Arial"/>
                <a:ea typeface="Arial"/>
                <a:cs typeface="Arial"/>
                <a:sym typeface="Arial"/>
              </a:rPr>
              <a:t>One piece of gold</a:t>
            </a:r>
            <a:endParaRPr/>
          </a:p>
        </p:txBody>
      </p:sp>
      <p:pic>
        <p:nvPicPr>
          <p:cNvPr id="285" name="Google Shape;285;p40"/>
          <p:cNvPicPr preferRelativeResize="0"/>
          <p:nvPr/>
        </p:nvPicPr>
        <p:blipFill rotWithShape="1">
          <a:blip r:embed="rId4">
            <a:alphaModFix/>
          </a:blip>
          <a:srcRect/>
          <a:stretch/>
        </p:blipFill>
        <p:spPr>
          <a:xfrm>
            <a:off x="1066800" y="2514600"/>
            <a:ext cx="2000250" cy="2000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100000">
              <a:srgbClr val="85C2FF"/>
            </a:gs>
          </a:gsLst>
          <a:lin ang="5400000" scaled="0"/>
        </a:gradFill>
        <a:effectLst/>
      </p:bgPr>
    </p:bg>
    <p:spTree>
      <p:nvGrpSpPr>
        <p:cNvPr id="1" name="Shape 290"/>
        <p:cNvGrpSpPr/>
        <p:nvPr/>
      </p:nvGrpSpPr>
      <p:grpSpPr>
        <a:xfrm>
          <a:off x="0" y="0"/>
          <a:ext cx="0" cy="0"/>
          <a:chOff x="0" y="0"/>
          <a:chExt cx="0" cy="0"/>
        </a:xfrm>
      </p:grpSpPr>
      <p:sp>
        <p:nvSpPr>
          <p:cNvPr id="291" name="Google Shape;291;p41"/>
          <p:cNvSpPr txBox="1">
            <a:spLocks noGrp="1"/>
          </p:cNvSpPr>
          <p:nvPr>
            <p:ph type="title"/>
          </p:nvPr>
        </p:nvSpPr>
        <p:spPr>
          <a:xfrm>
            <a:off x="457200" y="274637"/>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4400"/>
              <a:buFont typeface="Times New Roman"/>
              <a:buNone/>
            </a:pPr>
            <a:r>
              <a:rPr lang="en-US" sz="4400" b="0" i="0" u="none" strike="noStrike" cap="none">
                <a:solidFill>
                  <a:schemeClr val="dk1"/>
                </a:solidFill>
                <a:latin typeface="Arial"/>
                <a:ea typeface="Arial"/>
                <a:cs typeface="Arial"/>
                <a:sym typeface="Arial"/>
              </a:rPr>
              <a:t>Paper money represents real things</a:t>
            </a:r>
            <a:endParaRPr/>
          </a:p>
        </p:txBody>
      </p:sp>
      <p:sp>
        <p:nvSpPr>
          <p:cNvPr id="292" name="Google Shape;292;p41"/>
          <p:cNvSpPr txBox="1"/>
          <p:nvPr/>
        </p:nvSpPr>
        <p:spPr>
          <a:xfrm>
            <a:off x="3276600" y="5029200"/>
            <a:ext cx="1676400" cy="1435100"/>
          </a:xfrm>
          <a:prstGeom prst="rect">
            <a:avLst/>
          </a:pr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chemeClr val="dk1"/>
              </a:buClr>
              <a:buSzPts val="8800"/>
              <a:buFont typeface="Arial"/>
              <a:buNone/>
            </a:pPr>
            <a:r>
              <a:rPr lang="en-US" sz="8800" b="0" i="0" u="none">
                <a:solidFill>
                  <a:schemeClr val="dk1"/>
                </a:solidFill>
                <a:latin typeface="Arial"/>
                <a:ea typeface="Arial"/>
                <a:cs typeface="Arial"/>
                <a:sym typeface="Arial"/>
              </a:rPr>
              <a:t>=</a:t>
            </a:r>
            <a:endParaRPr/>
          </a:p>
        </p:txBody>
      </p:sp>
      <p:pic>
        <p:nvPicPr>
          <p:cNvPr id="293" name="Google Shape;293;p41"/>
          <p:cNvPicPr preferRelativeResize="0"/>
          <p:nvPr/>
        </p:nvPicPr>
        <p:blipFill rotWithShape="1">
          <a:blip r:embed="rId3">
            <a:alphaModFix/>
          </a:blip>
          <a:srcRect/>
          <a:stretch/>
        </p:blipFill>
        <p:spPr>
          <a:xfrm>
            <a:off x="4724400" y="2590800"/>
            <a:ext cx="3810000" cy="1574800"/>
          </a:xfrm>
          <a:prstGeom prst="rect">
            <a:avLst/>
          </a:prstGeom>
          <a:noFill/>
          <a:ln>
            <a:noFill/>
          </a:ln>
        </p:spPr>
      </p:pic>
      <p:sp>
        <p:nvSpPr>
          <p:cNvPr id="294" name="Google Shape;294;p41"/>
          <p:cNvSpPr txBox="1"/>
          <p:nvPr/>
        </p:nvSpPr>
        <p:spPr>
          <a:xfrm>
            <a:off x="5105400" y="5181600"/>
            <a:ext cx="3124200" cy="1312862"/>
          </a:xfrm>
          <a:prstGeom prst="rect">
            <a:avLst/>
          </a:pr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0" i="0" u="none">
                <a:solidFill>
                  <a:schemeClr val="dk1"/>
                </a:solidFill>
                <a:latin typeface="Arial"/>
                <a:ea typeface="Arial"/>
                <a:cs typeface="Arial"/>
                <a:sym typeface="Arial"/>
              </a:rPr>
              <a:t>One piece of paper ($1)</a:t>
            </a:r>
            <a:endParaRPr/>
          </a:p>
        </p:txBody>
      </p:sp>
      <p:sp>
        <p:nvSpPr>
          <p:cNvPr id="295" name="Google Shape;295;p41"/>
          <p:cNvSpPr txBox="1"/>
          <p:nvPr/>
        </p:nvSpPr>
        <p:spPr>
          <a:xfrm>
            <a:off x="609600" y="5105400"/>
            <a:ext cx="2819400" cy="1312862"/>
          </a:xfrm>
          <a:prstGeom prst="rect">
            <a:avLst/>
          </a:pr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0" i="0" u="none">
                <a:solidFill>
                  <a:schemeClr val="dk1"/>
                </a:solidFill>
                <a:latin typeface="Arial"/>
                <a:ea typeface="Arial"/>
                <a:cs typeface="Arial"/>
                <a:sym typeface="Arial"/>
              </a:rPr>
              <a:t>One can of soda</a:t>
            </a:r>
            <a:endParaRPr/>
          </a:p>
        </p:txBody>
      </p:sp>
      <p:pic>
        <p:nvPicPr>
          <p:cNvPr id="296" name="Google Shape;296;p41"/>
          <p:cNvPicPr preferRelativeResize="0"/>
          <p:nvPr/>
        </p:nvPicPr>
        <p:blipFill rotWithShape="1">
          <a:blip r:embed="rId4">
            <a:alphaModFix/>
          </a:blip>
          <a:srcRect/>
          <a:stretch/>
        </p:blipFill>
        <p:spPr>
          <a:xfrm>
            <a:off x="1066802" y="1905000"/>
            <a:ext cx="1925637" cy="31670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100000">
              <a:srgbClr val="85C2FF"/>
            </a:gs>
          </a:gsLst>
          <a:lin ang="5400000" scaled="0"/>
        </a:gradFill>
        <a:effectLst/>
      </p:bgPr>
    </p:bg>
    <p:spTree>
      <p:nvGrpSpPr>
        <p:cNvPr id="1" name="Shape 301"/>
        <p:cNvGrpSpPr/>
        <p:nvPr/>
      </p:nvGrpSpPr>
      <p:grpSpPr>
        <a:xfrm>
          <a:off x="0" y="0"/>
          <a:ext cx="0" cy="0"/>
          <a:chOff x="0" y="0"/>
          <a:chExt cx="0" cy="0"/>
        </a:xfrm>
      </p:grpSpPr>
      <p:sp>
        <p:nvSpPr>
          <p:cNvPr id="302" name="Google Shape;302;p42"/>
          <p:cNvSpPr txBox="1">
            <a:spLocks noGrp="1"/>
          </p:cNvSpPr>
          <p:nvPr>
            <p:ph type="title"/>
          </p:nvPr>
        </p:nvSpPr>
        <p:spPr>
          <a:xfrm>
            <a:off x="457200" y="274637"/>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4400"/>
              <a:buFont typeface="Times New Roman"/>
              <a:buNone/>
            </a:pPr>
            <a:r>
              <a:rPr lang="en-US" sz="4400" b="0" i="0" u="none" strike="noStrike" cap="none">
                <a:solidFill>
                  <a:schemeClr val="dk1"/>
                </a:solidFill>
                <a:latin typeface="Arial"/>
                <a:ea typeface="Arial"/>
                <a:cs typeface="Arial"/>
                <a:sym typeface="Arial"/>
              </a:rPr>
              <a:t>Therefore</a:t>
            </a:r>
            <a:r>
              <a:rPr lang="en-US" sz="4400" b="0" i="0" u="none" strike="noStrike" cap="none">
                <a:solidFill>
                  <a:srgbClr val="FFFF00"/>
                </a:solidFill>
                <a:latin typeface="Arial"/>
                <a:ea typeface="Arial"/>
                <a:cs typeface="Arial"/>
                <a:sym typeface="Arial"/>
              </a:rPr>
              <a:t>...</a:t>
            </a:r>
            <a:endParaRPr/>
          </a:p>
        </p:txBody>
      </p:sp>
      <p:sp>
        <p:nvSpPr>
          <p:cNvPr id="303" name="Google Shape;303;p42"/>
          <p:cNvSpPr txBox="1"/>
          <p:nvPr/>
        </p:nvSpPr>
        <p:spPr>
          <a:xfrm>
            <a:off x="3276600" y="5029200"/>
            <a:ext cx="1676400" cy="1435100"/>
          </a:xfrm>
          <a:prstGeom prst="rect">
            <a:avLst/>
          </a:pr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chemeClr val="dk1"/>
              </a:buClr>
              <a:buSzPts val="8800"/>
              <a:buFont typeface="Arial"/>
              <a:buNone/>
            </a:pPr>
            <a:r>
              <a:rPr lang="en-US" sz="8800" b="0" i="0" u="none">
                <a:solidFill>
                  <a:schemeClr val="dk1"/>
                </a:solidFill>
                <a:latin typeface="Arial"/>
                <a:ea typeface="Arial"/>
                <a:cs typeface="Arial"/>
                <a:sym typeface="Arial"/>
              </a:rPr>
              <a:t>=</a:t>
            </a:r>
            <a:endParaRPr/>
          </a:p>
        </p:txBody>
      </p:sp>
      <p:sp>
        <p:nvSpPr>
          <p:cNvPr id="304" name="Google Shape;304;p42"/>
          <p:cNvSpPr txBox="1"/>
          <p:nvPr/>
        </p:nvSpPr>
        <p:spPr>
          <a:xfrm>
            <a:off x="5105400" y="5181600"/>
            <a:ext cx="3124200" cy="1312862"/>
          </a:xfrm>
          <a:prstGeom prst="rect">
            <a:avLst/>
          </a:pr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0" i="0" u="none">
                <a:solidFill>
                  <a:schemeClr val="dk1"/>
                </a:solidFill>
                <a:latin typeface="Arial"/>
                <a:ea typeface="Arial"/>
                <a:cs typeface="Arial"/>
                <a:sym typeface="Arial"/>
              </a:rPr>
              <a:t>One piece of gold</a:t>
            </a:r>
            <a:endParaRPr/>
          </a:p>
        </p:txBody>
      </p:sp>
      <p:sp>
        <p:nvSpPr>
          <p:cNvPr id="305" name="Google Shape;305;p42"/>
          <p:cNvSpPr txBox="1"/>
          <p:nvPr/>
        </p:nvSpPr>
        <p:spPr>
          <a:xfrm>
            <a:off x="609600" y="5105400"/>
            <a:ext cx="2819400" cy="1312862"/>
          </a:xfrm>
          <a:prstGeom prst="rect">
            <a:avLst/>
          </a:pr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0" i="0" u="none">
                <a:solidFill>
                  <a:schemeClr val="dk1"/>
                </a:solidFill>
                <a:latin typeface="Arial"/>
                <a:ea typeface="Arial"/>
                <a:cs typeface="Arial"/>
                <a:sym typeface="Arial"/>
              </a:rPr>
              <a:t>One can of soda</a:t>
            </a:r>
            <a:endParaRPr/>
          </a:p>
        </p:txBody>
      </p:sp>
      <p:pic>
        <p:nvPicPr>
          <p:cNvPr id="306" name="Google Shape;306;p42"/>
          <p:cNvPicPr preferRelativeResize="0"/>
          <p:nvPr/>
        </p:nvPicPr>
        <p:blipFill rotWithShape="1">
          <a:blip r:embed="rId3">
            <a:alphaModFix/>
          </a:blip>
          <a:srcRect/>
          <a:stretch/>
        </p:blipFill>
        <p:spPr>
          <a:xfrm>
            <a:off x="1066802" y="1905000"/>
            <a:ext cx="1925637" cy="3167062"/>
          </a:xfrm>
          <a:prstGeom prst="rect">
            <a:avLst/>
          </a:prstGeom>
          <a:noFill/>
          <a:ln>
            <a:noFill/>
          </a:ln>
        </p:spPr>
      </p:pic>
      <p:pic>
        <p:nvPicPr>
          <p:cNvPr id="307" name="Google Shape;307;p42"/>
          <p:cNvPicPr preferRelativeResize="0"/>
          <p:nvPr/>
        </p:nvPicPr>
        <p:blipFill rotWithShape="1">
          <a:blip r:embed="rId4">
            <a:alphaModFix/>
          </a:blip>
          <a:srcRect/>
          <a:stretch/>
        </p:blipFill>
        <p:spPr>
          <a:xfrm>
            <a:off x="5638800" y="2743200"/>
            <a:ext cx="2000250" cy="2000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100000">
              <a:srgbClr val="85C2FF"/>
            </a:gs>
          </a:gsLst>
          <a:lin ang="5400000" scaled="0"/>
        </a:gradFill>
        <a:effectLst/>
      </p:bgPr>
    </p:bg>
    <p:spTree>
      <p:nvGrpSpPr>
        <p:cNvPr id="1" name="Shape 312"/>
        <p:cNvGrpSpPr/>
        <p:nvPr/>
      </p:nvGrpSpPr>
      <p:grpSpPr>
        <a:xfrm>
          <a:off x="0" y="0"/>
          <a:ext cx="0" cy="0"/>
          <a:chOff x="0" y="0"/>
          <a:chExt cx="0" cy="0"/>
        </a:xfrm>
      </p:grpSpPr>
      <p:sp>
        <p:nvSpPr>
          <p:cNvPr id="313" name="Google Shape;313;p43"/>
          <p:cNvSpPr txBox="1">
            <a:spLocks noGrp="1"/>
          </p:cNvSpPr>
          <p:nvPr>
            <p:ph type="body" idx="1"/>
          </p:nvPr>
        </p:nvSpPr>
        <p:spPr>
          <a:xfrm>
            <a:off x="609600" y="158750"/>
            <a:ext cx="8229600" cy="4525962"/>
          </a:xfrm>
          <a:prstGeom prst="rect">
            <a:avLst/>
          </a:prstGeom>
          <a:noFill/>
          <a:ln>
            <a:noFill/>
          </a:ln>
        </p:spPr>
        <p:txBody>
          <a:bodyPr spcFirstLastPara="1" wrap="square" lIns="90000" tIns="46800" rIns="90000" bIns="46800" anchor="t" anchorCtr="0">
            <a:noAutofit/>
          </a:bodyPr>
          <a:lstStyle/>
          <a:p>
            <a:pPr marL="342900" marR="0" lvl="0" indent="-333375" algn="ctr" rtl="0">
              <a:lnSpc>
                <a:spcPct val="100000"/>
              </a:lnSpc>
              <a:spcBef>
                <a:spcPts val="0"/>
              </a:spcBef>
              <a:spcAft>
                <a:spcPts val="0"/>
              </a:spcAft>
              <a:buClr>
                <a:srgbClr val="000000"/>
              </a:buClr>
              <a:buSzPts val="3200"/>
              <a:buFont typeface="Times New Roman"/>
              <a:buNone/>
            </a:pPr>
            <a:r>
              <a:rPr lang="en-US" sz="3200" b="0" i="0" u="none">
                <a:solidFill>
                  <a:schemeClr val="dk1"/>
                </a:solidFill>
                <a:latin typeface="Arial"/>
                <a:ea typeface="Arial"/>
                <a:cs typeface="Arial"/>
                <a:sym typeface="Arial"/>
              </a:rPr>
              <a:t>Remember...paper money represents real things.  You haven't changed the number of real things, just the number of pieces of paper!</a:t>
            </a:r>
            <a:endParaRPr/>
          </a:p>
        </p:txBody>
      </p:sp>
      <p:sp>
        <p:nvSpPr>
          <p:cNvPr id="314" name="Google Shape;314;p43"/>
          <p:cNvSpPr txBox="1"/>
          <p:nvPr/>
        </p:nvSpPr>
        <p:spPr>
          <a:xfrm>
            <a:off x="2286000" y="4662487"/>
            <a:ext cx="1676400" cy="1435100"/>
          </a:xfrm>
          <a:prstGeom prst="rect">
            <a:avLst/>
          </a:pr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chemeClr val="dk1"/>
              </a:buClr>
              <a:buSzPts val="8800"/>
              <a:buFont typeface="Arial"/>
              <a:buNone/>
            </a:pPr>
            <a:r>
              <a:rPr lang="en-US" sz="8800" b="0" i="0" u="none">
                <a:solidFill>
                  <a:schemeClr val="dk1"/>
                </a:solidFill>
                <a:latin typeface="Arial"/>
                <a:ea typeface="Arial"/>
                <a:cs typeface="Arial"/>
                <a:sym typeface="Arial"/>
              </a:rPr>
              <a:t>=</a:t>
            </a:r>
            <a:endParaRPr/>
          </a:p>
        </p:txBody>
      </p:sp>
      <p:pic>
        <p:nvPicPr>
          <p:cNvPr id="315" name="Google Shape;315;p43"/>
          <p:cNvPicPr preferRelativeResize="0"/>
          <p:nvPr/>
        </p:nvPicPr>
        <p:blipFill rotWithShape="1">
          <a:blip r:embed="rId3">
            <a:alphaModFix/>
          </a:blip>
          <a:srcRect/>
          <a:stretch/>
        </p:blipFill>
        <p:spPr>
          <a:xfrm>
            <a:off x="3733800" y="4800600"/>
            <a:ext cx="1219200" cy="1219200"/>
          </a:xfrm>
          <a:prstGeom prst="rect">
            <a:avLst/>
          </a:prstGeom>
          <a:noFill/>
          <a:ln>
            <a:noFill/>
          </a:ln>
        </p:spPr>
      </p:pic>
      <p:pic>
        <p:nvPicPr>
          <p:cNvPr id="316" name="Google Shape;316;p43"/>
          <p:cNvPicPr preferRelativeResize="0"/>
          <p:nvPr/>
        </p:nvPicPr>
        <p:blipFill rotWithShape="1">
          <a:blip r:embed="rId4">
            <a:alphaModFix/>
          </a:blip>
          <a:srcRect/>
          <a:stretch/>
        </p:blipFill>
        <p:spPr>
          <a:xfrm>
            <a:off x="1052515" y="4267200"/>
            <a:ext cx="1482725" cy="2438400"/>
          </a:xfrm>
          <a:prstGeom prst="rect">
            <a:avLst/>
          </a:prstGeom>
          <a:noFill/>
          <a:ln>
            <a:noFill/>
          </a:ln>
        </p:spPr>
      </p:pic>
      <p:sp>
        <p:nvSpPr>
          <p:cNvPr id="317" name="Google Shape;317;p43"/>
          <p:cNvSpPr txBox="1"/>
          <p:nvPr/>
        </p:nvSpPr>
        <p:spPr>
          <a:xfrm>
            <a:off x="4724400" y="4648200"/>
            <a:ext cx="1676400" cy="1435100"/>
          </a:xfrm>
          <a:prstGeom prst="rect">
            <a:avLst/>
          </a:pr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chemeClr val="dk1"/>
              </a:buClr>
              <a:buSzPts val="8800"/>
              <a:buFont typeface="Arial"/>
              <a:buNone/>
            </a:pPr>
            <a:r>
              <a:rPr lang="en-US" sz="8800" b="0" i="0" u="none">
                <a:solidFill>
                  <a:schemeClr val="dk1"/>
                </a:solidFill>
                <a:latin typeface="Arial"/>
                <a:ea typeface="Arial"/>
                <a:cs typeface="Arial"/>
                <a:sym typeface="Arial"/>
              </a:rPr>
              <a:t>=</a:t>
            </a:r>
            <a:endParaRPr/>
          </a:p>
        </p:txBody>
      </p:sp>
      <p:pic>
        <p:nvPicPr>
          <p:cNvPr id="318" name="Google Shape;318;p43"/>
          <p:cNvPicPr preferRelativeResize="0"/>
          <p:nvPr/>
        </p:nvPicPr>
        <p:blipFill rotWithShape="1">
          <a:blip r:embed="rId5">
            <a:alphaModFix/>
          </a:blip>
          <a:srcRect/>
          <a:stretch/>
        </p:blipFill>
        <p:spPr>
          <a:xfrm>
            <a:off x="6019800" y="3970337"/>
            <a:ext cx="2743200" cy="1135062"/>
          </a:xfrm>
          <a:prstGeom prst="rect">
            <a:avLst/>
          </a:prstGeom>
          <a:noFill/>
          <a:ln>
            <a:noFill/>
          </a:ln>
        </p:spPr>
      </p:pic>
      <p:pic>
        <p:nvPicPr>
          <p:cNvPr id="319" name="Google Shape;319;p43"/>
          <p:cNvPicPr preferRelativeResize="0"/>
          <p:nvPr/>
        </p:nvPicPr>
        <p:blipFill rotWithShape="1">
          <a:blip r:embed="rId5">
            <a:alphaModFix/>
          </a:blip>
          <a:srcRect/>
          <a:stretch/>
        </p:blipFill>
        <p:spPr>
          <a:xfrm>
            <a:off x="6019800" y="5334000"/>
            <a:ext cx="2743200" cy="11350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100000">
              <a:srgbClr val="85C2FF"/>
            </a:gs>
          </a:gsLst>
          <a:lin ang="5400000" scaled="0"/>
        </a:gradFill>
        <a:effectLst/>
      </p:bgPr>
    </p:bg>
    <p:spTree>
      <p:nvGrpSpPr>
        <p:cNvPr id="1" name="Shape 324"/>
        <p:cNvGrpSpPr/>
        <p:nvPr/>
      </p:nvGrpSpPr>
      <p:grpSpPr>
        <a:xfrm>
          <a:off x="0" y="0"/>
          <a:ext cx="0" cy="0"/>
          <a:chOff x="0" y="0"/>
          <a:chExt cx="0" cy="0"/>
        </a:xfrm>
      </p:grpSpPr>
      <p:sp>
        <p:nvSpPr>
          <p:cNvPr id="325" name="Google Shape;325;p44"/>
          <p:cNvSpPr txBox="1">
            <a:spLocks noGrp="1"/>
          </p:cNvSpPr>
          <p:nvPr>
            <p:ph type="title"/>
          </p:nvPr>
        </p:nvSpPr>
        <p:spPr>
          <a:xfrm>
            <a:off x="457200" y="1874837"/>
            <a:ext cx="8305800" cy="3078162"/>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4400"/>
              <a:buFont typeface="Times New Roman"/>
              <a:buNone/>
            </a:pPr>
            <a:r>
              <a:rPr lang="en-US" sz="4400" b="0" i="0" u="none" strike="noStrike" cap="none">
                <a:solidFill>
                  <a:schemeClr val="dk1"/>
                </a:solidFill>
                <a:latin typeface="Arial"/>
                <a:ea typeface="Arial"/>
                <a:cs typeface="Arial"/>
                <a:sym typeface="Arial"/>
              </a:rPr>
              <a:t>What if you don't have enough?</a:t>
            </a:r>
            <a:br>
              <a:rPr lang="en-US" sz="4400" b="0" i="0" u="none" strike="noStrike" cap="none">
                <a:solidFill>
                  <a:schemeClr val="dk1"/>
                </a:solidFill>
                <a:latin typeface="Arial"/>
                <a:ea typeface="Arial"/>
                <a:cs typeface="Arial"/>
                <a:sym typeface="Arial"/>
              </a:rPr>
            </a:br>
            <a:r>
              <a:rPr lang="en-US" sz="4400" b="0" i="0" u="none" strike="noStrike" cap="none">
                <a:solidFill>
                  <a:schemeClr val="dk1"/>
                </a:solidFill>
                <a:latin typeface="Arial"/>
                <a:ea typeface="Arial"/>
                <a:cs typeface="Arial"/>
                <a:sym typeface="Arial"/>
              </a:rPr>
              <a:t>What if someone won't give you what you want for the piece of paper that you have?</a:t>
            </a:r>
            <a:br>
              <a:rPr lang="en-US" sz="4400" b="0" i="0" u="none" strike="noStrike" cap="none">
                <a:solidFill>
                  <a:schemeClr val="dk1"/>
                </a:solidFill>
                <a:latin typeface="Arial"/>
                <a:ea typeface="Arial"/>
                <a:cs typeface="Arial"/>
                <a:sym typeface="Arial"/>
              </a:rPr>
            </a:br>
            <a:r>
              <a:rPr lang="en-US" sz="4400" b="0" i="0" u="none" strike="noStrike" cap="none">
                <a:solidFill>
                  <a:schemeClr val="dk1"/>
                </a:solidFill>
                <a:latin typeface="Arial"/>
                <a:ea typeface="Arial"/>
                <a:cs typeface="Arial"/>
                <a:sym typeface="Arial"/>
              </a:rPr>
              <a:t>Can you just print more paper?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100000">
              <a:srgbClr val="85C2FF"/>
            </a:gs>
          </a:gsLst>
          <a:lin ang="5400000" scaled="0"/>
        </a:gradFill>
        <a:effectLst/>
      </p:bgPr>
    </p:bg>
    <p:spTree>
      <p:nvGrpSpPr>
        <p:cNvPr id="1" name="Shape 330"/>
        <p:cNvGrpSpPr/>
        <p:nvPr/>
      </p:nvGrpSpPr>
      <p:grpSpPr>
        <a:xfrm>
          <a:off x="0" y="0"/>
          <a:ext cx="0" cy="0"/>
          <a:chOff x="0" y="0"/>
          <a:chExt cx="0" cy="0"/>
        </a:xfrm>
      </p:grpSpPr>
      <p:sp>
        <p:nvSpPr>
          <p:cNvPr id="331" name="Google Shape;331;p45"/>
          <p:cNvSpPr txBox="1">
            <a:spLocks noGrp="1"/>
          </p:cNvSpPr>
          <p:nvPr>
            <p:ph type="title"/>
          </p:nvPr>
        </p:nvSpPr>
        <p:spPr>
          <a:xfrm>
            <a:off x="457200" y="274637"/>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4400"/>
              <a:buFont typeface="Times New Roman"/>
              <a:buNone/>
            </a:pPr>
            <a:r>
              <a:rPr lang="en-US" sz="4400" b="0" i="0" u="none" strike="noStrike" cap="none">
                <a:solidFill>
                  <a:schemeClr val="dk1"/>
                </a:solidFill>
                <a:latin typeface="Arial"/>
                <a:ea typeface="Arial"/>
                <a:cs typeface="Arial"/>
                <a:sym typeface="Arial"/>
              </a:rPr>
              <a:t>  INFLATION!</a:t>
            </a:r>
            <a:br>
              <a:rPr lang="en-US" sz="4400" b="0" i="0" u="none" strike="noStrike" cap="none">
                <a:solidFill>
                  <a:schemeClr val="dk1"/>
                </a:solidFill>
                <a:latin typeface="Arial"/>
                <a:ea typeface="Arial"/>
                <a:cs typeface="Arial"/>
                <a:sym typeface="Arial"/>
              </a:rPr>
            </a:br>
            <a:endParaRPr/>
          </a:p>
        </p:txBody>
      </p:sp>
      <p:sp>
        <p:nvSpPr>
          <p:cNvPr id="332" name="Google Shape;332;p45"/>
          <p:cNvSpPr txBox="1">
            <a:spLocks noGrp="1"/>
          </p:cNvSpPr>
          <p:nvPr>
            <p:ph type="body" idx="1"/>
          </p:nvPr>
        </p:nvSpPr>
        <p:spPr>
          <a:xfrm>
            <a:off x="457200" y="1600200"/>
            <a:ext cx="8229600" cy="4525962"/>
          </a:xfrm>
          <a:prstGeom prst="rect">
            <a:avLst/>
          </a:prstGeom>
          <a:noFill/>
          <a:ln>
            <a:noFill/>
          </a:ln>
        </p:spPr>
        <p:txBody>
          <a:bodyPr spcFirstLastPara="1" wrap="square" lIns="90000" tIns="46800" rIns="90000" bIns="46800" anchor="t" anchorCtr="0">
            <a:noAutofit/>
          </a:bodyPr>
          <a:lstStyle/>
          <a:p>
            <a:pPr marL="342900" marR="0" lvl="0" indent="-333375" algn="ctr" rtl="0">
              <a:lnSpc>
                <a:spcPct val="100000"/>
              </a:lnSpc>
              <a:spcBef>
                <a:spcPts val="0"/>
              </a:spcBef>
              <a:spcAft>
                <a:spcPts val="0"/>
              </a:spcAft>
              <a:buClr>
                <a:srgbClr val="000000"/>
              </a:buClr>
              <a:buSzPts val="4000"/>
              <a:buFont typeface="Times New Roman"/>
              <a:buNone/>
            </a:pPr>
            <a:r>
              <a:rPr lang="en-US" sz="4000" b="0" i="0" u="none">
                <a:solidFill>
                  <a:schemeClr val="dk1"/>
                </a:solidFill>
                <a:latin typeface="Arial"/>
                <a:ea typeface="Arial"/>
                <a:cs typeface="Arial"/>
                <a:sym typeface="Arial"/>
              </a:rPr>
              <a:t>Now your paper money is worth less!</a:t>
            </a:r>
            <a:endParaRPr/>
          </a:p>
        </p:txBody>
      </p:sp>
      <p:sp>
        <p:nvSpPr>
          <p:cNvPr id="333" name="Google Shape;333;p45"/>
          <p:cNvSpPr txBox="1"/>
          <p:nvPr/>
        </p:nvSpPr>
        <p:spPr>
          <a:xfrm>
            <a:off x="2286000" y="3124200"/>
            <a:ext cx="1676400" cy="1435100"/>
          </a:xfrm>
          <a:prstGeom prst="rect">
            <a:avLst/>
          </a:pr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chemeClr val="dk1"/>
              </a:buClr>
              <a:buSzPts val="8800"/>
              <a:buFont typeface="Arial"/>
              <a:buNone/>
            </a:pPr>
            <a:r>
              <a:rPr lang="en-US" sz="8800" b="0" i="0" u="none">
                <a:solidFill>
                  <a:schemeClr val="dk1"/>
                </a:solidFill>
                <a:latin typeface="Arial"/>
                <a:ea typeface="Arial"/>
                <a:cs typeface="Arial"/>
                <a:sym typeface="Arial"/>
              </a:rPr>
              <a:t>=</a:t>
            </a:r>
            <a:endParaRPr/>
          </a:p>
        </p:txBody>
      </p:sp>
      <p:pic>
        <p:nvPicPr>
          <p:cNvPr id="334" name="Google Shape;334;p45"/>
          <p:cNvPicPr preferRelativeResize="0"/>
          <p:nvPr/>
        </p:nvPicPr>
        <p:blipFill rotWithShape="1">
          <a:blip r:embed="rId3">
            <a:alphaModFix/>
          </a:blip>
          <a:srcRect/>
          <a:stretch/>
        </p:blipFill>
        <p:spPr>
          <a:xfrm>
            <a:off x="3733800" y="3276600"/>
            <a:ext cx="1219200" cy="1219200"/>
          </a:xfrm>
          <a:prstGeom prst="rect">
            <a:avLst/>
          </a:prstGeom>
          <a:noFill/>
          <a:ln>
            <a:noFill/>
          </a:ln>
        </p:spPr>
      </p:pic>
      <p:pic>
        <p:nvPicPr>
          <p:cNvPr id="335" name="Google Shape;335;p45"/>
          <p:cNvPicPr preferRelativeResize="0"/>
          <p:nvPr/>
        </p:nvPicPr>
        <p:blipFill rotWithShape="1">
          <a:blip r:embed="rId4">
            <a:alphaModFix/>
          </a:blip>
          <a:srcRect/>
          <a:stretch/>
        </p:blipFill>
        <p:spPr>
          <a:xfrm>
            <a:off x="1052515" y="2895600"/>
            <a:ext cx="1482725" cy="2438400"/>
          </a:xfrm>
          <a:prstGeom prst="rect">
            <a:avLst/>
          </a:prstGeom>
          <a:noFill/>
          <a:ln>
            <a:noFill/>
          </a:ln>
        </p:spPr>
      </p:pic>
      <p:sp>
        <p:nvSpPr>
          <p:cNvPr id="336" name="Google Shape;336;p45"/>
          <p:cNvSpPr txBox="1"/>
          <p:nvPr/>
        </p:nvSpPr>
        <p:spPr>
          <a:xfrm>
            <a:off x="4724400" y="3124200"/>
            <a:ext cx="1676400" cy="1435100"/>
          </a:xfrm>
          <a:prstGeom prst="rect">
            <a:avLst/>
          </a:pr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chemeClr val="dk1"/>
              </a:buClr>
              <a:buSzPts val="8800"/>
              <a:buFont typeface="Arial"/>
              <a:buNone/>
            </a:pPr>
            <a:r>
              <a:rPr lang="en-US" sz="8800" b="0" i="0" u="none">
                <a:solidFill>
                  <a:schemeClr val="dk1"/>
                </a:solidFill>
                <a:latin typeface="Arial"/>
                <a:ea typeface="Arial"/>
                <a:cs typeface="Arial"/>
                <a:sym typeface="Arial"/>
              </a:rPr>
              <a:t>=</a:t>
            </a:r>
            <a:endParaRPr/>
          </a:p>
        </p:txBody>
      </p:sp>
      <p:pic>
        <p:nvPicPr>
          <p:cNvPr id="337" name="Google Shape;337;p45"/>
          <p:cNvPicPr preferRelativeResize="0"/>
          <p:nvPr/>
        </p:nvPicPr>
        <p:blipFill rotWithShape="1">
          <a:blip r:embed="rId5">
            <a:alphaModFix/>
          </a:blip>
          <a:srcRect/>
          <a:stretch/>
        </p:blipFill>
        <p:spPr>
          <a:xfrm>
            <a:off x="6019800" y="2667000"/>
            <a:ext cx="2743200" cy="1135062"/>
          </a:xfrm>
          <a:prstGeom prst="rect">
            <a:avLst/>
          </a:prstGeom>
          <a:noFill/>
          <a:ln>
            <a:noFill/>
          </a:ln>
        </p:spPr>
      </p:pic>
      <p:pic>
        <p:nvPicPr>
          <p:cNvPr id="338" name="Google Shape;338;p45"/>
          <p:cNvPicPr preferRelativeResize="0"/>
          <p:nvPr/>
        </p:nvPicPr>
        <p:blipFill rotWithShape="1">
          <a:blip r:embed="rId5">
            <a:alphaModFix/>
          </a:blip>
          <a:srcRect/>
          <a:stretch/>
        </p:blipFill>
        <p:spPr>
          <a:xfrm>
            <a:off x="6019800" y="4038600"/>
            <a:ext cx="2743200" cy="1135062"/>
          </a:xfrm>
          <a:prstGeom prst="rect">
            <a:avLst/>
          </a:prstGeom>
          <a:noFill/>
          <a:ln>
            <a:noFill/>
          </a:ln>
        </p:spPr>
      </p:pic>
      <p:sp>
        <p:nvSpPr>
          <p:cNvPr id="339" name="Google Shape;339;p45"/>
          <p:cNvSpPr txBox="1"/>
          <p:nvPr/>
        </p:nvSpPr>
        <p:spPr>
          <a:xfrm>
            <a:off x="76200" y="5562600"/>
            <a:ext cx="9067800" cy="703262"/>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4000" b="0" i="0" u="none">
                <a:solidFill>
                  <a:schemeClr val="dk1"/>
                </a:solidFill>
                <a:latin typeface="Arial"/>
                <a:ea typeface="Arial"/>
                <a:cs typeface="Arial"/>
                <a:sym typeface="Arial"/>
              </a:rPr>
              <a:t>Soda used to cost $1.  Now it costs $2!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100000">
              <a:srgbClr val="85C2FF"/>
            </a:gs>
          </a:gsLst>
          <a:lin ang="5400000" scaled="0"/>
        </a:gradFill>
        <a:effectLst/>
      </p:bgPr>
    </p:bg>
    <p:spTree>
      <p:nvGrpSpPr>
        <p:cNvPr id="1" name="Shape 344"/>
        <p:cNvGrpSpPr/>
        <p:nvPr/>
      </p:nvGrpSpPr>
      <p:grpSpPr>
        <a:xfrm>
          <a:off x="0" y="0"/>
          <a:ext cx="0" cy="0"/>
          <a:chOff x="0" y="0"/>
          <a:chExt cx="0" cy="0"/>
        </a:xfrm>
      </p:grpSpPr>
      <p:sp>
        <p:nvSpPr>
          <p:cNvPr id="345" name="Google Shape;345;p46"/>
          <p:cNvSpPr txBox="1">
            <a:spLocks noGrp="1"/>
          </p:cNvSpPr>
          <p:nvPr>
            <p:ph type="title"/>
          </p:nvPr>
        </p:nvSpPr>
        <p:spPr>
          <a:xfrm>
            <a:off x="457200" y="274637"/>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4400"/>
              <a:buFont typeface="Times New Roman"/>
              <a:buNone/>
            </a:pPr>
            <a:r>
              <a:rPr lang="en-US" sz="4400" b="0" i="0" u="none" strike="noStrike" cap="none">
                <a:solidFill>
                  <a:schemeClr val="dk1"/>
                </a:solidFill>
                <a:latin typeface="Arial"/>
                <a:ea typeface="Arial"/>
                <a:cs typeface="Arial"/>
                <a:sym typeface="Arial"/>
              </a:rPr>
              <a:t>Weak Government = Problems!</a:t>
            </a:r>
            <a:endParaRPr/>
          </a:p>
        </p:txBody>
      </p:sp>
      <p:pic>
        <p:nvPicPr>
          <p:cNvPr id="346" name="Google Shape;346;p46"/>
          <p:cNvPicPr preferRelativeResize="0"/>
          <p:nvPr/>
        </p:nvPicPr>
        <p:blipFill rotWithShape="1">
          <a:blip r:embed="rId3">
            <a:alphaModFix/>
          </a:blip>
          <a:srcRect/>
          <a:stretch/>
        </p:blipFill>
        <p:spPr>
          <a:xfrm>
            <a:off x="76426" y="1594550"/>
            <a:ext cx="2710550" cy="3991875"/>
          </a:xfrm>
          <a:prstGeom prst="rect">
            <a:avLst/>
          </a:prstGeom>
          <a:noFill/>
          <a:ln>
            <a:noFill/>
          </a:ln>
        </p:spPr>
      </p:pic>
      <p:sp>
        <p:nvSpPr>
          <p:cNvPr id="347" name="Google Shape;347;p46"/>
          <p:cNvSpPr/>
          <p:nvPr/>
        </p:nvSpPr>
        <p:spPr>
          <a:xfrm>
            <a:off x="2786975" y="3075725"/>
            <a:ext cx="775494" cy="609606"/>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lnTo>
                  <a:pt x="16200" y="0"/>
                </a:lnTo>
                <a:close/>
              </a:path>
              <a:path w="21600" h="21600" extrusionOk="0">
                <a:moveTo>
                  <a:pt x="1350" y="5400"/>
                </a:moveTo>
                <a:lnTo>
                  <a:pt x="1350" y="16200"/>
                </a:lnTo>
                <a:lnTo>
                  <a:pt x="2700" y="16200"/>
                </a:lnTo>
                <a:lnTo>
                  <a:pt x="2700" y="5400"/>
                </a:lnTo>
                <a:lnTo>
                  <a:pt x="1350" y="5400"/>
                </a:lnTo>
                <a:close/>
              </a:path>
              <a:path w="21600" h="21600" extrusionOk="0">
                <a:moveTo>
                  <a:pt x="0" y="5400"/>
                </a:moveTo>
                <a:lnTo>
                  <a:pt x="0" y="16200"/>
                </a:lnTo>
                <a:lnTo>
                  <a:pt x="675" y="16200"/>
                </a:lnTo>
                <a:lnTo>
                  <a:pt x="675" y="5400"/>
                </a:lnTo>
                <a:lnTo>
                  <a:pt x="0" y="5400"/>
                </a:lnTo>
                <a:close/>
              </a:path>
            </a:pathLst>
          </a:custGeom>
          <a:solidFill>
            <a:srgbClr val="BBE0E3"/>
          </a:solidFill>
          <a:ln w="9525" cap="sq"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348" name="Google Shape;348;p46"/>
          <p:cNvPicPr preferRelativeResize="0"/>
          <p:nvPr/>
        </p:nvPicPr>
        <p:blipFill rotWithShape="1">
          <a:blip r:embed="rId4">
            <a:alphaModFix/>
          </a:blip>
          <a:srcRect/>
          <a:stretch/>
        </p:blipFill>
        <p:spPr>
          <a:xfrm>
            <a:off x="3506939" y="2005475"/>
            <a:ext cx="1895475" cy="2628900"/>
          </a:xfrm>
          <a:prstGeom prst="rect">
            <a:avLst/>
          </a:prstGeom>
          <a:noFill/>
          <a:ln>
            <a:noFill/>
          </a:ln>
        </p:spPr>
      </p:pic>
      <p:sp>
        <p:nvSpPr>
          <p:cNvPr id="349" name="Google Shape;349;p46"/>
          <p:cNvSpPr/>
          <p:nvPr/>
        </p:nvSpPr>
        <p:spPr>
          <a:xfrm>
            <a:off x="5346900" y="3075725"/>
            <a:ext cx="775494" cy="609606"/>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lnTo>
                  <a:pt x="16200" y="0"/>
                </a:lnTo>
                <a:close/>
              </a:path>
              <a:path w="21600" h="21600" extrusionOk="0">
                <a:moveTo>
                  <a:pt x="1350" y="5400"/>
                </a:moveTo>
                <a:lnTo>
                  <a:pt x="1350" y="16200"/>
                </a:lnTo>
                <a:lnTo>
                  <a:pt x="2700" y="16200"/>
                </a:lnTo>
                <a:lnTo>
                  <a:pt x="2700" y="5400"/>
                </a:lnTo>
                <a:lnTo>
                  <a:pt x="1350" y="5400"/>
                </a:lnTo>
                <a:close/>
              </a:path>
              <a:path w="21600" h="21600" extrusionOk="0">
                <a:moveTo>
                  <a:pt x="0" y="5400"/>
                </a:moveTo>
                <a:lnTo>
                  <a:pt x="0" y="16200"/>
                </a:lnTo>
                <a:lnTo>
                  <a:pt x="675" y="16200"/>
                </a:lnTo>
                <a:lnTo>
                  <a:pt x="675" y="5400"/>
                </a:lnTo>
                <a:lnTo>
                  <a:pt x="0" y="5400"/>
                </a:lnTo>
                <a:close/>
              </a:path>
            </a:pathLst>
          </a:custGeom>
          <a:solidFill>
            <a:srgbClr val="BBE0E3"/>
          </a:solidFill>
          <a:ln w="9525" cap="sq"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350" name="Google Shape;350;p46"/>
          <p:cNvPicPr preferRelativeResize="0"/>
          <p:nvPr/>
        </p:nvPicPr>
        <p:blipFill rotWithShape="1">
          <a:blip r:embed="rId5">
            <a:alphaModFix/>
          </a:blip>
          <a:srcRect/>
          <a:stretch/>
        </p:blipFill>
        <p:spPr>
          <a:xfrm>
            <a:off x="6122400" y="1594550"/>
            <a:ext cx="3021600" cy="399186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100000">
              <a:srgbClr val="85C2FF"/>
            </a:gs>
          </a:gsLst>
          <a:lin ang="5400000" scaled="0"/>
        </a:gradFill>
        <a:effectLst/>
      </p:bgPr>
    </p:bg>
    <p:spTree>
      <p:nvGrpSpPr>
        <p:cNvPr id="1" name="Shape 355"/>
        <p:cNvGrpSpPr/>
        <p:nvPr/>
      </p:nvGrpSpPr>
      <p:grpSpPr>
        <a:xfrm>
          <a:off x="0" y="0"/>
          <a:ext cx="0" cy="0"/>
          <a:chOff x="0" y="0"/>
          <a:chExt cx="0" cy="0"/>
        </a:xfrm>
      </p:grpSpPr>
      <p:sp>
        <p:nvSpPr>
          <p:cNvPr id="356" name="Google Shape;356;p47"/>
          <p:cNvSpPr txBox="1">
            <a:spLocks noGrp="1"/>
          </p:cNvSpPr>
          <p:nvPr>
            <p:ph type="title"/>
          </p:nvPr>
        </p:nvSpPr>
        <p:spPr>
          <a:xfrm>
            <a:off x="457200" y="274637"/>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4400"/>
              <a:buFont typeface="Times New Roman"/>
              <a:buNone/>
            </a:pPr>
            <a:r>
              <a:rPr lang="en-US" sz="4400" b="0" i="0" u="none" strike="noStrike" cap="none">
                <a:solidFill>
                  <a:schemeClr val="dk1"/>
                </a:solidFill>
                <a:latin typeface="Arial"/>
                <a:ea typeface="Arial"/>
                <a:cs typeface="Arial"/>
                <a:sym typeface="Arial"/>
              </a:rPr>
              <a:t>Financial Crisis</a:t>
            </a:r>
            <a:endParaRPr/>
          </a:p>
        </p:txBody>
      </p:sp>
      <p:sp>
        <p:nvSpPr>
          <p:cNvPr id="357" name="Google Shape;357;p47"/>
          <p:cNvSpPr txBox="1">
            <a:spLocks noGrp="1"/>
          </p:cNvSpPr>
          <p:nvPr>
            <p:ph type="body" idx="1"/>
          </p:nvPr>
        </p:nvSpPr>
        <p:spPr>
          <a:xfrm>
            <a:off x="457200" y="1600200"/>
            <a:ext cx="8229600" cy="4525962"/>
          </a:xfrm>
          <a:prstGeom prst="rect">
            <a:avLst/>
          </a:prstGeom>
          <a:noFill/>
          <a:ln>
            <a:noFill/>
          </a:ln>
        </p:spPr>
        <p:txBody>
          <a:bodyPr spcFirstLastPara="1" wrap="square" lIns="90000" tIns="46800" rIns="90000" bIns="46800" anchor="t" anchorCtr="0">
            <a:noAutofit/>
          </a:bodyPr>
          <a:lstStyle/>
          <a:p>
            <a:pPr marL="333375" marR="0" lvl="0" indent="-333375" algn="l" rtl="0">
              <a:lnSpc>
                <a:spcPct val="100000"/>
              </a:lnSpc>
              <a:spcBef>
                <a:spcPts val="0"/>
              </a:spcBef>
              <a:spcAft>
                <a:spcPts val="0"/>
              </a:spcAft>
              <a:buClr>
                <a:srgbClr val="FFFF00"/>
              </a:buClr>
              <a:buSzPts val="3200"/>
              <a:buFont typeface="Arial"/>
              <a:buChar char="•"/>
            </a:pPr>
            <a:r>
              <a:rPr lang="en-US" sz="3200" b="0" i="0" u="none">
                <a:solidFill>
                  <a:schemeClr val="dk1"/>
                </a:solidFill>
                <a:latin typeface="Arial"/>
                <a:ea typeface="Arial"/>
                <a:cs typeface="Arial"/>
                <a:sym typeface="Arial"/>
              </a:rPr>
              <a:t>The Congress didn't have the power to tax states</a:t>
            </a:r>
            <a:r>
              <a:rPr lang="en-US">
                <a:solidFill>
                  <a:schemeClr val="dk1"/>
                </a:solidFill>
              </a:rPr>
              <a:t> </a:t>
            </a:r>
            <a:r>
              <a:rPr lang="en-US" sz="3200" b="0" i="0" u="none">
                <a:solidFill>
                  <a:schemeClr val="dk1"/>
                </a:solidFill>
                <a:latin typeface="Arial"/>
                <a:ea typeface="Arial"/>
                <a:cs typeface="Arial"/>
                <a:sym typeface="Arial"/>
              </a:rPr>
              <a:t>they could only ask for money</a:t>
            </a:r>
            <a:endParaRPr/>
          </a:p>
          <a:p>
            <a:pPr marL="333375" marR="0" lvl="0" indent="-333375" algn="l" rtl="0">
              <a:lnSpc>
                <a:spcPct val="100000"/>
              </a:lnSpc>
              <a:spcBef>
                <a:spcPts val="800"/>
              </a:spcBef>
              <a:spcAft>
                <a:spcPts val="0"/>
              </a:spcAft>
              <a:buClr>
                <a:srgbClr val="FFFF00"/>
              </a:buClr>
              <a:buSzPts val="3200"/>
              <a:buFont typeface="Arial"/>
              <a:buChar char="•"/>
            </a:pPr>
            <a:r>
              <a:rPr lang="en-US" sz="3200" b="0" i="0" u="none">
                <a:solidFill>
                  <a:schemeClr val="dk1"/>
                </a:solidFill>
                <a:latin typeface="Arial"/>
                <a:ea typeface="Arial"/>
                <a:cs typeface="Arial"/>
                <a:sym typeface="Arial"/>
              </a:rPr>
              <a:t>The states said no</a:t>
            </a:r>
            <a:endParaRPr/>
          </a:p>
          <a:p>
            <a:pPr marL="333375" marR="0" lvl="0" indent="-333375" algn="l" rtl="0">
              <a:lnSpc>
                <a:spcPct val="100000"/>
              </a:lnSpc>
              <a:spcBef>
                <a:spcPts val="800"/>
              </a:spcBef>
              <a:spcAft>
                <a:spcPts val="0"/>
              </a:spcAft>
              <a:buClr>
                <a:srgbClr val="FFFF00"/>
              </a:buClr>
              <a:buSzPts val="3200"/>
              <a:buFont typeface="Arial"/>
              <a:buChar char="•"/>
            </a:pPr>
            <a:r>
              <a:rPr lang="en-US" sz="3200" b="0" i="0" u="none">
                <a:solidFill>
                  <a:schemeClr val="dk1"/>
                </a:solidFill>
                <a:latin typeface="Arial"/>
                <a:ea typeface="Arial"/>
                <a:cs typeface="Arial"/>
                <a:sym typeface="Arial"/>
              </a:rPr>
              <a:t>So Congress couldn't pay its bills</a:t>
            </a:r>
            <a:endParaRPr/>
          </a:p>
          <a:p>
            <a:pPr marL="333375" marR="0" lvl="0" indent="-333375" algn="l" rtl="0">
              <a:lnSpc>
                <a:spcPct val="100000"/>
              </a:lnSpc>
              <a:spcBef>
                <a:spcPts val="800"/>
              </a:spcBef>
              <a:spcAft>
                <a:spcPts val="0"/>
              </a:spcAft>
              <a:buClr>
                <a:srgbClr val="FFFF00"/>
              </a:buClr>
              <a:buSzPts val="3200"/>
              <a:buFont typeface="Arial"/>
              <a:buChar char="•"/>
            </a:pPr>
            <a:r>
              <a:rPr lang="en-US" sz="3200" b="0" i="0" u="none">
                <a:solidFill>
                  <a:schemeClr val="dk1"/>
                </a:solidFill>
                <a:latin typeface="Arial"/>
                <a:ea typeface="Arial"/>
                <a:cs typeface="Arial"/>
                <a:sym typeface="Arial"/>
              </a:rPr>
              <a:t>So they printed more money</a:t>
            </a:r>
            <a:endParaRPr/>
          </a:p>
          <a:p>
            <a:pPr marL="333375" marR="0" lvl="0" indent="-333375" algn="l" rtl="0">
              <a:lnSpc>
                <a:spcPct val="100000"/>
              </a:lnSpc>
              <a:spcBef>
                <a:spcPts val="800"/>
              </a:spcBef>
              <a:spcAft>
                <a:spcPts val="0"/>
              </a:spcAft>
              <a:buClr>
                <a:srgbClr val="FFFF00"/>
              </a:buClr>
              <a:buSzPts val="3200"/>
              <a:buFont typeface="Arial"/>
              <a:buChar char="•"/>
            </a:pPr>
            <a:r>
              <a:rPr lang="en-US" sz="3200" b="0" i="0" u="none">
                <a:solidFill>
                  <a:schemeClr val="dk1"/>
                </a:solidFill>
                <a:latin typeface="Arial"/>
                <a:ea typeface="Arial"/>
                <a:cs typeface="Arial"/>
                <a:sym typeface="Arial"/>
              </a:rPr>
              <a:t>So they caused inflation and made money worth less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7">
                                            <p:txEl>
                                              <p:pRg st="0" end="0"/>
                                            </p:txEl>
                                          </p:spTgt>
                                        </p:tgtEl>
                                        <p:attrNameLst>
                                          <p:attrName>style.visibility</p:attrName>
                                        </p:attrNameLst>
                                      </p:cBhvr>
                                      <p:to>
                                        <p:strVal val="visible"/>
                                      </p:to>
                                    </p:set>
                                    <p:animEffect transition="in" filter="fade">
                                      <p:cBhvr>
                                        <p:cTn id="7" dur="1000"/>
                                        <p:tgtEl>
                                          <p:spTgt spid="3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
                                            <p:txEl>
                                              <p:pRg st="1" end="1"/>
                                            </p:txEl>
                                          </p:spTgt>
                                        </p:tgtEl>
                                        <p:attrNameLst>
                                          <p:attrName>style.visibility</p:attrName>
                                        </p:attrNameLst>
                                      </p:cBhvr>
                                      <p:to>
                                        <p:strVal val="visible"/>
                                      </p:to>
                                    </p:set>
                                    <p:animEffect transition="in" filter="fade">
                                      <p:cBhvr>
                                        <p:cTn id="12" dur="1000"/>
                                        <p:tgtEl>
                                          <p:spTgt spid="3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7">
                                            <p:txEl>
                                              <p:pRg st="2" end="2"/>
                                            </p:txEl>
                                          </p:spTgt>
                                        </p:tgtEl>
                                        <p:attrNameLst>
                                          <p:attrName>style.visibility</p:attrName>
                                        </p:attrNameLst>
                                      </p:cBhvr>
                                      <p:to>
                                        <p:strVal val="visible"/>
                                      </p:to>
                                    </p:set>
                                    <p:animEffect transition="in" filter="fade">
                                      <p:cBhvr>
                                        <p:cTn id="17" dur="1000"/>
                                        <p:tgtEl>
                                          <p:spTgt spid="3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7">
                                            <p:txEl>
                                              <p:pRg st="3" end="3"/>
                                            </p:txEl>
                                          </p:spTgt>
                                        </p:tgtEl>
                                        <p:attrNameLst>
                                          <p:attrName>style.visibility</p:attrName>
                                        </p:attrNameLst>
                                      </p:cBhvr>
                                      <p:to>
                                        <p:strVal val="visible"/>
                                      </p:to>
                                    </p:set>
                                    <p:animEffect transition="in" filter="fade">
                                      <p:cBhvr>
                                        <p:cTn id="22" dur="1000"/>
                                        <p:tgtEl>
                                          <p:spTgt spid="3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7">
                                            <p:txEl>
                                              <p:pRg st="4" end="4"/>
                                            </p:txEl>
                                          </p:spTgt>
                                        </p:tgtEl>
                                        <p:attrNameLst>
                                          <p:attrName>style.visibility</p:attrName>
                                        </p:attrNameLst>
                                      </p:cBhvr>
                                      <p:to>
                                        <p:strVal val="visible"/>
                                      </p:to>
                                    </p:set>
                                    <p:animEffect transition="in" filter="fade">
                                      <p:cBhvr>
                                        <p:cTn id="27" dur="1000"/>
                                        <p:tgtEl>
                                          <p:spTgt spid="3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100000">
              <a:srgbClr val="85C2FF"/>
            </a:gs>
          </a:gsLst>
          <a:lin ang="5400000" scaled="0"/>
        </a:gradFill>
        <a:effectLst/>
      </p:bgPr>
    </p:bg>
    <p:spTree>
      <p:nvGrpSpPr>
        <p:cNvPr id="1" name="Shape 361"/>
        <p:cNvGrpSpPr/>
        <p:nvPr/>
      </p:nvGrpSpPr>
      <p:grpSpPr>
        <a:xfrm>
          <a:off x="0" y="0"/>
          <a:ext cx="0" cy="0"/>
          <a:chOff x="0" y="0"/>
          <a:chExt cx="0" cy="0"/>
        </a:xfrm>
      </p:grpSpPr>
      <p:sp>
        <p:nvSpPr>
          <p:cNvPr id="362" name="Google Shape;362;p48"/>
          <p:cNvSpPr txBox="1">
            <a:spLocks noGrp="1"/>
          </p:cNvSpPr>
          <p:nvPr>
            <p:ph type="title"/>
          </p:nvPr>
        </p:nvSpPr>
        <p:spPr>
          <a:xfrm>
            <a:off x="457200" y="274637"/>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4400"/>
              <a:buFont typeface="Times New Roman"/>
              <a:buNone/>
            </a:pPr>
            <a:r>
              <a:rPr lang="en-US" sz="4400" b="0" i="0" u="none" strike="noStrike" cap="none">
                <a:solidFill>
                  <a:schemeClr val="dk1"/>
                </a:solidFill>
                <a:latin typeface="Arial"/>
                <a:ea typeface="Arial"/>
                <a:cs typeface="Arial"/>
                <a:sym typeface="Arial"/>
              </a:rPr>
              <a:t>Why is Property So Important?</a:t>
            </a:r>
            <a:endParaRPr/>
          </a:p>
        </p:txBody>
      </p:sp>
      <p:sp>
        <p:nvSpPr>
          <p:cNvPr id="363" name="Google Shape;363;p48"/>
          <p:cNvSpPr txBox="1">
            <a:spLocks noGrp="1"/>
          </p:cNvSpPr>
          <p:nvPr>
            <p:ph type="body" idx="1"/>
          </p:nvPr>
        </p:nvSpPr>
        <p:spPr>
          <a:xfrm>
            <a:off x="457200" y="1600200"/>
            <a:ext cx="6248400" cy="4525962"/>
          </a:xfrm>
          <a:prstGeom prst="rect">
            <a:avLst/>
          </a:prstGeom>
          <a:noFill/>
          <a:ln>
            <a:noFill/>
          </a:ln>
        </p:spPr>
        <p:txBody>
          <a:bodyPr spcFirstLastPara="1" wrap="square" lIns="90000" tIns="46800" rIns="90000" bIns="46800" anchor="t" anchorCtr="0">
            <a:noAutofit/>
          </a:bodyPr>
          <a:lstStyle/>
          <a:p>
            <a:pPr marL="333375" marR="0" lvl="0" indent="-333375" algn="l" rtl="0">
              <a:lnSpc>
                <a:spcPct val="100000"/>
              </a:lnSpc>
              <a:spcBef>
                <a:spcPts val="0"/>
              </a:spcBef>
              <a:spcAft>
                <a:spcPts val="0"/>
              </a:spcAft>
              <a:buClr>
                <a:srgbClr val="FFFF00"/>
              </a:buClr>
              <a:buSzPts val="3200"/>
              <a:buFont typeface="Arial"/>
              <a:buChar char="•"/>
            </a:pPr>
            <a:r>
              <a:rPr lang="en-US" sz="3200" b="0" i="0" u="none">
                <a:solidFill>
                  <a:schemeClr val="dk1"/>
                </a:solidFill>
                <a:latin typeface="Arial"/>
                <a:ea typeface="Arial"/>
                <a:cs typeface="Arial"/>
                <a:sym typeface="Arial"/>
              </a:rPr>
              <a:t>Without property, you can't feed your family!</a:t>
            </a:r>
            <a:endParaRPr/>
          </a:p>
          <a:p>
            <a:pPr marL="333375" marR="0" lvl="0" indent="-333375" algn="l" rtl="0">
              <a:lnSpc>
                <a:spcPct val="100000"/>
              </a:lnSpc>
              <a:spcBef>
                <a:spcPts val="800"/>
              </a:spcBef>
              <a:spcAft>
                <a:spcPts val="0"/>
              </a:spcAft>
              <a:buClr>
                <a:srgbClr val="FFFF00"/>
              </a:buClr>
              <a:buSzPts val="3200"/>
              <a:buFont typeface="Arial"/>
              <a:buChar char="•"/>
            </a:pPr>
            <a:r>
              <a:rPr lang="en-US" sz="3200" b="0" i="0" u="none">
                <a:solidFill>
                  <a:schemeClr val="dk1"/>
                </a:solidFill>
                <a:latin typeface="Arial"/>
                <a:ea typeface="Arial"/>
                <a:cs typeface="Arial"/>
                <a:sym typeface="Arial"/>
              </a:rPr>
              <a:t>Without property, you can't vote!</a:t>
            </a:r>
            <a:endParaRPr/>
          </a:p>
          <a:p>
            <a:pPr marL="333375" marR="0" lvl="0" indent="-333375" algn="l" rtl="0">
              <a:lnSpc>
                <a:spcPct val="100000"/>
              </a:lnSpc>
              <a:spcBef>
                <a:spcPts val="800"/>
              </a:spcBef>
              <a:spcAft>
                <a:spcPts val="0"/>
              </a:spcAft>
              <a:buClr>
                <a:srgbClr val="FFFF00"/>
              </a:buClr>
              <a:buSzPts val="3200"/>
              <a:buFont typeface="Arial"/>
              <a:buChar char="•"/>
            </a:pPr>
            <a:r>
              <a:rPr lang="en-US" sz="3200" b="0" i="0" u="none">
                <a:solidFill>
                  <a:schemeClr val="dk1"/>
                </a:solidFill>
                <a:latin typeface="Arial"/>
                <a:ea typeface="Arial"/>
                <a:cs typeface="Arial"/>
                <a:sym typeface="Arial"/>
              </a:rPr>
              <a:t>Without property, you can't make money!</a:t>
            </a:r>
            <a:endParaRPr/>
          </a:p>
          <a:p>
            <a:pPr marL="333375" marR="0" lvl="0" indent="-333375" algn="l" rtl="0">
              <a:lnSpc>
                <a:spcPct val="100000"/>
              </a:lnSpc>
              <a:spcBef>
                <a:spcPts val="800"/>
              </a:spcBef>
              <a:spcAft>
                <a:spcPts val="0"/>
              </a:spcAft>
              <a:buClr>
                <a:srgbClr val="FFFF00"/>
              </a:buClr>
              <a:buSzPts val="3200"/>
              <a:buFont typeface="Arial"/>
              <a:buChar char="•"/>
            </a:pPr>
            <a:r>
              <a:rPr lang="en-US" sz="3200" b="0" i="0" u="none">
                <a:solidFill>
                  <a:schemeClr val="dk1"/>
                </a:solidFill>
                <a:latin typeface="Arial"/>
                <a:ea typeface="Arial"/>
                <a:cs typeface="Arial"/>
                <a:sym typeface="Arial"/>
              </a:rPr>
              <a:t>Without making money, you get thrown into debtor's prison!</a:t>
            </a:r>
            <a:endParaRPr/>
          </a:p>
        </p:txBody>
      </p:sp>
      <p:pic>
        <p:nvPicPr>
          <p:cNvPr id="364" name="Google Shape;364;p48"/>
          <p:cNvPicPr preferRelativeResize="0"/>
          <p:nvPr/>
        </p:nvPicPr>
        <p:blipFill rotWithShape="1">
          <a:blip r:embed="rId3">
            <a:alphaModFix/>
          </a:blip>
          <a:srcRect/>
          <a:stretch/>
        </p:blipFill>
        <p:spPr>
          <a:xfrm>
            <a:off x="5867400" y="2514600"/>
            <a:ext cx="1401762" cy="1447800"/>
          </a:xfrm>
          <a:prstGeom prst="rect">
            <a:avLst/>
          </a:prstGeom>
          <a:noFill/>
          <a:ln>
            <a:noFill/>
          </a:ln>
        </p:spPr>
      </p:pic>
      <p:pic>
        <p:nvPicPr>
          <p:cNvPr id="365" name="Google Shape;365;p48"/>
          <p:cNvPicPr preferRelativeResize="0"/>
          <p:nvPr/>
        </p:nvPicPr>
        <p:blipFill rotWithShape="1">
          <a:blip r:embed="rId4">
            <a:alphaModFix/>
          </a:blip>
          <a:srcRect/>
          <a:stretch/>
        </p:blipFill>
        <p:spPr>
          <a:xfrm>
            <a:off x="7467600" y="990600"/>
            <a:ext cx="1676400" cy="1449387"/>
          </a:xfrm>
          <a:prstGeom prst="rect">
            <a:avLst/>
          </a:prstGeom>
          <a:noFill/>
          <a:ln>
            <a:noFill/>
          </a:ln>
        </p:spPr>
      </p:pic>
      <p:pic>
        <p:nvPicPr>
          <p:cNvPr id="366" name="Google Shape;366;p48"/>
          <p:cNvPicPr preferRelativeResize="0"/>
          <p:nvPr/>
        </p:nvPicPr>
        <p:blipFill rotWithShape="1">
          <a:blip r:embed="rId5">
            <a:alphaModFix/>
          </a:blip>
          <a:srcRect/>
          <a:stretch/>
        </p:blipFill>
        <p:spPr>
          <a:xfrm>
            <a:off x="7543801" y="3581400"/>
            <a:ext cx="1282700" cy="1371600"/>
          </a:xfrm>
          <a:prstGeom prst="rect">
            <a:avLst/>
          </a:prstGeom>
          <a:noFill/>
          <a:ln>
            <a:noFill/>
          </a:ln>
        </p:spPr>
      </p:pic>
      <p:pic>
        <p:nvPicPr>
          <p:cNvPr id="367" name="Google Shape;367;p48"/>
          <p:cNvPicPr preferRelativeResize="0"/>
          <p:nvPr/>
        </p:nvPicPr>
        <p:blipFill rotWithShape="1">
          <a:blip r:embed="rId6">
            <a:alphaModFix/>
          </a:blip>
          <a:srcRect/>
          <a:stretch/>
        </p:blipFill>
        <p:spPr>
          <a:xfrm>
            <a:off x="6705603" y="5203831"/>
            <a:ext cx="1817687" cy="1654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xEl>
                                              <p:pRg st="0" end="0"/>
                                            </p:txEl>
                                          </p:spTgt>
                                        </p:tgtEl>
                                        <p:attrNameLst>
                                          <p:attrName>style.visibility</p:attrName>
                                        </p:attrNameLst>
                                      </p:cBhvr>
                                      <p:to>
                                        <p:strVal val="visible"/>
                                      </p:to>
                                    </p:set>
                                    <p:animEffect transition="in" filter="fade">
                                      <p:cBhvr>
                                        <p:cTn id="7" dur="1000"/>
                                        <p:tgtEl>
                                          <p:spTgt spid="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3">
                                            <p:txEl>
                                              <p:pRg st="1" end="1"/>
                                            </p:txEl>
                                          </p:spTgt>
                                        </p:tgtEl>
                                        <p:attrNameLst>
                                          <p:attrName>style.visibility</p:attrName>
                                        </p:attrNameLst>
                                      </p:cBhvr>
                                      <p:to>
                                        <p:strVal val="visible"/>
                                      </p:to>
                                    </p:set>
                                    <p:animEffect transition="in" filter="fade">
                                      <p:cBhvr>
                                        <p:cTn id="12" dur="1000"/>
                                        <p:tgtEl>
                                          <p:spTgt spid="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3">
                                            <p:txEl>
                                              <p:pRg st="2" end="2"/>
                                            </p:txEl>
                                          </p:spTgt>
                                        </p:tgtEl>
                                        <p:attrNameLst>
                                          <p:attrName>style.visibility</p:attrName>
                                        </p:attrNameLst>
                                      </p:cBhvr>
                                      <p:to>
                                        <p:strVal val="visible"/>
                                      </p:to>
                                    </p:set>
                                    <p:animEffect transition="in" filter="fade">
                                      <p:cBhvr>
                                        <p:cTn id="17" dur="1000"/>
                                        <p:tgtEl>
                                          <p:spTgt spid="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3">
                                            <p:txEl>
                                              <p:pRg st="3" end="3"/>
                                            </p:txEl>
                                          </p:spTgt>
                                        </p:tgtEl>
                                        <p:attrNameLst>
                                          <p:attrName>style.visibility</p:attrName>
                                        </p:attrNameLst>
                                      </p:cBhvr>
                                      <p:to>
                                        <p:strVal val="visible"/>
                                      </p:to>
                                    </p:set>
                                    <p:animEffect transition="in" filter="fade">
                                      <p:cBhvr>
                                        <p:cTn id="22" dur="1000"/>
                                        <p:tgtEl>
                                          <p:spTgt spid="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
        <p:cNvGrpSpPr/>
        <p:nvPr/>
      </p:nvGrpSpPr>
      <p:grpSpPr>
        <a:xfrm>
          <a:off x="0" y="0"/>
          <a:ext cx="0" cy="0"/>
          <a:chOff x="0" y="0"/>
          <a:chExt cx="0" cy="0"/>
        </a:xfrm>
      </p:grpSpPr>
      <p:sp>
        <p:nvSpPr>
          <p:cNvPr id="207" name="Google Shape;207;p31"/>
          <p:cNvSpPr txBox="1"/>
          <p:nvPr/>
        </p:nvSpPr>
        <p:spPr>
          <a:xfrm>
            <a:off x="6553200" y="6245225"/>
            <a:ext cx="2133600" cy="47625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a:t>
            </a:fld>
            <a:endParaRPr/>
          </a:p>
        </p:txBody>
      </p:sp>
      <p:sp>
        <p:nvSpPr>
          <p:cNvPr id="208" name="Google Shape;208;p31"/>
          <p:cNvSpPr txBox="1"/>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00000"/>
              </a:buClr>
              <a:buSzPts val="3400"/>
              <a:buFont typeface="Arial"/>
              <a:buNone/>
            </a:pPr>
            <a:r>
              <a:rPr lang="en-US" sz="3400" b="1" i="0" u="none">
                <a:solidFill>
                  <a:srgbClr val="800000"/>
                </a:solidFill>
                <a:latin typeface="Arial"/>
                <a:ea typeface="Arial"/>
                <a:cs typeface="Arial"/>
                <a:sym typeface="Arial"/>
              </a:rPr>
              <a:t>The Articles of Confederation</a:t>
            </a:r>
            <a:endParaRPr/>
          </a:p>
        </p:txBody>
      </p:sp>
      <p:sp>
        <p:nvSpPr>
          <p:cNvPr id="209" name="Google Shape;209;p31"/>
          <p:cNvSpPr txBox="1"/>
          <p:nvPr/>
        </p:nvSpPr>
        <p:spPr>
          <a:xfrm>
            <a:off x="457200" y="1600200"/>
            <a:ext cx="4038600" cy="5257800"/>
          </a:xfrm>
          <a:prstGeom prst="rect">
            <a:avLst/>
          </a:prstGeom>
          <a:noFill/>
          <a:ln>
            <a:noFill/>
          </a:ln>
        </p:spPr>
        <p:txBody>
          <a:bodyPr spcFirstLastPara="1" wrap="square" lIns="91425" tIns="45700" rIns="91425" bIns="45700" anchor="t" anchorCtr="0">
            <a:noAutofit/>
          </a:bodyPr>
          <a:lstStyle/>
          <a:p>
            <a:pPr marL="425450" marR="0" lvl="0" indent="-320675" algn="l" rtl="0">
              <a:lnSpc>
                <a:spcPct val="100000"/>
              </a:lnSpc>
              <a:spcBef>
                <a:spcPts val="0"/>
              </a:spcBef>
              <a:spcAft>
                <a:spcPts val="0"/>
              </a:spcAft>
              <a:buClr>
                <a:srgbClr val="000000"/>
              </a:buClr>
              <a:buSzPts val="1080"/>
              <a:buFont typeface="Noto Sans Symbols"/>
              <a:buChar char="●"/>
            </a:pPr>
            <a:r>
              <a:rPr lang="en-US" sz="2400" b="0" i="0" u="none">
                <a:solidFill>
                  <a:srgbClr val="000000"/>
                </a:solidFill>
                <a:latin typeface="Arial"/>
                <a:ea typeface="Arial"/>
                <a:cs typeface="Arial"/>
                <a:sym typeface="Arial"/>
              </a:rPr>
              <a:t>During the Revolution, the new United States needed a functioning government </a:t>
            </a:r>
            <a:endParaRPr/>
          </a:p>
          <a:p>
            <a:pPr marL="425450" marR="0" lvl="0" indent="-320675" algn="l" rtl="0">
              <a:lnSpc>
                <a:spcPct val="100000"/>
              </a:lnSpc>
              <a:spcBef>
                <a:spcPts val="600"/>
              </a:spcBef>
              <a:spcAft>
                <a:spcPts val="0"/>
              </a:spcAft>
              <a:buClr>
                <a:srgbClr val="000000"/>
              </a:buClr>
              <a:buSzPts val="1080"/>
              <a:buFont typeface="Noto Sans Symbols"/>
              <a:buChar char="●"/>
            </a:pPr>
            <a:r>
              <a:rPr lang="en-US" sz="2400" b="0" i="0" u="none">
                <a:solidFill>
                  <a:srgbClr val="000000"/>
                </a:solidFill>
                <a:latin typeface="Arial"/>
                <a:ea typeface="Arial"/>
                <a:cs typeface="Arial"/>
                <a:sym typeface="Arial"/>
              </a:rPr>
              <a:t>States would retain sovereignty</a:t>
            </a:r>
            <a:endParaRPr/>
          </a:p>
          <a:p>
            <a:pPr marL="425450" marR="0" lvl="0" indent="-320675" algn="l" rtl="0">
              <a:lnSpc>
                <a:spcPct val="100000"/>
              </a:lnSpc>
              <a:spcBef>
                <a:spcPts val="600"/>
              </a:spcBef>
              <a:spcAft>
                <a:spcPts val="0"/>
              </a:spcAft>
              <a:buClr>
                <a:srgbClr val="000000"/>
              </a:buClr>
              <a:buSzPts val="1080"/>
              <a:buFont typeface="Noto Sans Symbols"/>
              <a:buChar char="●"/>
            </a:pPr>
            <a:r>
              <a:rPr lang="en-US" sz="2400" b="0" i="0" u="none">
                <a:solidFill>
                  <a:srgbClr val="000000"/>
                </a:solidFill>
                <a:latin typeface="Arial"/>
                <a:ea typeface="Arial"/>
                <a:cs typeface="Arial"/>
                <a:sym typeface="Arial"/>
              </a:rPr>
              <a:t>Founders were fearful of concentrated power due to past experience with the British king. </a:t>
            </a:r>
            <a:endParaRPr/>
          </a:p>
        </p:txBody>
      </p:sp>
      <p:pic>
        <p:nvPicPr>
          <p:cNvPr id="210" name="Google Shape;210;p31"/>
          <p:cNvPicPr preferRelativeResize="0"/>
          <p:nvPr/>
        </p:nvPicPr>
        <p:blipFill rotWithShape="1">
          <a:blip r:embed="rId4">
            <a:alphaModFix/>
          </a:blip>
          <a:srcRect/>
          <a:stretch/>
        </p:blipFill>
        <p:spPr>
          <a:xfrm>
            <a:off x="4343400" y="1873250"/>
            <a:ext cx="4724400" cy="3308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100000">
              <a:srgbClr val="85C2FF"/>
            </a:gs>
          </a:gsLst>
          <a:lin ang="5400000" scaled="0"/>
        </a:gradFill>
        <a:effectLst/>
      </p:bgPr>
    </p:bg>
    <p:spTree>
      <p:nvGrpSpPr>
        <p:cNvPr id="1" name="Shape 372"/>
        <p:cNvGrpSpPr/>
        <p:nvPr/>
      </p:nvGrpSpPr>
      <p:grpSpPr>
        <a:xfrm>
          <a:off x="0" y="0"/>
          <a:ext cx="0" cy="0"/>
          <a:chOff x="0" y="0"/>
          <a:chExt cx="0" cy="0"/>
        </a:xfrm>
      </p:grpSpPr>
      <p:sp>
        <p:nvSpPr>
          <p:cNvPr id="373" name="Google Shape;373;p49"/>
          <p:cNvSpPr txBox="1">
            <a:spLocks noGrp="1"/>
          </p:cNvSpPr>
          <p:nvPr>
            <p:ph type="title"/>
          </p:nvPr>
        </p:nvSpPr>
        <p:spPr>
          <a:xfrm>
            <a:off x="457200" y="274637"/>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4400"/>
              <a:buFont typeface="Times New Roman"/>
              <a:buNone/>
            </a:pPr>
            <a:r>
              <a:rPr lang="en-US" sz="4400" b="0" i="0" u="none" strike="noStrike" cap="none">
                <a:solidFill>
                  <a:schemeClr val="dk1"/>
                </a:solidFill>
                <a:latin typeface="Arial"/>
                <a:ea typeface="Arial"/>
                <a:cs typeface="Arial"/>
                <a:sym typeface="Arial"/>
              </a:rPr>
              <a:t>Shay's Rebellion</a:t>
            </a:r>
            <a:endParaRPr/>
          </a:p>
        </p:txBody>
      </p:sp>
      <p:sp>
        <p:nvSpPr>
          <p:cNvPr id="374" name="Google Shape;374;p49"/>
          <p:cNvSpPr txBox="1">
            <a:spLocks noGrp="1"/>
          </p:cNvSpPr>
          <p:nvPr>
            <p:ph type="body" idx="1"/>
          </p:nvPr>
        </p:nvSpPr>
        <p:spPr>
          <a:xfrm>
            <a:off x="457200" y="1600200"/>
            <a:ext cx="4876800" cy="4572000"/>
          </a:xfrm>
          <a:prstGeom prst="rect">
            <a:avLst/>
          </a:prstGeom>
          <a:noFill/>
          <a:ln>
            <a:noFill/>
          </a:ln>
        </p:spPr>
        <p:txBody>
          <a:bodyPr spcFirstLastPara="1" wrap="square" lIns="90000" tIns="46800" rIns="90000" bIns="46800" anchor="t" anchorCtr="0">
            <a:noAutofit/>
          </a:bodyPr>
          <a:lstStyle/>
          <a:p>
            <a:pPr marL="333375" marR="0" lvl="0" indent="-333375" algn="l" rtl="0">
              <a:lnSpc>
                <a:spcPct val="100000"/>
              </a:lnSpc>
              <a:spcBef>
                <a:spcPts val="0"/>
              </a:spcBef>
              <a:spcAft>
                <a:spcPts val="0"/>
              </a:spcAft>
              <a:buClr>
                <a:srgbClr val="FFFF00"/>
              </a:buClr>
              <a:buSzPts val="3200"/>
              <a:buFont typeface="Arial"/>
              <a:buChar char="•"/>
            </a:pPr>
            <a:r>
              <a:rPr lang="en-US" sz="3200" b="0" i="0" u="none">
                <a:solidFill>
                  <a:schemeClr val="dk1"/>
                </a:solidFill>
                <a:latin typeface="Arial"/>
                <a:ea typeface="Arial"/>
                <a:cs typeface="Arial"/>
                <a:sym typeface="Arial"/>
              </a:rPr>
              <a:t>Daniel Shays and the farmers pick up their guns and go to the state courthouse to stop them from foreclosing on their homes.</a:t>
            </a:r>
            <a:endParaRPr/>
          </a:p>
          <a:p>
            <a:pPr marL="333375" marR="0" lvl="0" indent="-333375" algn="l" rtl="0">
              <a:lnSpc>
                <a:spcPct val="100000"/>
              </a:lnSpc>
              <a:spcBef>
                <a:spcPts val="800"/>
              </a:spcBef>
              <a:spcAft>
                <a:spcPts val="0"/>
              </a:spcAft>
              <a:buClr>
                <a:srgbClr val="FFFF00"/>
              </a:buClr>
              <a:buSzPts val="3200"/>
              <a:buFont typeface="Arial"/>
              <a:buChar char="•"/>
            </a:pPr>
            <a:r>
              <a:rPr lang="en-US" sz="3200" b="0" i="0" u="none">
                <a:solidFill>
                  <a:schemeClr val="dk1"/>
                </a:solidFill>
                <a:latin typeface="Arial"/>
                <a:ea typeface="Arial"/>
                <a:cs typeface="Arial"/>
                <a:sym typeface="Arial"/>
              </a:rPr>
              <a:t>AND IT WORKED!!!</a:t>
            </a:r>
            <a:endParaRPr/>
          </a:p>
        </p:txBody>
      </p:sp>
      <p:pic>
        <p:nvPicPr>
          <p:cNvPr id="375" name="Google Shape;375;p49"/>
          <p:cNvPicPr preferRelativeResize="0"/>
          <p:nvPr/>
        </p:nvPicPr>
        <p:blipFill rotWithShape="1">
          <a:blip r:embed="rId3">
            <a:alphaModFix/>
          </a:blip>
          <a:srcRect/>
          <a:stretch/>
        </p:blipFill>
        <p:spPr>
          <a:xfrm>
            <a:off x="5430837" y="1676400"/>
            <a:ext cx="3325812" cy="4419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100000">
              <a:srgbClr val="85C2FF"/>
            </a:gs>
          </a:gsLst>
          <a:lin ang="5400000" scaled="0"/>
        </a:gradFill>
        <a:effectLst/>
      </p:bgPr>
    </p:bg>
    <p:spTree>
      <p:nvGrpSpPr>
        <p:cNvPr id="1" name="Shape 379"/>
        <p:cNvGrpSpPr/>
        <p:nvPr/>
      </p:nvGrpSpPr>
      <p:grpSpPr>
        <a:xfrm>
          <a:off x="0" y="0"/>
          <a:ext cx="0" cy="0"/>
          <a:chOff x="0" y="0"/>
          <a:chExt cx="0" cy="0"/>
        </a:xfrm>
      </p:grpSpPr>
      <p:sp>
        <p:nvSpPr>
          <p:cNvPr id="380" name="Google Shape;380;p50"/>
          <p:cNvSpPr txBox="1">
            <a:spLocks noGrp="1"/>
          </p:cNvSpPr>
          <p:nvPr>
            <p:ph type="title"/>
          </p:nvPr>
        </p:nvSpPr>
        <p:spPr>
          <a:xfrm>
            <a:off x="457200" y="274637"/>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4400"/>
              <a:buFont typeface="Times New Roman"/>
              <a:buNone/>
            </a:pPr>
            <a:r>
              <a:rPr lang="en-US" sz="4400" b="0" i="0" u="none" strike="noStrike" cap="none">
                <a:solidFill>
                  <a:schemeClr val="dk1"/>
                </a:solidFill>
                <a:latin typeface="Arial"/>
                <a:ea typeface="Arial"/>
                <a:cs typeface="Arial"/>
                <a:sym typeface="Arial"/>
              </a:rPr>
              <a:t>So they kept doing it...</a:t>
            </a:r>
            <a:endParaRPr/>
          </a:p>
        </p:txBody>
      </p:sp>
      <p:pic>
        <p:nvPicPr>
          <p:cNvPr id="381" name="Google Shape;381;p50"/>
          <p:cNvPicPr preferRelativeResize="0"/>
          <p:nvPr/>
        </p:nvPicPr>
        <p:blipFill rotWithShape="1">
          <a:blip r:embed="rId3">
            <a:alphaModFix/>
          </a:blip>
          <a:srcRect/>
          <a:stretch/>
        </p:blipFill>
        <p:spPr>
          <a:xfrm>
            <a:off x="6949800" y="2476303"/>
            <a:ext cx="2089374" cy="2390051"/>
          </a:xfrm>
          <a:prstGeom prst="rect">
            <a:avLst/>
          </a:prstGeom>
          <a:noFill/>
          <a:ln>
            <a:noFill/>
          </a:ln>
        </p:spPr>
      </p:pic>
      <p:sp>
        <p:nvSpPr>
          <p:cNvPr id="382" name="Google Shape;382;p50"/>
          <p:cNvSpPr txBox="1"/>
          <p:nvPr/>
        </p:nvSpPr>
        <p:spPr>
          <a:xfrm>
            <a:off x="0" y="1357050"/>
            <a:ext cx="6749100" cy="3000000"/>
          </a:xfrm>
          <a:prstGeom prst="rect">
            <a:avLst/>
          </a:prstGeom>
          <a:noFill/>
          <a:ln>
            <a:noFill/>
          </a:ln>
        </p:spPr>
        <p:txBody>
          <a:bodyPr spcFirstLastPara="1" wrap="square" lIns="91425" tIns="91425" rIns="91425" bIns="91425" anchor="ctr" anchorCtr="0">
            <a:noAutofit/>
          </a:bodyPr>
          <a:lstStyle/>
          <a:p>
            <a:pPr marL="342900" lvl="0" indent="-333375" algn="l" rtl="0">
              <a:spcBef>
                <a:spcPts val="0"/>
              </a:spcBef>
              <a:spcAft>
                <a:spcPts val="0"/>
              </a:spcAft>
              <a:buNone/>
            </a:pPr>
            <a:r>
              <a:rPr lang="en-US" sz="3200">
                <a:solidFill>
                  <a:schemeClr val="dk1"/>
                </a:solidFill>
              </a:rPr>
              <a:t>Since the Articles of Confederation did not give Congress the power to raise a standing army, the federal government could not help stop the rebellion.</a:t>
            </a:r>
            <a:endParaRPr sz="32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100000">
              <a:srgbClr val="85C2FF"/>
            </a:gs>
          </a:gsLst>
          <a:lin ang="5400000" scaled="0"/>
        </a:gradFill>
        <a:effectLst/>
      </p:bgPr>
    </p:bg>
    <p:spTree>
      <p:nvGrpSpPr>
        <p:cNvPr id="1" name="Shape 386"/>
        <p:cNvGrpSpPr/>
        <p:nvPr/>
      </p:nvGrpSpPr>
      <p:grpSpPr>
        <a:xfrm>
          <a:off x="0" y="0"/>
          <a:ext cx="0" cy="0"/>
          <a:chOff x="0" y="0"/>
          <a:chExt cx="0" cy="0"/>
        </a:xfrm>
      </p:grpSpPr>
      <p:sp>
        <p:nvSpPr>
          <p:cNvPr id="387" name="Google Shape;387;p51"/>
          <p:cNvSpPr txBox="1">
            <a:spLocks noGrp="1"/>
          </p:cNvSpPr>
          <p:nvPr>
            <p:ph type="title"/>
          </p:nvPr>
        </p:nvSpPr>
        <p:spPr>
          <a:xfrm>
            <a:off x="457200" y="274637"/>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4400"/>
              <a:buFont typeface="Times New Roman"/>
              <a:buNone/>
            </a:pPr>
            <a:r>
              <a:rPr lang="en-US" sz="4400" b="0" i="0" u="none" strike="noStrike" cap="none">
                <a:solidFill>
                  <a:schemeClr val="dk1"/>
                </a:solidFill>
                <a:latin typeface="Arial"/>
                <a:ea typeface="Arial"/>
                <a:cs typeface="Arial"/>
                <a:sym typeface="Arial"/>
              </a:rPr>
              <a:t>The Climax</a:t>
            </a:r>
            <a:endParaRPr/>
          </a:p>
        </p:txBody>
      </p:sp>
      <p:sp>
        <p:nvSpPr>
          <p:cNvPr id="388" name="Google Shape;388;p51"/>
          <p:cNvSpPr txBox="1">
            <a:spLocks noGrp="1"/>
          </p:cNvSpPr>
          <p:nvPr>
            <p:ph type="body" idx="1"/>
          </p:nvPr>
        </p:nvSpPr>
        <p:spPr>
          <a:xfrm>
            <a:off x="457200" y="1600200"/>
            <a:ext cx="8229600" cy="4525962"/>
          </a:xfrm>
          <a:prstGeom prst="rect">
            <a:avLst/>
          </a:prstGeom>
          <a:noFill/>
          <a:ln>
            <a:noFill/>
          </a:ln>
        </p:spPr>
        <p:txBody>
          <a:bodyPr spcFirstLastPara="1" wrap="square" lIns="90000" tIns="46800" rIns="90000" bIns="46800" anchor="t" anchorCtr="0">
            <a:noAutofit/>
          </a:bodyPr>
          <a:lstStyle/>
          <a:p>
            <a:pPr marL="342900" marR="0" lvl="0" indent="-333375" algn="l" rtl="0">
              <a:lnSpc>
                <a:spcPct val="100000"/>
              </a:lnSpc>
              <a:spcBef>
                <a:spcPts val="0"/>
              </a:spcBef>
              <a:spcAft>
                <a:spcPts val="0"/>
              </a:spcAft>
              <a:buClr>
                <a:srgbClr val="000000"/>
              </a:buClr>
              <a:buSzPts val="3200"/>
              <a:buFont typeface="Times New Roman"/>
              <a:buNone/>
            </a:pPr>
            <a:r>
              <a:rPr lang="en-US" sz="3200" b="0" i="0" u="none">
                <a:solidFill>
                  <a:schemeClr val="dk1"/>
                </a:solidFill>
                <a:latin typeface="Arial"/>
                <a:ea typeface="Arial"/>
                <a:cs typeface="Arial"/>
                <a:sym typeface="Arial"/>
              </a:rPr>
              <a:t>The state of Massachusetts sets up an army.</a:t>
            </a:r>
            <a:endParaRPr/>
          </a:p>
          <a:p>
            <a:pPr marL="342900" marR="0" lvl="0" indent="-333375" algn="l" rtl="0">
              <a:lnSpc>
                <a:spcPct val="100000"/>
              </a:lnSpc>
              <a:spcBef>
                <a:spcPts val="800"/>
              </a:spcBef>
              <a:spcAft>
                <a:spcPts val="0"/>
              </a:spcAft>
              <a:buClr>
                <a:srgbClr val="000000"/>
              </a:buClr>
              <a:buSzPts val="3200"/>
              <a:buFont typeface="Times New Roman"/>
              <a:buNone/>
            </a:pPr>
            <a:r>
              <a:rPr lang="en-US" sz="3200" b="0" i="0" u="none">
                <a:solidFill>
                  <a:schemeClr val="dk1"/>
                </a:solidFill>
                <a:latin typeface="Arial"/>
                <a:ea typeface="Arial"/>
                <a:cs typeface="Arial"/>
                <a:sym typeface="Arial"/>
              </a:rPr>
              <a:t>Shays and his followers try to take over a federal arsenal to get more guns so that they could fight the army.</a:t>
            </a:r>
            <a:endParaRPr/>
          </a:p>
        </p:txBody>
      </p:sp>
      <p:pic>
        <p:nvPicPr>
          <p:cNvPr id="389" name="Google Shape;389;p51"/>
          <p:cNvPicPr preferRelativeResize="0"/>
          <p:nvPr/>
        </p:nvPicPr>
        <p:blipFill rotWithShape="1">
          <a:blip r:embed="rId3">
            <a:alphaModFix/>
          </a:blip>
          <a:srcRect/>
          <a:stretch/>
        </p:blipFill>
        <p:spPr>
          <a:xfrm>
            <a:off x="990600" y="4191000"/>
            <a:ext cx="2819400" cy="20748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8">
                                            <p:txEl>
                                              <p:pRg st="0" end="0"/>
                                            </p:txEl>
                                          </p:spTgt>
                                        </p:tgtEl>
                                        <p:attrNameLst>
                                          <p:attrName>style.visibility</p:attrName>
                                        </p:attrNameLst>
                                      </p:cBhvr>
                                      <p:to>
                                        <p:strVal val="visible"/>
                                      </p:to>
                                    </p:set>
                                    <p:animEffect transition="in" filter="fade">
                                      <p:cBhvr>
                                        <p:cTn id="7" dur="1000"/>
                                        <p:tgtEl>
                                          <p:spTgt spid="3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8">
                                            <p:txEl>
                                              <p:pRg st="1" end="1"/>
                                            </p:txEl>
                                          </p:spTgt>
                                        </p:tgtEl>
                                        <p:attrNameLst>
                                          <p:attrName>style.visibility</p:attrName>
                                        </p:attrNameLst>
                                      </p:cBhvr>
                                      <p:to>
                                        <p:strVal val="visible"/>
                                      </p:to>
                                    </p:set>
                                    <p:animEffect transition="in" filter="fade">
                                      <p:cBhvr>
                                        <p:cTn id="12" dur="1000"/>
                                        <p:tgtEl>
                                          <p:spTgt spid="3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100000">
              <a:srgbClr val="85C2FF"/>
            </a:gs>
          </a:gsLst>
          <a:lin ang="5400000" scaled="0"/>
        </a:gradFill>
        <a:effectLst/>
      </p:bgPr>
    </p:bg>
    <p:spTree>
      <p:nvGrpSpPr>
        <p:cNvPr id="1" name="Shape 393"/>
        <p:cNvGrpSpPr/>
        <p:nvPr/>
      </p:nvGrpSpPr>
      <p:grpSpPr>
        <a:xfrm>
          <a:off x="0" y="0"/>
          <a:ext cx="0" cy="0"/>
          <a:chOff x="0" y="0"/>
          <a:chExt cx="0" cy="0"/>
        </a:xfrm>
      </p:grpSpPr>
      <p:sp>
        <p:nvSpPr>
          <p:cNvPr id="394" name="Google Shape;394;p52"/>
          <p:cNvSpPr txBox="1">
            <a:spLocks noGrp="1"/>
          </p:cNvSpPr>
          <p:nvPr>
            <p:ph type="title"/>
          </p:nvPr>
        </p:nvSpPr>
        <p:spPr>
          <a:xfrm>
            <a:off x="457200" y="274637"/>
            <a:ext cx="8153400" cy="1554162"/>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3600"/>
              <a:buFont typeface="Times New Roman"/>
              <a:buNone/>
            </a:pPr>
            <a:r>
              <a:rPr lang="en-US" sz="3600" b="0" i="0" u="none" strike="noStrike" cap="none">
                <a:solidFill>
                  <a:schemeClr val="dk1"/>
                </a:solidFill>
                <a:latin typeface="Arial"/>
                <a:ea typeface="Arial"/>
                <a:cs typeface="Arial"/>
                <a:sym typeface="Arial"/>
              </a:rPr>
              <a:t>Shays and his men lost the battle.</a:t>
            </a:r>
            <a:br>
              <a:rPr lang="en-US" sz="3600" b="0" i="0" u="none" strike="noStrike" cap="none">
                <a:solidFill>
                  <a:schemeClr val="dk1"/>
                </a:solidFill>
                <a:latin typeface="Arial"/>
                <a:ea typeface="Arial"/>
                <a:cs typeface="Arial"/>
                <a:sym typeface="Arial"/>
              </a:rPr>
            </a:br>
            <a:r>
              <a:rPr lang="en-US" sz="3600" b="0" i="0" u="none" strike="noStrike" cap="none">
                <a:solidFill>
                  <a:schemeClr val="dk1"/>
                </a:solidFill>
                <a:latin typeface="Arial"/>
                <a:ea typeface="Arial"/>
                <a:cs typeface="Arial"/>
                <a:sym typeface="Arial"/>
              </a:rPr>
              <a:t>Some of them got the death penalty for having participated in the rebellion.</a:t>
            </a:r>
            <a:endParaRPr/>
          </a:p>
        </p:txBody>
      </p:sp>
      <p:pic>
        <p:nvPicPr>
          <p:cNvPr id="395" name="Google Shape;395;p52"/>
          <p:cNvPicPr preferRelativeResize="0"/>
          <p:nvPr/>
        </p:nvPicPr>
        <p:blipFill rotWithShape="1">
          <a:blip r:embed="rId3">
            <a:alphaModFix/>
          </a:blip>
          <a:srcRect/>
          <a:stretch/>
        </p:blipFill>
        <p:spPr>
          <a:xfrm>
            <a:off x="1524000" y="2233618"/>
            <a:ext cx="6324600" cy="431958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100000">
              <a:srgbClr val="85C2FF"/>
            </a:gs>
          </a:gsLst>
          <a:lin ang="5400000" scaled="0"/>
        </a:gradFill>
        <a:effectLst/>
      </p:bgPr>
    </p:bg>
    <p:spTree>
      <p:nvGrpSpPr>
        <p:cNvPr id="1" name="Shape 399"/>
        <p:cNvGrpSpPr/>
        <p:nvPr/>
      </p:nvGrpSpPr>
      <p:grpSpPr>
        <a:xfrm>
          <a:off x="0" y="0"/>
          <a:ext cx="0" cy="0"/>
          <a:chOff x="0" y="0"/>
          <a:chExt cx="0" cy="0"/>
        </a:xfrm>
      </p:grpSpPr>
      <p:sp>
        <p:nvSpPr>
          <p:cNvPr id="400" name="Google Shape;400;p53"/>
          <p:cNvSpPr txBox="1">
            <a:spLocks noGrp="1"/>
          </p:cNvSpPr>
          <p:nvPr>
            <p:ph type="title"/>
          </p:nvPr>
        </p:nvSpPr>
        <p:spPr>
          <a:xfrm>
            <a:off x="457200" y="274637"/>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4400"/>
              <a:buFont typeface="Times New Roman"/>
              <a:buNone/>
            </a:pPr>
            <a:r>
              <a:rPr lang="en-US" sz="4400" b="0" i="0" u="none" strike="noStrike" cap="none">
                <a:solidFill>
                  <a:schemeClr val="dk1"/>
                </a:solidFill>
                <a:latin typeface="Arial"/>
                <a:ea typeface="Arial"/>
                <a:cs typeface="Arial"/>
                <a:sym typeface="Arial"/>
              </a:rPr>
              <a:t>Something Needed to be Done</a:t>
            </a:r>
            <a:endParaRPr/>
          </a:p>
        </p:txBody>
      </p:sp>
      <p:sp>
        <p:nvSpPr>
          <p:cNvPr id="401" name="Google Shape;401;p53"/>
          <p:cNvSpPr txBox="1">
            <a:spLocks noGrp="1"/>
          </p:cNvSpPr>
          <p:nvPr>
            <p:ph type="body" idx="1"/>
          </p:nvPr>
        </p:nvSpPr>
        <p:spPr>
          <a:xfrm>
            <a:off x="457200" y="1600200"/>
            <a:ext cx="8229600" cy="4525962"/>
          </a:xfrm>
          <a:prstGeom prst="rect">
            <a:avLst/>
          </a:prstGeom>
          <a:noFill/>
          <a:ln>
            <a:noFill/>
          </a:ln>
        </p:spPr>
        <p:txBody>
          <a:bodyPr spcFirstLastPara="1" wrap="square" lIns="90000" tIns="46800" rIns="90000" bIns="46800" anchor="t" anchorCtr="0">
            <a:noAutofit/>
          </a:bodyPr>
          <a:lstStyle/>
          <a:p>
            <a:pPr marL="333375" marR="0" lvl="0" indent="-333375" algn="l" rtl="0">
              <a:lnSpc>
                <a:spcPct val="100000"/>
              </a:lnSpc>
              <a:spcBef>
                <a:spcPts val="0"/>
              </a:spcBef>
              <a:spcAft>
                <a:spcPts val="0"/>
              </a:spcAft>
              <a:buClr>
                <a:srgbClr val="FFFF00"/>
              </a:buClr>
              <a:buSzPts val="3200"/>
              <a:buFont typeface="Arial"/>
              <a:buChar char="•"/>
            </a:pPr>
            <a:r>
              <a:rPr lang="en-US" sz="3200" b="0" i="0" u="none">
                <a:solidFill>
                  <a:schemeClr val="dk1"/>
                </a:solidFill>
                <a:latin typeface="Arial"/>
                <a:ea typeface="Arial"/>
                <a:cs typeface="Arial"/>
                <a:sym typeface="Arial"/>
              </a:rPr>
              <a:t>The failure of the federal government to solve the problem of Shays' Rebellion made people understand that the Articles of Confederation had made the government too weak.</a:t>
            </a:r>
            <a:endParaRPr/>
          </a:p>
          <a:p>
            <a:pPr marL="333375" marR="0" lvl="0" indent="-333375" algn="l" rtl="0">
              <a:lnSpc>
                <a:spcPct val="100000"/>
              </a:lnSpc>
              <a:spcBef>
                <a:spcPts val="800"/>
              </a:spcBef>
              <a:spcAft>
                <a:spcPts val="0"/>
              </a:spcAft>
              <a:buClr>
                <a:srgbClr val="FFFF00"/>
              </a:buClr>
              <a:buSzPts val="3200"/>
              <a:buFont typeface="Arial"/>
              <a:buChar char="•"/>
            </a:pPr>
            <a:r>
              <a:rPr lang="en-US" sz="3200" b="0" i="0" u="none">
                <a:solidFill>
                  <a:schemeClr val="dk1"/>
                </a:solidFill>
                <a:latin typeface="Arial"/>
                <a:ea typeface="Arial"/>
                <a:cs typeface="Arial"/>
                <a:sym typeface="Arial"/>
              </a:rPr>
              <a:t>A Convention was called to revise the articles</a:t>
            </a:r>
            <a:endParaRPr/>
          </a:p>
          <a:p>
            <a:pPr marL="333375" marR="0" lvl="0" indent="-333375" algn="l" rtl="0">
              <a:lnSpc>
                <a:spcPct val="100000"/>
              </a:lnSpc>
              <a:spcBef>
                <a:spcPts val="800"/>
              </a:spcBef>
              <a:spcAft>
                <a:spcPts val="0"/>
              </a:spcAft>
              <a:buClr>
                <a:srgbClr val="FFFF00"/>
              </a:buClr>
              <a:buSzPts val="3200"/>
              <a:buFont typeface="Arial"/>
              <a:buChar char="•"/>
            </a:pPr>
            <a:r>
              <a:rPr lang="en-US" sz="3200" b="0" i="0" u="none">
                <a:solidFill>
                  <a:schemeClr val="dk1"/>
                </a:solidFill>
                <a:latin typeface="Arial"/>
                <a:ea typeface="Arial"/>
                <a:cs typeface="Arial"/>
                <a:sym typeface="Arial"/>
              </a:rPr>
              <a:t>This Convention ends up writing the Constitution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1">
                                            <p:txEl>
                                              <p:pRg st="0" end="0"/>
                                            </p:txEl>
                                          </p:spTgt>
                                        </p:tgtEl>
                                        <p:attrNameLst>
                                          <p:attrName>style.visibility</p:attrName>
                                        </p:attrNameLst>
                                      </p:cBhvr>
                                      <p:to>
                                        <p:strVal val="visible"/>
                                      </p:to>
                                    </p:set>
                                    <p:animEffect transition="in" filter="fade">
                                      <p:cBhvr>
                                        <p:cTn id="7" dur="1000"/>
                                        <p:tgtEl>
                                          <p:spTgt spid="4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1">
                                            <p:txEl>
                                              <p:pRg st="1" end="1"/>
                                            </p:txEl>
                                          </p:spTgt>
                                        </p:tgtEl>
                                        <p:attrNameLst>
                                          <p:attrName>style.visibility</p:attrName>
                                        </p:attrNameLst>
                                      </p:cBhvr>
                                      <p:to>
                                        <p:strVal val="visible"/>
                                      </p:to>
                                    </p:set>
                                    <p:animEffect transition="in" filter="fade">
                                      <p:cBhvr>
                                        <p:cTn id="12" dur="1000"/>
                                        <p:tgtEl>
                                          <p:spTgt spid="4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1">
                                            <p:txEl>
                                              <p:pRg st="2" end="2"/>
                                            </p:txEl>
                                          </p:spTgt>
                                        </p:tgtEl>
                                        <p:attrNameLst>
                                          <p:attrName>style.visibility</p:attrName>
                                        </p:attrNameLst>
                                      </p:cBhvr>
                                      <p:to>
                                        <p:strVal val="visible"/>
                                      </p:to>
                                    </p:set>
                                    <p:animEffect transition="in" filter="fade">
                                      <p:cBhvr>
                                        <p:cTn id="17" dur="1000"/>
                                        <p:tgtEl>
                                          <p:spTgt spid="4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5"/>
        <p:cNvGrpSpPr/>
        <p:nvPr/>
      </p:nvGrpSpPr>
      <p:grpSpPr>
        <a:xfrm>
          <a:off x="0" y="0"/>
          <a:ext cx="0" cy="0"/>
          <a:chOff x="0" y="0"/>
          <a:chExt cx="0" cy="0"/>
        </a:xfrm>
      </p:grpSpPr>
      <p:sp>
        <p:nvSpPr>
          <p:cNvPr id="406" name="Google Shape;406;p54"/>
          <p:cNvSpPr txBox="1"/>
          <p:nvPr/>
        </p:nvSpPr>
        <p:spPr>
          <a:xfrm>
            <a:off x="6553200" y="6245225"/>
            <a:ext cx="2133600" cy="47625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25</a:t>
            </a:fld>
            <a:endParaRPr/>
          </a:p>
        </p:txBody>
      </p:sp>
      <p:sp>
        <p:nvSpPr>
          <p:cNvPr id="407" name="Google Shape;407;p54"/>
          <p:cNvSpPr txBox="1"/>
          <p:nvPr/>
        </p:nvSpPr>
        <p:spPr>
          <a:xfrm>
            <a:off x="381000" y="6096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00000"/>
              </a:buClr>
              <a:buSzPts val="3400"/>
              <a:buFont typeface="Arial"/>
              <a:buNone/>
            </a:pPr>
            <a:r>
              <a:rPr lang="en-US" sz="3400" b="1" i="0" u="none">
                <a:solidFill>
                  <a:srgbClr val="800000"/>
                </a:solidFill>
                <a:latin typeface="Arial"/>
                <a:ea typeface="Arial"/>
                <a:cs typeface="Arial"/>
                <a:sym typeface="Arial"/>
              </a:rPr>
              <a:t>Accomplishments of the Articles of Confederation</a:t>
            </a:r>
            <a:endParaRPr/>
          </a:p>
        </p:txBody>
      </p:sp>
      <p:sp>
        <p:nvSpPr>
          <p:cNvPr id="408" name="Google Shape;408;p54"/>
          <p:cNvSpPr txBox="1"/>
          <p:nvPr/>
        </p:nvSpPr>
        <p:spPr>
          <a:xfrm>
            <a:off x="258762" y="1646237"/>
            <a:ext cx="4038600" cy="4525962"/>
          </a:xfrm>
          <a:prstGeom prst="rect">
            <a:avLst/>
          </a:prstGeom>
          <a:noFill/>
          <a:ln>
            <a:noFill/>
          </a:ln>
        </p:spPr>
        <p:txBody>
          <a:bodyPr spcFirstLastPara="1" wrap="square" lIns="91425" tIns="45700" rIns="91425" bIns="45700" anchor="t" anchorCtr="0">
            <a:noAutofit/>
          </a:bodyPr>
          <a:lstStyle/>
          <a:p>
            <a:pPr marL="425450" marR="0" lvl="0" indent="-320675" algn="l" rtl="0">
              <a:lnSpc>
                <a:spcPct val="100000"/>
              </a:lnSpc>
              <a:spcBef>
                <a:spcPts val="0"/>
              </a:spcBef>
              <a:spcAft>
                <a:spcPts val="0"/>
              </a:spcAft>
              <a:buClr>
                <a:srgbClr val="000000"/>
              </a:buClr>
              <a:buSzPts val="1080"/>
              <a:buFont typeface="Noto Sans Symbols"/>
              <a:buChar char="●"/>
            </a:pPr>
            <a:r>
              <a:rPr lang="en-US" sz="2400" b="0" i="0" u="none">
                <a:solidFill>
                  <a:srgbClr val="000000"/>
                </a:solidFill>
                <a:latin typeface="Arial"/>
                <a:ea typeface="Arial"/>
                <a:cs typeface="Arial"/>
                <a:sym typeface="Arial"/>
              </a:rPr>
              <a:t>Administered the seven-year war effort</a:t>
            </a:r>
            <a:endParaRPr/>
          </a:p>
          <a:p>
            <a:pPr marL="425450" marR="0" lvl="0" indent="-320675" algn="l" rtl="0">
              <a:lnSpc>
                <a:spcPct val="100000"/>
              </a:lnSpc>
              <a:spcBef>
                <a:spcPts val="600"/>
              </a:spcBef>
              <a:spcAft>
                <a:spcPts val="0"/>
              </a:spcAft>
              <a:buClr>
                <a:srgbClr val="000000"/>
              </a:buClr>
              <a:buSzPts val="1080"/>
              <a:buFont typeface="Noto Sans Symbols"/>
              <a:buChar char="●"/>
            </a:pPr>
            <a:r>
              <a:rPr lang="en-US" sz="2400" b="0" i="0" u="none">
                <a:solidFill>
                  <a:srgbClr val="000000"/>
                </a:solidFill>
                <a:latin typeface="Arial"/>
                <a:ea typeface="Arial"/>
                <a:cs typeface="Arial"/>
                <a:sym typeface="Arial"/>
              </a:rPr>
              <a:t>Negotiated the Treaty of Paris with Britain in 1783</a:t>
            </a:r>
            <a:endParaRPr/>
          </a:p>
          <a:p>
            <a:pPr marL="425450" marR="0" lvl="0" indent="-320675" algn="l" rtl="0">
              <a:lnSpc>
                <a:spcPct val="100000"/>
              </a:lnSpc>
              <a:spcBef>
                <a:spcPts val="600"/>
              </a:spcBef>
              <a:spcAft>
                <a:spcPts val="0"/>
              </a:spcAft>
              <a:buClr>
                <a:srgbClr val="000000"/>
              </a:buClr>
              <a:buSzPts val="1080"/>
              <a:buFont typeface="Noto Sans Symbols"/>
              <a:buChar char="●"/>
            </a:pPr>
            <a:r>
              <a:rPr lang="en-US" sz="2400" b="0" i="0" u="none">
                <a:solidFill>
                  <a:srgbClr val="000000"/>
                </a:solidFill>
                <a:latin typeface="Arial"/>
                <a:ea typeface="Arial"/>
                <a:cs typeface="Arial"/>
                <a:sym typeface="Arial"/>
              </a:rPr>
              <a:t>Established the Northwest Ordinance of 1787</a:t>
            </a:r>
            <a:endParaRPr/>
          </a:p>
          <a:p>
            <a:pPr marL="425450" marR="0" lvl="0" indent="-320675" algn="l" rtl="0">
              <a:lnSpc>
                <a:spcPct val="100000"/>
              </a:lnSpc>
              <a:spcBef>
                <a:spcPts val="600"/>
              </a:spcBef>
              <a:spcAft>
                <a:spcPts val="0"/>
              </a:spcAft>
              <a:buClr>
                <a:srgbClr val="000000"/>
              </a:buClr>
              <a:buSzPts val="1080"/>
              <a:buFont typeface="Noto Sans Symbols"/>
              <a:buChar char="●"/>
            </a:pPr>
            <a:r>
              <a:rPr lang="en-US" sz="2400" b="0" i="0" u="none">
                <a:solidFill>
                  <a:srgbClr val="000000"/>
                </a:solidFill>
                <a:latin typeface="Arial"/>
                <a:ea typeface="Arial"/>
                <a:cs typeface="Arial"/>
                <a:sym typeface="Arial"/>
              </a:rPr>
              <a:t>NW Ordinance creates the 5 states north of the Ohio River and establishes how territories become states</a:t>
            </a:r>
            <a:endParaRPr/>
          </a:p>
        </p:txBody>
      </p:sp>
      <p:sp>
        <p:nvSpPr>
          <p:cNvPr id="409" name="Google Shape;409;p54"/>
          <p:cNvSpPr txBox="1"/>
          <p:nvPr/>
        </p:nvSpPr>
        <p:spPr>
          <a:xfrm>
            <a:off x="4876800" y="5530856"/>
            <a:ext cx="3657600" cy="642937"/>
          </a:xfrm>
          <a:prstGeom prst="rect">
            <a:avLst/>
          </a:pr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Map of the land settled in the Northwest Ordinance of 1787</a:t>
            </a:r>
            <a:endParaRPr/>
          </a:p>
        </p:txBody>
      </p:sp>
      <p:pic>
        <p:nvPicPr>
          <p:cNvPr id="410" name="Google Shape;410;p54"/>
          <p:cNvPicPr preferRelativeResize="0"/>
          <p:nvPr/>
        </p:nvPicPr>
        <p:blipFill rotWithShape="1">
          <a:blip r:embed="rId4">
            <a:alphaModFix/>
          </a:blip>
          <a:srcRect/>
          <a:stretch/>
        </p:blipFill>
        <p:spPr>
          <a:xfrm>
            <a:off x="4914900" y="1892300"/>
            <a:ext cx="3619500" cy="3594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0"/>
            <a:r>
              <a:rPr lang="en-US" dirty="0" smtClean="0"/>
              <a:t>I. Constitutional </a:t>
            </a:r>
            <a:r>
              <a:rPr lang="en-US" dirty="0"/>
              <a:t>Convention (1787</a:t>
            </a:r>
            <a:r>
              <a:rPr lang="en-US" dirty="0" smtClean="0"/>
              <a:t>):</a:t>
            </a:r>
            <a:endParaRPr lang="en-US" dirty="0"/>
          </a:p>
        </p:txBody>
      </p:sp>
      <p:sp>
        <p:nvSpPr>
          <p:cNvPr id="5" name="Content Placeholder 4"/>
          <p:cNvSpPr>
            <a:spLocks noGrp="1"/>
          </p:cNvSpPr>
          <p:nvPr>
            <p:ph idx="1"/>
          </p:nvPr>
        </p:nvSpPr>
        <p:spPr>
          <a:xfrm>
            <a:off x="476027" y="1825625"/>
            <a:ext cx="8390965" cy="4351338"/>
          </a:xfrm>
        </p:spPr>
        <p:txBody>
          <a:bodyPr/>
          <a:lstStyle/>
          <a:p>
            <a:pPr lvl="0">
              <a:buFont typeface="Century Gothic" panose="020B0502020202020204" pitchFamily="34" charset="0"/>
              <a:buChar char="-"/>
            </a:pPr>
            <a:r>
              <a:rPr lang="en-US" dirty="0"/>
              <a:t>Closed (not open to public) meeting between the delegates (representatives) from the 13 states.</a:t>
            </a:r>
          </a:p>
          <a:p>
            <a:pPr lvl="0">
              <a:buFont typeface="Century Gothic" panose="020B0502020202020204" pitchFamily="34" charset="0"/>
              <a:buChar char="-"/>
            </a:pPr>
            <a:r>
              <a:rPr lang="en-US" dirty="0"/>
              <a:t>Meeting took place in Philadelphia, Pennsylvania between May 25</a:t>
            </a:r>
            <a:r>
              <a:rPr lang="en-US" baseline="30000" dirty="0"/>
              <a:t>th</a:t>
            </a:r>
            <a:r>
              <a:rPr lang="en-US" dirty="0"/>
              <a:t> and September 17</a:t>
            </a:r>
            <a:r>
              <a:rPr lang="en-US" baseline="30000" dirty="0"/>
              <a:t>th</a:t>
            </a:r>
            <a:r>
              <a:rPr lang="en-US" dirty="0"/>
              <a:t>, 1787.</a:t>
            </a:r>
          </a:p>
          <a:p>
            <a:pPr lvl="0">
              <a:buFont typeface="Century Gothic" panose="020B0502020202020204" pitchFamily="34" charset="0"/>
              <a:buChar char="-"/>
            </a:pPr>
            <a:r>
              <a:rPr lang="en-US" dirty="0"/>
              <a:t>Delegates planned to amend (change) The Articles of Confederation.</a:t>
            </a:r>
          </a:p>
          <a:p>
            <a:pPr>
              <a:buFont typeface="Century Gothic" panose="020B0502020202020204" pitchFamily="34" charset="0"/>
              <a:buChar char="-"/>
            </a:pPr>
            <a:endParaRPr lang="en-US" dirty="0"/>
          </a:p>
        </p:txBody>
      </p:sp>
    </p:spTree>
    <p:extLst>
      <p:ext uri="{BB962C8B-B14F-4D97-AF65-F5344CB8AC3E}">
        <p14:creationId xmlns:p14="http://schemas.microsoft.com/office/powerpoint/2010/main" val="160727834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30" name="Picture 6" descr="http://upload.wikimedia.org/wikipedia/commons/d/dd/Independence_Hall_in_Philadelphia_by_Ferdinand_Richardt,_1858-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28" y="3"/>
            <a:ext cx="8797673" cy="667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35115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822" y="645459"/>
            <a:ext cx="8334488" cy="5531504"/>
          </a:xfrm>
        </p:spPr>
        <p:txBody>
          <a:bodyPr/>
          <a:lstStyle/>
          <a:p>
            <a:pPr marL="0" indent="0">
              <a:buNone/>
            </a:pPr>
            <a:r>
              <a:rPr lang="en-US" u="sng" dirty="0"/>
              <a:t>Results</a:t>
            </a:r>
            <a:r>
              <a:rPr lang="en-US" dirty="0"/>
              <a:t>: </a:t>
            </a:r>
          </a:p>
          <a:p>
            <a:pPr lvl="0">
              <a:buFont typeface="Wingdings" panose="05000000000000000000" pitchFamily="2" charset="2"/>
              <a:buChar char="Ø"/>
            </a:pPr>
            <a:r>
              <a:rPr lang="en-US" dirty="0"/>
              <a:t>Delegates decided to scrap The Articles of Confederation and develop a new form of government.</a:t>
            </a:r>
          </a:p>
          <a:p>
            <a:pPr lvl="0">
              <a:buFont typeface="Wingdings" panose="05000000000000000000" pitchFamily="2" charset="2"/>
              <a:buChar char="Ø"/>
            </a:pPr>
            <a:r>
              <a:rPr lang="en-US" dirty="0"/>
              <a:t>It was a very long process which required a lot of compromise between states.</a:t>
            </a:r>
          </a:p>
          <a:p>
            <a:pPr marL="0" indent="0">
              <a:buNone/>
            </a:pPr>
            <a:r>
              <a:rPr lang="en-US" dirty="0"/>
              <a:t>*George Washington was nominated to be president of the Convention.</a:t>
            </a:r>
          </a:p>
          <a:p>
            <a:pPr marL="0" indent="0">
              <a:buNone/>
            </a:pPr>
            <a:r>
              <a:rPr lang="en-US" dirty="0"/>
              <a:t>**James Madison took very careful notes of the debates and discussions during the Convention. </a:t>
            </a:r>
          </a:p>
          <a:p>
            <a:endParaRPr lang="en-US" dirty="0"/>
          </a:p>
        </p:txBody>
      </p:sp>
    </p:spTree>
    <p:extLst>
      <p:ext uri="{BB962C8B-B14F-4D97-AF65-F5344CB8AC3E}">
        <p14:creationId xmlns:p14="http://schemas.microsoft.com/office/powerpoint/2010/main" val="365418927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645462"/>
            <a:ext cx="8125385" cy="1045229"/>
          </a:xfrm>
        </p:spPr>
        <p:txBody>
          <a:bodyPr>
            <a:normAutofit fontScale="90000"/>
          </a:bodyPr>
          <a:lstStyle/>
          <a:p>
            <a:pPr lvl="0"/>
            <a:r>
              <a:rPr lang="en-US" dirty="0" smtClean="0"/>
              <a:t>II. Major </a:t>
            </a:r>
            <a:r>
              <a:rPr lang="en-US" dirty="0"/>
              <a:t>Arguments During The Constitutional Convention:</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www.historyteacher.net/AHAP/WebQuests/WQ-ConstitutionalConvention/ConstituitonalConventionPt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854" y="1825628"/>
            <a:ext cx="5737197"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5195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
        <p:cNvGrpSpPr/>
        <p:nvPr/>
      </p:nvGrpSpPr>
      <p:grpSpPr>
        <a:xfrm>
          <a:off x="0" y="0"/>
          <a:ext cx="0" cy="0"/>
          <a:chOff x="0" y="0"/>
          <a:chExt cx="0" cy="0"/>
        </a:xfrm>
      </p:grpSpPr>
      <p:sp>
        <p:nvSpPr>
          <p:cNvPr id="217" name="Google Shape;217;p32"/>
          <p:cNvSpPr txBox="1"/>
          <p:nvPr/>
        </p:nvSpPr>
        <p:spPr>
          <a:xfrm>
            <a:off x="6553200" y="6245225"/>
            <a:ext cx="2133600" cy="47625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a:t>
            </a:fld>
            <a:endParaRPr/>
          </a:p>
        </p:txBody>
      </p:sp>
      <p:sp>
        <p:nvSpPr>
          <p:cNvPr id="218" name="Google Shape;218;p32"/>
          <p:cNvSpPr txBox="1"/>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00000"/>
              </a:buClr>
              <a:buSzPts val="3400"/>
              <a:buFont typeface="Arial"/>
              <a:buNone/>
            </a:pPr>
            <a:r>
              <a:rPr lang="en-US" sz="3400" b="1" i="0" u="none">
                <a:solidFill>
                  <a:srgbClr val="800000"/>
                </a:solidFill>
                <a:latin typeface="Arial"/>
                <a:ea typeface="Arial"/>
                <a:cs typeface="Arial"/>
                <a:sym typeface="Arial"/>
              </a:rPr>
              <a:t>A Limited Government</a:t>
            </a:r>
            <a:endParaRPr/>
          </a:p>
        </p:txBody>
      </p:sp>
      <p:sp>
        <p:nvSpPr>
          <p:cNvPr id="219" name="Google Shape;219;p32"/>
          <p:cNvSpPr txBox="1"/>
          <p:nvPr/>
        </p:nvSpPr>
        <p:spPr>
          <a:xfrm>
            <a:off x="609600" y="1600200"/>
            <a:ext cx="4038600" cy="4525962"/>
          </a:xfrm>
          <a:prstGeom prst="rect">
            <a:avLst/>
          </a:prstGeom>
          <a:noFill/>
          <a:ln>
            <a:noFill/>
          </a:ln>
        </p:spPr>
        <p:txBody>
          <a:bodyPr spcFirstLastPara="1" wrap="square" lIns="91425" tIns="45700" rIns="91425" bIns="45700" anchor="t" anchorCtr="0">
            <a:noAutofit/>
          </a:bodyPr>
          <a:lstStyle/>
          <a:p>
            <a:pPr marL="425450" marR="0" lvl="0" indent="-320675" algn="l" rtl="0">
              <a:lnSpc>
                <a:spcPct val="100000"/>
              </a:lnSpc>
              <a:spcBef>
                <a:spcPts val="0"/>
              </a:spcBef>
              <a:spcAft>
                <a:spcPts val="0"/>
              </a:spcAft>
              <a:buClr>
                <a:srgbClr val="000000"/>
              </a:buClr>
              <a:buSzPts val="1080"/>
              <a:buFont typeface="Noto Sans Symbols"/>
              <a:buChar char="●"/>
            </a:pPr>
            <a:r>
              <a:rPr lang="en-US" sz="2400" b="0" i="0" u="none">
                <a:solidFill>
                  <a:srgbClr val="000000"/>
                </a:solidFill>
                <a:latin typeface="Times New Roman"/>
                <a:ea typeface="Times New Roman"/>
                <a:cs typeface="Times New Roman"/>
                <a:sym typeface="Times New Roman"/>
              </a:rPr>
              <a:t>Articles established a “firm league of  friendship” among the states</a:t>
            </a:r>
            <a:endParaRPr/>
          </a:p>
          <a:p>
            <a:pPr marL="425450" marR="0" lvl="0" indent="-320675" algn="l" rtl="0">
              <a:lnSpc>
                <a:spcPct val="100000"/>
              </a:lnSpc>
              <a:spcBef>
                <a:spcPts val="600"/>
              </a:spcBef>
              <a:spcAft>
                <a:spcPts val="0"/>
              </a:spcAft>
              <a:buClr>
                <a:srgbClr val="000000"/>
              </a:buClr>
              <a:buSzPts val="1080"/>
              <a:buFont typeface="Noto Sans Symbols"/>
              <a:buChar char="●"/>
            </a:pPr>
            <a:r>
              <a:rPr lang="en-US" sz="2400" b="0" i="0" u="none">
                <a:solidFill>
                  <a:srgbClr val="000000"/>
                </a:solidFill>
                <a:latin typeface="Times New Roman"/>
                <a:ea typeface="Times New Roman"/>
                <a:cs typeface="Times New Roman"/>
                <a:sym typeface="Times New Roman"/>
              </a:rPr>
              <a:t>Bills were passed on nine of thirteen votes</a:t>
            </a:r>
            <a:endParaRPr/>
          </a:p>
          <a:p>
            <a:pPr marL="425450" marR="0" lvl="0" indent="-320675" algn="l" rtl="0">
              <a:lnSpc>
                <a:spcPct val="100000"/>
              </a:lnSpc>
              <a:spcBef>
                <a:spcPts val="600"/>
              </a:spcBef>
              <a:spcAft>
                <a:spcPts val="0"/>
              </a:spcAft>
              <a:buClr>
                <a:srgbClr val="000000"/>
              </a:buClr>
              <a:buSzPts val="1080"/>
              <a:buFont typeface="Noto Sans Symbols"/>
              <a:buChar char="●"/>
            </a:pPr>
            <a:r>
              <a:rPr lang="en-US" sz="2400" b="0" i="0" u="none">
                <a:solidFill>
                  <a:srgbClr val="000000"/>
                </a:solidFill>
                <a:latin typeface="Times New Roman"/>
                <a:ea typeface="Times New Roman"/>
                <a:cs typeface="Times New Roman"/>
                <a:sym typeface="Times New Roman"/>
              </a:rPr>
              <a:t>Amending the Articles took unanimous consent of the states</a:t>
            </a:r>
            <a:endParaRPr/>
          </a:p>
        </p:txBody>
      </p:sp>
      <p:pic>
        <p:nvPicPr>
          <p:cNvPr id="220" name="Google Shape;220;p32"/>
          <p:cNvPicPr preferRelativeResize="0"/>
          <p:nvPr/>
        </p:nvPicPr>
        <p:blipFill rotWithShape="1">
          <a:blip r:embed="rId4">
            <a:alphaModFix/>
          </a:blip>
          <a:srcRect/>
          <a:stretch/>
        </p:blipFill>
        <p:spPr>
          <a:xfrm>
            <a:off x="4962528" y="1524000"/>
            <a:ext cx="3330575" cy="5105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8"/>
            <a:ext cx="8294819" cy="1325563"/>
          </a:xfrm>
        </p:spPr>
        <p:txBody>
          <a:bodyPr>
            <a:normAutofit fontScale="90000"/>
          </a:bodyPr>
          <a:lstStyle/>
          <a:p>
            <a:pPr lvl="0"/>
            <a:r>
              <a:rPr lang="en-US" dirty="0" smtClean="0"/>
              <a:t>1. Representation </a:t>
            </a:r>
            <a:r>
              <a:rPr lang="en-US" dirty="0"/>
              <a:t>of Large &amp; Small States</a:t>
            </a:r>
            <a:r>
              <a:rPr lang="en-US" dirty="0" smtClean="0"/>
              <a:t>:</a:t>
            </a:r>
            <a:endParaRPr lang="en-US" dirty="0"/>
          </a:p>
        </p:txBody>
      </p:sp>
      <p:sp>
        <p:nvSpPr>
          <p:cNvPr id="3" name="Content Placeholder 2"/>
          <p:cNvSpPr>
            <a:spLocks noGrp="1"/>
          </p:cNvSpPr>
          <p:nvPr>
            <p:ph idx="1"/>
          </p:nvPr>
        </p:nvSpPr>
        <p:spPr>
          <a:xfrm>
            <a:off x="379207" y="1825624"/>
            <a:ext cx="8544262" cy="4650479"/>
          </a:xfrm>
        </p:spPr>
        <p:txBody>
          <a:bodyPr/>
          <a:lstStyle/>
          <a:p>
            <a:pPr lvl="0">
              <a:buFont typeface="Century Gothic" panose="020B0502020202020204" pitchFamily="34" charset="0"/>
              <a:buChar char="-"/>
            </a:pPr>
            <a:r>
              <a:rPr lang="en-US" dirty="0"/>
              <a:t>Large &amp; small states argued over how their state would be represented.</a:t>
            </a:r>
          </a:p>
          <a:p>
            <a:pPr lvl="0">
              <a:buFont typeface="Century Gothic" panose="020B0502020202020204" pitchFamily="34" charset="0"/>
              <a:buChar char="-"/>
            </a:pPr>
            <a:r>
              <a:rPr lang="en-US" dirty="0"/>
              <a:t>Large (population) states felt they should have more say (power).</a:t>
            </a:r>
          </a:p>
          <a:p>
            <a:pPr lvl="0">
              <a:buFont typeface="Century Gothic" panose="020B0502020202020204" pitchFamily="34" charset="0"/>
              <a:buChar char="-"/>
            </a:pPr>
            <a:r>
              <a:rPr lang="en-US" dirty="0"/>
              <a:t>Small (population) states felt they should have equal say (power).</a:t>
            </a:r>
          </a:p>
          <a:p>
            <a:pPr marL="0" indent="0">
              <a:buNone/>
            </a:pPr>
            <a:r>
              <a:rPr lang="en-US" u="sng" dirty="0"/>
              <a:t>Results</a:t>
            </a:r>
            <a:r>
              <a:rPr lang="en-US" dirty="0"/>
              <a:t>:</a:t>
            </a:r>
          </a:p>
          <a:p>
            <a:pPr lvl="0">
              <a:buFont typeface="Wingdings" panose="05000000000000000000" pitchFamily="2" charset="2"/>
              <a:buChar char="Ø"/>
            </a:pPr>
            <a:r>
              <a:rPr lang="en-US" dirty="0"/>
              <a:t>Two plans were proposed.</a:t>
            </a:r>
          </a:p>
          <a:p>
            <a:pPr lvl="0">
              <a:buFont typeface="Wingdings" panose="05000000000000000000" pitchFamily="2" charset="2"/>
              <a:buChar char="Ø"/>
            </a:pPr>
            <a:r>
              <a:rPr lang="en-US" dirty="0"/>
              <a:t>The debates over the issue of representation </a:t>
            </a:r>
            <a:r>
              <a:rPr lang="en-US" dirty="0" smtClean="0"/>
              <a:t>got </a:t>
            </a:r>
            <a:r>
              <a:rPr lang="en-US" dirty="0"/>
              <a:t>so heated, the Convention almost </a:t>
            </a:r>
            <a:r>
              <a:rPr lang="en-US" dirty="0" smtClean="0"/>
              <a:t>ended.</a:t>
            </a:r>
            <a:endParaRPr lang="en-US" dirty="0"/>
          </a:p>
          <a:p>
            <a:endParaRPr lang="en-US" dirty="0"/>
          </a:p>
        </p:txBody>
      </p:sp>
    </p:spTree>
    <p:extLst>
      <p:ext uri="{BB962C8B-B14F-4D97-AF65-F5344CB8AC3E}">
        <p14:creationId xmlns:p14="http://schemas.microsoft.com/office/powerpoint/2010/main" val="414012875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a. Virginia </a:t>
            </a:r>
            <a:r>
              <a:rPr lang="en-US" dirty="0"/>
              <a:t>Plan: </a:t>
            </a:r>
          </a:p>
        </p:txBody>
      </p:sp>
      <p:sp>
        <p:nvSpPr>
          <p:cNvPr id="3" name="Content Placeholder 2"/>
          <p:cNvSpPr>
            <a:spLocks noGrp="1"/>
          </p:cNvSpPr>
          <p:nvPr>
            <p:ph idx="1"/>
          </p:nvPr>
        </p:nvSpPr>
        <p:spPr/>
        <p:txBody>
          <a:bodyPr/>
          <a:lstStyle/>
          <a:p>
            <a:pPr lvl="0">
              <a:buFont typeface="Century Gothic" panose="020B0502020202020204" pitchFamily="34" charset="0"/>
              <a:buChar char="-"/>
            </a:pPr>
            <a:r>
              <a:rPr lang="en-US" dirty="0"/>
              <a:t>Favored the large states.</a:t>
            </a:r>
          </a:p>
          <a:p>
            <a:pPr lvl="0">
              <a:buFont typeface="Century Gothic" panose="020B0502020202020204" pitchFamily="34" charset="0"/>
              <a:buChar char="-"/>
            </a:pPr>
            <a:r>
              <a:rPr lang="en-US" dirty="0"/>
              <a:t>Each state would be given a number of votes / delegates based on their states’ population.</a:t>
            </a:r>
          </a:p>
          <a:p>
            <a:pPr lvl="0">
              <a:buFont typeface="Century Gothic" panose="020B0502020202020204" pitchFamily="34" charset="0"/>
              <a:buChar char="-"/>
            </a:pPr>
            <a:r>
              <a:rPr lang="en-US" dirty="0"/>
              <a:t>Proposed by James Madison of Virginia.</a:t>
            </a:r>
          </a:p>
          <a:p>
            <a:pPr>
              <a:buFont typeface="Century Gothic" panose="020B0502020202020204" pitchFamily="34" charset="0"/>
              <a:buChar char="-"/>
            </a:pPr>
            <a:endParaRPr lang="en-US" dirty="0"/>
          </a:p>
        </p:txBody>
      </p:sp>
    </p:spTree>
    <p:extLst>
      <p:ext uri="{BB962C8B-B14F-4D97-AF65-F5344CB8AC3E}">
        <p14:creationId xmlns:p14="http://schemas.microsoft.com/office/powerpoint/2010/main" val="195859220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6"/>
          <p:cNvGraphicFramePr>
            <a:graphicFrameLocks noChangeAspect="1"/>
          </p:cNvGraphicFramePr>
          <p:nvPr>
            <p:extLst>
              <p:ext uri="{D42A27DB-BD31-4B8C-83A1-F6EECF244321}">
                <p14:modId xmlns:p14="http://schemas.microsoft.com/office/powerpoint/2010/main" val="4055014823"/>
              </p:ext>
            </p:extLst>
          </p:nvPr>
        </p:nvGraphicFramePr>
        <p:xfrm>
          <a:off x="381857" y="0"/>
          <a:ext cx="8380289" cy="6876882"/>
        </p:xfrm>
        <a:graphic>
          <a:graphicData uri="http://schemas.openxmlformats.org/presentationml/2006/ole">
            <mc:AlternateContent xmlns:mc="http://schemas.openxmlformats.org/markup-compatibility/2006">
              <mc:Choice xmlns:v="urn:schemas-microsoft-com:vml" Requires="v">
                <p:oleObj spid="_x0000_s1027" name="Photo Editor Photo" r:id="rId3" imgW="6163535" imgH="3580952" progId="MSPhotoEd.3">
                  <p:embed/>
                </p:oleObj>
              </mc:Choice>
              <mc:Fallback>
                <p:oleObj name="Photo Editor Photo" r:id="rId3" imgW="6163535" imgH="358095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857" y="0"/>
                        <a:ext cx="8380289" cy="687688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2151044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New Jersey Plan:</a:t>
            </a:r>
            <a:endParaRPr lang="en-US" dirty="0"/>
          </a:p>
        </p:txBody>
      </p:sp>
      <p:sp>
        <p:nvSpPr>
          <p:cNvPr id="3" name="Content Placeholder 2"/>
          <p:cNvSpPr>
            <a:spLocks noGrp="1"/>
          </p:cNvSpPr>
          <p:nvPr>
            <p:ph idx="1"/>
          </p:nvPr>
        </p:nvSpPr>
        <p:spPr/>
        <p:txBody>
          <a:bodyPr/>
          <a:lstStyle/>
          <a:p>
            <a:pPr lvl="0">
              <a:buFont typeface="Century Gothic" panose="020B0502020202020204" pitchFamily="34" charset="0"/>
              <a:buChar char="-"/>
            </a:pPr>
            <a:r>
              <a:rPr lang="en-US" dirty="0"/>
              <a:t>Favored the small states.</a:t>
            </a:r>
          </a:p>
          <a:p>
            <a:pPr lvl="0">
              <a:buFont typeface="Century Gothic" panose="020B0502020202020204" pitchFamily="34" charset="0"/>
              <a:buChar char="-"/>
            </a:pPr>
            <a:r>
              <a:rPr lang="en-US" dirty="0"/>
              <a:t>Each state would be given the same number of votes / delegates regardless of their states’ population.</a:t>
            </a:r>
          </a:p>
          <a:p>
            <a:pPr lvl="0">
              <a:buFont typeface="Century Gothic" panose="020B0502020202020204" pitchFamily="34" charset="0"/>
              <a:buChar char="-"/>
            </a:pPr>
            <a:r>
              <a:rPr lang="en-US" dirty="0"/>
              <a:t>Proposed by William Paterson of New Jersey.</a:t>
            </a:r>
          </a:p>
          <a:p>
            <a:endParaRPr lang="en-US" dirty="0"/>
          </a:p>
        </p:txBody>
      </p:sp>
    </p:spTree>
    <p:extLst>
      <p:ext uri="{BB962C8B-B14F-4D97-AF65-F5344CB8AC3E}">
        <p14:creationId xmlns:p14="http://schemas.microsoft.com/office/powerpoint/2010/main" val="316128713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7"/>
          <p:cNvGraphicFramePr>
            <a:graphicFrameLocks noChangeAspect="1"/>
          </p:cNvGraphicFramePr>
          <p:nvPr>
            <p:extLst>
              <p:ext uri="{D42A27DB-BD31-4B8C-83A1-F6EECF244321}">
                <p14:modId xmlns:p14="http://schemas.microsoft.com/office/powerpoint/2010/main" val="2883527434"/>
              </p:ext>
            </p:extLst>
          </p:nvPr>
        </p:nvGraphicFramePr>
        <p:xfrm>
          <a:off x="1323863" y="0"/>
          <a:ext cx="6858000" cy="6858000"/>
        </p:xfrm>
        <a:graphic>
          <a:graphicData uri="http://schemas.openxmlformats.org/presentationml/2006/ole">
            <mc:AlternateContent xmlns:mc="http://schemas.openxmlformats.org/markup-compatibility/2006">
              <mc:Choice xmlns:v="urn:schemas-microsoft-com:vml" Requires="v">
                <p:oleObj spid="_x0000_s2051" name="Photo Editor Photo" r:id="rId3" imgW="6276190" imgH="4486901" progId="MSPhotoEd.3">
                  <p:embed/>
                </p:oleObj>
              </mc:Choice>
              <mc:Fallback>
                <p:oleObj name="Photo Editor Photo" r:id="rId3" imgW="6276190" imgH="448690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3863" y="0"/>
                        <a:ext cx="6858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134371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A. </a:t>
            </a:r>
            <a:r>
              <a:rPr lang="en-US" dirty="0"/>
              <a:t>Solution = The Great Compromise</a:t>
            </a:r>
            <a:r>
              <a:rPr lang="en-US" dirty="0" smtClean="0"/>
              <a:t>:</a:t>
            </a:r>
            <a:endParaRPr lang="en-US" dirty="0"/>
          </a:p>
        </p:txBody>
      </p:sp>
      <p:sp>
        <p:nvSpPr>
          <p:cNvPr id="3" name="Content Placeholder 2"/>
          <p:cNvSpPr>
            <a:spLocks noGrp="1"/>
          </p:cNvSpPr>
          <p:nvPr>
            <p:ph idx="1"/>
          </p:nvPr>
        </p:nvSpPr>
        <p:spPr>
          <a:xfrm>
            <a:off x="564777" y="1825625"/>
            <a:ext cx="7950574" cy="4351338"/>
          </a:xfrm>
        </p:spPr>
        <p:txBody>
          <a:bodyPr/>
          <a:lstStyle/>
          <a:p>
            <a:pPr lvl="0">
              <a:buFont typeface="Century Gothic" panose="020B0502020202020204" pitchFamily="34" charset="0"/>
              <a:buChar char="-"/>
            </a:pPr>
            <a:r>
              <a:rPr lang="en-US" dirty="0" smtClean="0"/>
              <a:t>Used </a:t>
            </a:r>
            <a:r>
              <a:rPr lang="en-US" dirty="0"/>
              <a:t>parts of both the Virginia &amp; New Jersey Plan.</a:t>
            </a:r>
          </a:p>
          <a:p>
            <a:pPr lvl="0">
              <a:buFont typeface="Century Gothic" panose="020B0502020202020204" pitchFamily="34" charset="0"/>
              <a:buChar char="-"/>
            </a:pPr>
            <a:r>
              <a:rPr lang="en-US" dirty="0"/>
              <a:t>Set up a bicameral (two-house) legislature. </a:t>
            </a:r>
          </a:p>
          <a:p>
            <a:pPr lvl="0">
              <a:buFont typeface="Century Gothic" panose="020B0502020202020204" pitchFamily="34" charset="0"/>
              <a:buChar char="-"/>
            </a:pPr>
            <a:r>
              <a:rPr lang="en-US" dirty="0"/>
              <a:t>Proposed by Richard Sherman of Connecticut.</a:t>
            </a:r>
          </a:p>
          <a:p>
            <a:endParaRPr lang="en-US" dirty="0"/>
          </a:p>
        </p:txBody>
      </p:sp>
    </p:spTree>
    <p:extLst>
      <p:ext uri="{BB962C8B-B14F-4D97-AF65-F5344CB8AC3E}">
        <p14:creationId xmlns:p14="http://schemas.microsoft.com/office/powerpoint/2010/main" val="13653063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t>Results</a:t>
            </a:r>
            <a:r>
              <a:rPr lang="en-US" dirty="0" smtClean="0"/>
              <a:t>:</a:t>
            </a:r>
            <a:endParaRPr lang="en-US" dirty="0"/>
          </a:p>
        </p:txBody>
      </p:sp>
      <p:sp>
        <p:nvSpPr>
          <p:cNvPr id="5" name="Content Placeholder 4"/>
          <p:cNvSpPr>
            <a:spLocks noGrp="1"/>
          </p:cNvSpPr>
          <p:nvPr>
            <p:ph sz="half" idx="1"/>
          </p:nvPr>
        </p:nvSpPr>
        <p:spPr>
          <a:xfrm>
            <a:off x="387276" y="1825625"/>
            <a:ext cx="4221638" cy="2950770"/>
          </a:xfrm>
        </p:spPr>
        <p:txBody>
          <a:bodyPr>
            <a:normAutofit fontScale="92500" lnSpcReduction="20000"/>
          </a:bodyPr>
          <a:lstStyle/>
          <a:p>
            <a:pPr marL="0" indent="0">
              <a:buNone/>
            </a:pPr>
            <a:r>
              <a:rPr lang="en-US" dirty="0"/>
              <a:t>Senate (small states</a:t>
            </a:r>
            <a:r>
              <a:rPr lang="en-US" dirty="0" smtClean="0"/>
              <a:t>):</a:t>
            </a:r>
          </a:p>
          <a:p>
            <a:pPr marL="0" indent="0">
              <a:buNone/>
            </a:pPr>
            <a:endParaRPr lang="en-US" dirty="0"/>
          </a:p>
          <a:p>
            <a:r>
              <a:rPr lang="en-US" dirty="0"/>
              <a:t>2 Senators per state regardless of population.</a:t>
            </a:r>
          </a:p>
          <a:p>
            <a:r>
              <a:rPr lang="en-US" dirty="0"/>
              <a:t>100 Senators total (today)</a:t>
            </a:r>
          </a:p>
          <a:p>
            <a:r>
              <a:rPr lang="en-US" dirty="0"/>
              <a:t>**from New Jersey Plan</a:t>
            </a:r>
          </a:p>
        </p:txBody>
      </p:sp>
      <p:sp>
        <p:nvSpPr>
          <p:cNvPr id="6" name="Content Placeholder 5"/>
          <p:cNvSpPr>
            <a:spLocks noGrp="1"/>
          </p:cNvSpPr>
          <p:nvPr>
            <p:ph sz="half" idx="2"/>
          </p:nvPr>
        </p:nvSpPr>
        <p:spPr>
          <a:xfrm>
            <a:off x="4485939" y="1825628"/>
            <a:ext cx="4558552" cy="3101377"/>
          </a:xfrm>
        </p:spPr>
        <p:txBody>
          <a:bodyPr>
            <a:normAutofit fontScale="92500" lnSpcReduction="20000"/>
          </a:bodyPr>
          <a:lstStyle/>
          <a:p>
            <a:pPr marL="0" indent="0">
              <a:buNone/>
            </a:pPr>
            <a:r>
              <a:rPr lang="en-US" dirty="0"/>
              <a:t>House of Representatives (large states</a:t>
            </a:r>
            <a:r>
              <a:rPr lang="en-US" dirty="0" smtClean="0"/>
              <a:t>):</a:t>
            </a:r>
          </a:p>
          <a:p>
            <a:pPr marL="0" indent="0">
              <a:buNone/>
            </a:pPr>
            <a:endParaRPr lang="en-US" dirty="0"/>
          </a:p>
          <a:p>
            <a:r>
              <a:rPr lang="en-US" dirty="0"/>
              <a:t>Votes / delegates per state based on population.</a:t>
            </a:r>
          </a:p>
          <a:p>
            <a:r>
              <a:rPr lang="en-US" dirty="0"/>
              <a:t>435 members of the House (today).</a:t>
            </a:r>
          </a:p>
          <a:p>
            <a:r>
              <a:rPr lang="en-US" dirty="0"/>
              <a:t>**from Virginia Plan</a:t>
            </a:r>
          </a:p>
        </p:txBody>
      </p:sp>
      <p:sp>
        <p:nvSpPr>
          <p:cNvPr id="8" name="TextBox 7"/>
          <p:cNvSpPr txBox="1"/>
          <p:nvPr/>
        </p:nvSpPr>
        <p:spPr>
          <a:xfrm>
            <a:off x="486044" y="5163672"/>
            <a:ext cx="8245737" cy="1815882"/>
          </a:xfrm>
          <a:prstGeom prst="rect">
            <a:avLst/>
          </a:prstGeom>
          <a:noFill/>
        </p:spPr>
        <p:txBody>
          <a:bodyPr wrap="square" rtlCol="0">
            <a:spAutoFit/>
          </a:bodyPr>
          <a:lstStyle/>
          <a:p>
            <a:pPr marL="457200" indent="-457200" defTabSz="457200">
              <a:buClrTx/>
              <a:buFont typeface="Wingdings" panose="05000000000000000000" pitchFamily="2" charset="2"/>
              <a:buChar char="Ø"/>
            </a:pPr>
            <a:r>
              <a:rPr lang="en-US" sz="2800" kern="1200" dirty="0">
                <a:solidFill>
                  <a:prstClr val="white"/>
                </a:solidFill>
                <a:latin typeface="Corbel"/>
                <a:ea typeface="+mn-ea"/>
                <a:cs typeface="+mn-cs"/>
              </a:rPr>
              <a:t>Problem of how to organize Congress was solved.</a:t>
            </a:r>
          </a:p>
          <a:p>
            <a:pPr marL="457200" indent="-457200" defTabSz="457200">
              <a:buClrTx/>
              <a:buFont typeface="Wingdings" panose="05000000000000000000" pitchFamily="2" charset="2"/>
              <a:buChar char="Ø"/>
            </a:pPr>
            <a:r>
              <a:rPr lang="en-US" sz="2800" kern="1200" dirty="0">
                <a:solidFill>
                  <a:prstClr val="white"/>
                </a:solidFill>
                <a:latin typeface="Corbel"/>
                <a:ea typeface="+mn-ea"/>
                <a:cs typeface="+mn-cs"/>
              </a:rPr>
              <a:t>The Great Compromise satisfied both large &amp; small states.</a:t>
            </a:r>
          </a:p>
          <a:p>
            <a:pPr marL="457200" indent="-457200" defTabSz="457200">
              <a:buClrTx/>
              <a:buFont typeface="Wingdings" panose="05000000000000000000" pitchFamily="2" charset="2"/>
              <a:buChar char="Ø"/>
            </a:pPr>
            <a:endParaRPr lang="en-US" sz="2800" kern="1200" dirty="0">
              <a:solidFill>
                <a:prstClr val="white"/>
              </a:solidFill>
              <a:latin typeface="Corbel"/>
              <a:ea typeface="+mn-ea"/>
              <a:cs typeface="+mn-cs"/>
            </a:endParaRPr>
          </a:p>
        </p:txBody>
      </p:sp>
    </p:spTree>
    <p:extLst>
      <p:ext uri="{BB962C8B-B14F-4D97-AF65-F5344CB8AC3E}">
        <p14:creationId xmlns:p14="http://schemas.microsoft.com/office/powerpoint/2010/main" val="6480256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down)">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wipe(down)">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wipe(down)">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down)">
                                      <p:cBhvr>
                                        <p:cTn id="47" dur="500"/>
                                        <p:tgtEl>
                                          <p:spTgt spid="8">
                                            <p:txEl>
                                              <p:pRg st="0" end="0"/>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wipe(down)">
                                      <p:cBhvr>
                                        <p:cTn id="5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322377914"/>
              </p:ext>
            </p:extLst>
          </p:nvPr>
        </p:nvGraphicFramePr>
        <p:xfrm>
          <a:off x="-8103" y="504713"/>
          <a:ext cx="9205952" cy="5939118"/>
        </p:xfrm>
        <a:graphic>
          <a:graphicData uri="http://schemas.openxmlformats.org/presentationml/2006/ole">
            <mc:AlternateContent xmlns:mc="http://schemas.openxmlformats.org/markup-compatibility/2006">
              <mc:Choice xmlns:v="urn:schemas-microsoft-com:vml" Requires="v">
                <p:oleObj spid="_x0000_s3075" name="Photo Editor Photo" r:id="rId3" imgW="12552381" imgH="5038095" progId="MSPhotoEd.3">
                  <p:embed/>
                </p:oleObj>
              </mc:Choice>
              <mc:Fallback>
                <p:oleObj name="Photo Editor Photo" r:id="rId3" imgW="12552381" imgH="503809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3" y="504713"/>
                        <a:ext cx="9205952" cy="5939118"/>
                      </a:xfrm>
                      <a:prstGeom prst="rect">
                        <a:avLst/>
                      </a:prstGeom>
                      <a:noFill/>
                      <a:ln>
                        <a:noFill/>
                      </a:ln>
                      <a:effectLst/>
                    </p:spPr>
                  </p:pic>
                </p:oleObj>
              </mc:Fallback>
            </mc:AlternateContent>
          </a:graphicData>
        </a:graphic>
      </p:graphicFrame>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82" y="138956"/>
            <a:ext cx="9167483" cy="542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1542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http://img.chogger.com/c/87M8Q/m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77503"/>
            <a:ext cx="9170853" cy="45235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g.chogger.com/c/YOIHG/m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83" y="953293"/>
            <a:ext cx="9219935" cy="4547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5491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Slavery:</a:t>
            </a:r>
            <a:endParaRPr lang="en-US" dirty="0"/>
          </a:p>
        </p:txBody>
      </p:sp>
      <p:sp>
        <p:nvSpPr>
          <p:cNvPr id="3" name="Content Placeholder 2"/>
          <p:cNvSpPr>
            <a:spLocks noGrp="1"/>
          </p:cNvSpPr>
          <p:nvPr>
            <p:ph idx="1"/>
          </p:nvPr>
        </p:nvSpPr>
        <p:spPr/>
        <p:txBody>
          <a:bodyPr/>
          <a:lstStyle/>
          <a:p>
            <a:pPr lvl="0">
              <a:buFont typeface="Century Gothic" panose="020B0502020202020204" pitchFamily="34" charset="0"/>
              <a:buChar char="-"/>
            </a:pPr>
            <a:r>
              <a:rPr lang="en-US" dirty="0"/>
              <a:t>Some delegates from northern states wanted to abolish (end) the slave trade and slavery.</a:t>
            </a:r>
          </a:p>
          <a:p>
            <a:pPr lvl="0">
              <a:buFont typeface="Century Gothic" panose="020B0502020202020204" pitchFamily="34" charset="0"/>
              <a:buChar char="-"/>
            </a:pPr>
            <a:r>
              <a:rPr lang="en-US" dirty="0"/>
              <a:t>Many delegates from southern states threatened to leave the union if the slave trade or slavery were abolished in the U.S.</a:t>
            </a:r>
          </a:p>
          <a:p>
            <a:endParaRPr lang="en-US" dirty="0"/>
          </a:p>
        </p:txBody>
      </p:sp>
    </p:spTree>
    <p:extLst>
      <p:ext uri="{BB962C8B-B14F-4D97-AF65-F5344CB8AC3E}">
        <p14:creationId xmlns:p14="http://schemas.microsoft.com/office/powerpoint/2010/main" val="229741763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sp>
        <p:nvSpPr>
          <p:cNvPr id="227" name="Google Shape;227;p33"/>
          <p:cNvSpPr txBox="1"/>
          <p:nvPr/>
        </p:nvSpPr>
        <p:spPr>
          <a:xfrm>
            <a:off x="6553200" y="6245225"/>
            <a:ext cx="2133600" cy="47625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
        <p:nvSpPr>
          <p:cNvPr id="228" name="Google Shape;228;p33"/>
          <p:cNvSpPr txBox="1"/>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00000"/>
              </a:buClr>
              <a:buSzPts val="3400"/>
              <a:buFont typeface="Arial"/>
              <a:buNone/>
            </a:pPr>
            <a:r>
              <a:rPr lang="en-US" sz="3400" b="1" i="0" u="none">
                <a:solidFill>
                  <a:srgbClr val="800000"/>
                </a:solidFill>
                <a:latin typeface="Arial"/>
                <a:ea typeface="Arial"/>
                <a:cs typeface="Arial"/>
                <a:sym typeface="Arial"/>
              </a:rPr>
              <a:t>Structure of Government</a:t>
            </a:r>
            <a:endParaRPr/>
          </a:p>
        </p:txBody>
      </p:sp>
      <p:sp>
        <p:nvSpPr>
          <p:cNvPr id="229" name="Google Shape;229;p33"/>
          <p:cNvSpPr txBox="1"/>
          <p:nvPr/>
        </p:nvSpPr>
        <p:spPr>
          <a:xfrm>
            <a:off x="182562" y="1081087"/>
            <a:ext cx="4114800" cy="5410200"/>
          </a:xfrm>
          <a:prstGeom prst="rect">
            <a:avLst/>
          </a:prstGeom>
          <a:noFill/>
          <a:ln>
            <a:noFill/>
          </a:ln>
        </p:spPr>
        <p:txBody>
          <a:bodyPr spcFirstLastPara="1" wrap="square" lIns="91425" tIns="45700" rIns="91425" bIns="45700" anchor="t" anchorCtr="0">
            <a:noAutofit/>
          </a:bodyPr>
          <a:lstStyle/>
          <a:p>
            <a:pPr marL="425450" marR="0" lvl="0" indent="-320675" algn="l" rtl="0">
              <a:lnSpc>
                <a:spcPct val="100000"/>
              </a:lnSpc>
              <a:spcBef>
                <a:spcPts val="0"/>
              </a:spcBef>
              <a:spcAft>
                <a:spcPts val="0"/>
              </a:spcAft>
              <a:buClr>
                <a:srgbClr val="000000"/>
              </a:buClr>
              <a:buSzPts val="990"/>
              <a:buFont typeface="Noto Sans Symbols"/>
              <a:buChar char="●"/>
            </a:pPr>
            <a:r>
              <a:rPr lang="en-US" sz="2200" b="0" i="0" u="none">
                <a:solidFill>
                  <a:srgbClr val="000000"/>
                </a:solidFill>
                <a:latin typeface="Arial"/>
                <a:ea typeface="Arial"/>
                <a:cs typeface="Arial"/>
                <a:sym typeface="Arial"/>
              </a:rPr>
              <a:t>Unicameral (single house) legislative body</a:t>
            </a:r>
            <a:endParaRPr/>
          </a:p>
          <a:p>
            <a:pPr marL="425450" marR="0" lvl="0" indent="-320675" algn="l" rtl="0">
              <a:lnSpc>
                <a:spcPct val="100000"/>
              </a:lnSpc>
              <a:spcBef>
                <a:spcPts val="600"/>
              </a:spcBef>
              <a:spcAft>
                <a:spcPts val="0"/>
              </a:spcAft>
              <a:buClr>
                <a:srgbClr val="000000"/>
              </a:buClr>
              <a:buSzPts val="990"/>
              <a:buFont typeface="Noto Sans Symbols"/>
              <a:buChar char="●"/>
            </a:pPr>
            <a:r>
              <a:rPr lang="en-US" sz="2200" b="0" i="0" u="none">
                <a:solidFill>
                  <a:srgbClr val="000000"/>
                </a:solidFill>
                <a:latin typeface="Arial"/>
                <a:ea typeface="Arial"/>
                <a:cs typeface="Arial"/>
                <a:sym typeface="Arial"/>
              </a:rPr>
              <a:t>Each state had one vote regardless of population size</a:t>
            </a:r>
            <a:endParaRPr/>
          </a:p>
          <a:p>
            <a:pPr marL="425450" marR="0" lvl="0" indent="-320675" algn="l" rtl="0">
              <a:lnSpc>
                <a:spcPct val="100000"/>
              </a:lnSpc>
              <a:spcBef>
                <a:spcPts val="600"/>
              </a:spcBef>
              <a:spcAft>
                <a:spcPts val="0"/>
              </a:spcAft>
              <a:buClr>
                <a:srgbClr val="000000"/>
              </a:buClr>
              <a:buSzPts val="990"/>
              <a:buFont typeface="Noto Sans Symbols"/>
              <a:buChar char="●"/>
            </a:pPr>
            <a:r>
              <a:rPr lang="en-US" sz="2200" b="0" i="0" u="none">
                <a:solidFill>
                  <a:srgbClr val="000000"/>
                </a:solidFill>
                <a:latin typeface="Arial"/>
                <a:ea typeface="Arial"/>
                <a:cs typeface="Arial"/>
                <a:sym typeface="Arial"/>
              </a:rPr>
              <a:t>Congress given sole authority to govern the country</a:t>
            </a:r>
            <a:endParaRPr/>
          </a:p>
          <a:p>
            <a:pPr marL="0" marR="0" lvl="0" indent="0" algn="l" rtl="0">
              <a:lnSpc>
                <a:spcPct val="100000"/>
              </a:lnSpc>
              <a:spcBef>
                <a:spcPts val="0"/>
              </a:spcBef>
              <a:spcAft>
                <a:spcPts val="0"/>
              </a:spcAft>
              <a:buNone/>
            </a:pPr>
            <a:endParaRPr sz="2200" b="0" i="0" u="none">
              <a:solidFill>
                <a:srgbClr val="000000"/>
              </a:solidFill>
              <a:latin typeface="Arial"/>
              <a:ea typeface="Arial"/>
              <a:cs typeface="Arial"/>
              <a:sym typeface="Arial"/>
            </a:endParaRPr>
          </a:p>
        </p:txBody>
      </p:sp>
      <p:pic>
        <p:nvPicPr>
          <p:cNvPr id="230" name="Google Shape;230;p33"/>
          <p:cNvPicPr preferRelativeResize="0"/>
          <p:nvPr/>
        </p:nvPicPr>
        <p:blipFill rotWithShape="1">
          <a:blip r:embed="rId4">
            <a:alphaModFix/>
          </a:blip>
          <a:srcRect/>
          <a:stretch/>
        </p:blipFill>
        <p:spPr>
          <a:xfrm>
            <a:off x="4267200" y="1811343"/>
            <a:ext cx="4800600" cy="34242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799" y="623947"/>
            <a:ext cx="8600738" cy="5553019"/>
          </a:xfrm>
        </p:spPr>
        <p:txBody>
          <a:bodyPr>
            <a:normAutofit fontScale="92500" lnSpcReduction="20000"/>
          </a:bodyPr>
          <a:lstStyle/>
          <a:p>
            <a:pPr marL="0" indent="0">
              <a:buNone/>
            </a:pPr>
            <a:r>
              <a:rPr lang="en-US" sz="3600" dirty="0"/>
              <a:t>Results:</a:t>
            </a:r>
          </a:p>
          <a:p>
            <a:pPr lvl="0">
              <a:buFont typeface="Wingdings" panose="05000000000000000000" pitchFamily="2" charset="2"/>
              <a:buChar char="Ø"/>
            </a:pPr>
            <a:r>
              <a:rPr lang="en-US" sz="3600" dirty="0"/>
              <a:t>The word slavery does not appear in the Constitution.</a:t>
            </a:r>
          </a:p>
          <a:p>
            <a:pPr lvl="0">
              <a:buFont typeface="Wingdings" panose="05000000000000000000" pitchFamily="2" charset="2"/>
              <a:buChar char="Ø"/>
            </a:pPr>
            <a:r>
              <a:rPr lang="en-US" sz="3600" dirty="0"/>
              <a:t>Delegates agreed that; </a:t>
            </a:r>
          </a:p>
          <a:p>
            <a:pPr marL="971550" lvl="1" indent="-514350">
              <a:buFont typeface="+mj-lt"/>
              <a:buAutoNum type="alphaLcPeriod"/>
            </a:pPr>
            <a:r>
              <a:rPr lang="en-US" sz="3200" dirty="0"/>
              <a:t>The slave trade would not be discussed in Congress until 1808.</a:t>
            </a:r>
          </a:p>
          <a:p>
            <a:pPr marL="971550" lvl="1" indent="-514350">
              <a:buFont typeface="+mj-lt"/>
              <a:buAutoNum type="alphaLcPeriod"/>
            </a:pPr>
            <a:r>
              <a:rPr lang="en-US" sz="3200" dirty="0"/>
              <a:t>A $10 tax would be placed on the importation of each slave.</a:t>
            </a:r>
          </a:p>
          <a:p>
            <a:pPr marL="971550" lvl="1" indent="-514350">
              <a:buFont typeface="+mj-lt"/>
              <a:buAutoNum type="alphaLcPeriod"/>
            </a:pPr>
            <a:r>
              <a:rPr lang="en-US" sz="3200" dirty="0"/>
              <a:t>Runaway slaves would be returned to a state of slavery</a:t>
            </a:r>
            <a:r>
              <a:rPr lang="en-US" sz="3200" dirty="0" smtClean="0"/>
              <a:t>.</a:t>
            </a:r>
          </a:p>
          <a:p>
            <a:pPr marL="457200" lvl="1" indent="0">
              <a:buNone/>
            </a:pPr>
            <a:endParaRPr lang="en-US" sz="3200" dirty="0" smtClean="0"/>
          </a:p>
          <a:p>
            <a:pPr marL="457200" lvl="1" indent="0">
              <a:buNone/>
            </a:pPr>
            <a:r>
              <a:rPr lang="en-US" sz="3200" dirty="0" smtClean="0"/>
              <a:t>*Slavery was formally abolished with the ratification of the 13</a:t>
            </a:r>
            <a:r>
              <a:rPr lang="en-US" sz="3200" baseline="30000" dirty="0" smtClean="0"/>
              <a:t>th</a:t>
            </a:r>
            <a:r>
              <a:rPr lang="en-US" sz="3200" dirty="0" smtClean="0"/>
              <a:t> Amendment (1865).</a:t>
            </a:r>
            <a:endParaRPr lang="en-US" sz="3200" dirty="0"/>
          </a:p>
          <a:p>
            <a:endParaRPr lang="en-US" dirty="0"/>
          </a:p>
        </p:txBody>
      </p:sp>
    </p:spTree>
    <p:extLst>
      <p:ext uri="{BB962C8B-B14F-4D97-AF65-F5344CB8AC3E}">
        <p14:creationId xmlns:p14="http://schemas.microsoft.com/office/powerpoint/2010/main" val="20128948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down)">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775" y="398033"/>
            <a:ext cx="8842786" cy="5778930"/>
          </a:xfrm>
        </p:spPr>
        <p:txBody>
          <a:bodyPr>
            <a:normAutofit/>
          </a:bodyPr>
          <a:lstStyle/>
          <a:p>
            <a:pPr marL="0" indent="0">
              <a:buNone/>
            </a:pPr>
            <a:r>
              <a:rPr lang="en-US" sz="4000" dirty="0" smtClean="0"/>
              <a:t>“The </a:t>
            </a:r>
            <a:r>
              <a:rPr lang="en-US" sz="4000" dirty="0"/>
              <a:t>Migration or Importation of such Persons as any of the States now existing shall think proper to admit, shall not be prohibited by the Congress prior to the Year one thousand eight hundred and eight, but a Tax or duty may be imposed on such Importation, not exceeding ten dollars for each </a:t>
            </a:r>
            <a:r>
              <a:rPr lang="en-US" sz="4000" dirty="0" smtClean="0"/>
              <a:t>Person”.</a:t>
            </a:r>
            <a:endParaRPr lang="en-US" sz="4000" dirty="0"/>
          </a:p>
        </p:txBody>
      </p:sp>
    </p:spTree>
    <p:extLst>
      <p:ext uri="{BB962C8B-B14F-4D97-AF65-F5344CB8AC3E}">
        <p14:creationId xmlns:p14="http://schemas.microsoft.com/office/powerpoint/2010/main" val="342638714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573" y="387276"/>
            <a:ext cx="8168416" cy="5585292"/>
          </a:xfrm>
        </p:spPr>
        <p:txBody>
          <a:bodyPr>
            <a:normAutofit/>
          </a:bodyPr>
          <a:lstStyle/>
          <a:p>
            <a:pPr marL="0" indent="0">
              <a:buNone/>
            </a:pPr>
            <a:r>
              <a:rPr lang="en-US" sz="3600" dirty="0" smtClean="0"/>
              <a:t>“No </a:t>
            </a:r>
            <a:r>
              <a:rPr lang="en-US" sz="3600" dirty="0"/>
              <a:t>Person held to Service or </a:t>
            </a:r>
            <a:r>
              <a:rPr lang="en-US" sz="3600" dirty="0" err="1"/>
              <a:t>Labour</a:t>
            </a:r>
            <a:r>
              <a:rPr lang="en-US" sz="3600" dirty="0"/>
              <a:t> in one State, under the Laws thereof, escaping into another, shall, in Consequence of any Law or Regulation therein, be discharged from such Service or </a:t>
            </a:r>
            <a:r>
              <a:rPr lang="en-US" sz="3600" dirty="0" err="1"/>
              <a:t>Labour</a:t>
            </a:r>
            <a:r>
              <a:rPr lang="en-US" sz="3600" dirty="0"/>
              <a:t>, but shall be delivered up on Claim of the Party to whom such Service or </a:t>
            </a:r>
            <a:r>
              <a:rPr lang="en-US" sz="3600" dirty="0" err="1"/>
              <a:t>Labour</a:t>
            </a:r>
            <a:r>
              <a:rPr lang="en-US" sz="3600" dirty="0"/>
              <a:t> may be </a:t>
            </a:r>
            <a:r>
              <a:rPr lang="en-US" sz="3600" dirty="0" smtClean="0"/>
              <a:t>due”.</a:t>
            </a:r>
            <a:endParaRPr lang="en-US" sz="3600" dirty="0"/>
          </a:p>
        </p:txBody>
      </p:sp>
    </p:spTree>
    <p:extLst>
      <p:ext uri="{BB962C8B-B14F-4D97-AF65-F5344CB8AC3E}">
        <p14:creationId xmlns:p14="http://schemas.microsoft.com/office/powerpoint/2010/main" val="104690228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8"/>
            <a:ext cx="8375501" cy="1325563"/>
          </a:xfrm>
        </p:spPr>
        <p:txBody>
          <a:bodyPr>
            <a:normAutofit fontScale="90000"/>
          </a:bodyPr>
          <a:lstStyle/>
          <a:p>
            <a:pPr lvl="0"/>
            <a:r>
              <a:rPr lang="en-US" dirty="0" smtClean="0"/>
              <a:t>3. </a:t>
            </a:r>
            <a:r>
              <a:rPr lang="en-US" dirty="0"/>
              <a:t>Representation of the Slave Population</a:t>
            </a:r>
            <a:r>
              <a:rPr lang="en-US" dirty="0" smtClean="0"/>
              <a:t>:</a:t>
            </a:r>
            <a:endParaRPr lang="en-US" dirty="0"/>
          </a:p>
        </p:txBody>
      </p:sp>
      <p:sp>
        <p:nvSpPr>
          <p:cNvPr id="3" name="Content Placeholder 2"/>
          <p:cNvSpPr>
            <a:spLocks noGrp="1"/>
          </p:cNvSpPr>
          <p:nvPr>
            <p:ph idx="1"/>
          </p:nvPr>
        </p:nvSpPr>
        <p:spPr>
          <a:xfrm>
            <a:off x="419548" y="1312435"/>
            <a:ext cx="8511988" cy="5195943"/>
          </a:xfrm>
        </p:spPr>
        <p:txBody>
          <a:bodyPr>
            <a:normAutofit fontScale="92500"/>
          </a:bodyPr>
          <a:lstStyle/>
          <a:p>
            <a:pPr lvl="0">
              <a:buFont typeface="Century Gothic" panose="020B0502020202020204" pitchFamily="34" charset="0"/>
              <a:buChar char="-"/>
            </a:pPr>
            <a:r>
              <a:rPr lang="en-US" dirty="0"/>
              <a:t>Southern states wanted to count their slave population toward representation.</a:t>
            </a:r>
          </a:p>
          <a:p>
            <a:pPr lvl="0">
              <a:buFont typeface="Century Gothic" panose="020B0502020202020204" pitchFamily="34" charset="0"/>
              <a:buChar char="-"/>
            </a:pPr>
            <a:r>
              <a:rPr lang="en-US" dirty="0"/>
              <a:t>Southern states would get more delegates in The House of Representatives &amp; have more electoral votes for the presidency.</a:t>
            </a:r>
          </a:p>
          <a:p>
            <a:pPr lvl="0">
              <a:buFont typeface="Century Gothic" panose="020B0502020202020204" pitchFamily="34" charset="0"/>
              <a:buChar char="-"/>
            </a:pPr>
            <a:r>
              <a:rPr lang="en-US" dirty="0"/>
              <a:t>Northern states did not want the slave population counted</a:t>
            </a:r>
            <a:r>
              <a:rPr lang="en-US" dirty="0" smtClean="0"/>
              <a:t>.</a:t>
            </a:r>
          </a:p>
          <a:p>
            <a:pPr marL="0" indent="0">
              <a:buNone/>
            </a:pPr>
            <a:r>
              <a:rPr lang="en-US" u="sng" dirty="0"/>
              <a:t>Results</a:t>
            </a:r>
            <a:r>
              <a:rPr lang="en-US" dirty="0"/>
              <a:t>: </a:t>
            </a:r>
          </a:p>
          <a:p>
            <a:pPr lvl="0">
              <a:buFont typeface="Wingdings" panose="05000000000000000000" pitchFamily="2" charset="2"/>
              <a:buChar char="Ø"/>
            </a:pPr>
            <a:r>
              <a:rPr lang="en-US" dirty="0"/>
              <a:t>Solution = The 3/5’s Compromise:</a:t>
            </a:r>
          </a:p>
          <a:p>
            <a:pPr lvl="0">
              <a:buFont typeface="Wingdings" panose="05000000000000000000" pitchFamily="2" charset="2"/>
              <a:buChar char="Ø"/>
            </a:pPr>
            <a:r>
              <a:rPr lang="en-US" dirty="0"/>
              <a:t>Every 5 slaves counted as 3 free people for both taxation and representation.</a:t>
            </a:r>
          </a:p>
          <a:p>
            <a:pPr marL="0" indent="0">
              <a:buNone/>
            </a:pPr>
            <a:r>
              <a:rPr lang="en-US" dirty="0" smtClean="0"/>
              <a:t>*</a:t>
            </a:r>
            <a:r>
              <a:rPr lang="en-US" dirty="0"/>
              <a:t>Without the 3/5’s Compromise, Thomas Jefferson would not have won the election of 1800.</a:t>
            </a:r>
          </a:p>
          <a:p>
            <a:pPr lvl="0">
              <a:buFont typeface="Century Gothic" panose="020B0502020202020204" pitchFamily="34" charset="0"/>
              <a:buChar char="-"/>
            </a:pPr>
            <a:endParaRPr lang="en-US" dirty="0"/>
          </a:p>
          <a:p>
            <a:pPr>
              <a:buFont typeface="Century Gothic" panose="020B0502020202020204" pitchFamily="34" charset="0"/>
              <a:buChar char="-"/>
            </a:pPr>
            <a:endParaRPr lang="en-US" dirty="0"/>
          </a:p>
        </p:txBody>
      </p:sp>
    </p:spTree>
    <p:extLst>
      <p:ext uri="{BB962C8B-B14F-4D97-AF65-F5344CB8AC3E}">
        <p14:creationId xmlns:p14="http://schemas.microsoft.com/office/powerpoint/2010/main" val="39717555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4"/>
          <p:cNvGraphicFramePr>
            <a:graphicFrameLocks noChangeAspect="1"/>
          </p:cNvGraphicFramePr>
          <p:nvPr>
            <p:extLst>
              <p:ext uri="{D42A27DB-BD31-4B8C-83A1-F6EECF244321}">
                <p14:modId xmlns:p14="http://schemas.microsoft.com/office/powerpoint/2010/main" val="1511785134"/>
              </p:ext>
            </p:extLst>
          </p:nvPr>
        </p:nvGraphicFramePr>
        <p:xfrm>
          <a:off x="427617" y="0"/>
          <a:ext cx="8370122" cy="6882100"/>
        </p:xfrm>
        <a:graphic>
          <a:graphicData uri="http://schemas.openxmlformats.org/presentationml/2006/ole">
            <mc:AlternateContent xmlns:mc="http://schemas.openxmlformats.org/markup-compatibility/2006">
              <mc:Choice xmlns:v="urn:schemas-microsoft-com:vml" Requires="v">
                <p:oleObj spid="_x0000_s4099" name="Photo Editor Photo" r:id="rId3" imgW="5772956" imgH="3409524" progId="MSPhotoEd.3">
                  <p:embed/>
                </p:oleObj>
              </mc:Choice>
              <mc:Fallback>
                <p:oleObj name="Photo Editor Photo" r:id="rId3" imgW="5772956" imgH="34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617" y="0"/>
                        <a:ext cx="8370122" cy="68821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9129679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5"/>
        <p:cNvGrpSpPr/>
        <p:nvPr/>
      </p:nvGrpSpPr>
      <p:grpSpPr>
        <a:xfrm>
          <a:off x="0" y="0"/>
          <a:ext cx="0" cy="0"/>
          <a:chOff x="0" y="0"/>
          <a:chExt cx="0" cy="0"/>
        </a:xfrm>
      </p:grpSpPr>
      <p:sp>
        <p:nvSpPr>
          <p:cNvPr id="416" name="Google Shape;416;p55"/>
          <p:cNvSpPr txBox="1">
            <a:spLocks noGrp="1"/>
          </p:cNvSpPr>
          <p:nvPr>
            <p:ph type="ctrTitle"/>
          </p:nvPr>
        </p:nvSpPr>
        <p:spPr>
          <a:xfrm>
            <a:off x="609600" y="1143001"/>
            <a:ext cx="7772400" cy="1470025"/>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3200"/>
              <a:buFont typeface="Times New Roman"/>
              <a:buNone/>
            </a:pPr>
            <a:r>
              <a:rPr lang="en-US" sz="3200" b="0" i="0" u="none" strike="noStrike" cap="none">
                <a:solidFill>
                  <a:srgbClr val="800000"/>
                </a:solidFill>
                <a:latin typeface="Arial"/>
                <a:ea typeface="Arial"/>
                <a:cs typeface="Arial"/>
                <a:sym typeface="Arial"/>
              </a:rPr>
              <a:t/>
            </a:r>
            <a:br>
              <a:rPr lang="en-US" sz="3200" b="0" i="0" u="none" strike="noStrike" cap="none">
                <a:solidFill>
                  <a:srgbClr val="800000"/>
                </a:solidFill>
                <a:latin typeface="Arial"/>
                <a:ea typeface="Arial"/>
                <a:cs typeface="Arial"/>
                <a:sym typeface="Arial"/>
              </a:rPr>
            </a:br>
            <a:r>
              <a:rPr lang="en-US" sz="3200" b="0" i="0" u="none" strike="noStrike" cap="none">
                <a:solidFill>
                  <a:srgbClr val="800000"/>
                </a:solidFill>
                <a:latin typeface="Arial"/>
                <a:ea typeface="Arial"/>
                <a:cs typeface="Arial"/>
                <a:sym typeface="Arial"/>
              </a:rPr>
              <a:t>The Ratification Process: Federalists, Anti-Federalists, The Federalist Papers, and the Bill of Rights</a:t>
            </a:r>
            <a:br>
              <a:rPr lang="en-US" sz="3200" b="0" i="0" u="none" strike="noStrike" cap="none">
                <a:solidFill>
                  <a:srgbClr val="800000"/>
                </a:solidFill>
                <a:latin typeface="Arial"/>
                <a:ea typeface="Arial"/>
                <a:cs typeface="Arial"/>
                <a:sym typeface="Arial"/>
              </a:rPr>
            </a:br>
            <a:r>
              <a:rPr lang="en-US" sz="3200" b="0" i="0" u="none" strike="noStrike" cap="none">
                <a:solidFill>
                  <a:srgbClr val="800000"/>
                </a:solidFill>
                <a:latin typeface="Arial"/>
                <a:ea typeface="Arial"/>
                <a:cs typeface="Arial"/>
                <a:sym typeface="Arial"/>
              </a:rPr>
              <a:t/>
            </a:r>
            <a:br>
              <a:rPr lang="en-US" sz="3200" b="0" i="0" u="none" strike="noStrike" cap="none">
                <a:solidFill>
                  <a:srgbClr val="800000"/>
                </a:solidFill>
                <a:latin typeface="Arial"/>
                <a:ea typeface="Arial"/>
                <a:cs typeface="Arial"/>
                <a:sym typeface="Arial"/>
              </a:rPr>
            </a:br>
            <a:r>
              <a:rPr lang="en-US" sz="1400" b="0" i="0" u="none" strike="noStrike" cap="none">
                <a:solidFill>
                  <a:srgbClr val="800000"/>
                </a:solidFill>
                <a:latin typeface="Arial"/>
                <a:ea typeface="Arial"/>
                <a:cs typeface="Arial"/>
                <a:sym typeface="Arial"/>
              </a:rPr>
              <a:t>Author: Michelle Williams</a:t>
            </a:r>
            <a:endParaRPr/>
          </a:p>
        </p:txBody>
      </p:sp>
      <p:pic>
        <p:nvPicPr>
          <p:cNvPr id="417" name="Google Shape;417;p55"/>
          <p:cNvPicPr preferRelativeResize="0"/>
          <p:nvPr/>
        </p:nvPicPr>
        <p:blipFill rotWithShape="1">
          <a:blip r:embed="rId3">
            <a:alphaModFix/>
          </a:blip>
          <a:srcRect/>
          <a:stretch/>
        </p:blipFill>
        <p:spPr>
          <a:xfrm>
            <a:off x="2133600" y="3124200"/>
            <a:ext cx="5257800" cy="340836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6"/>
          <p:cNvSpPr txBox="1">
            <a:spLocks noGrp="1"/>
          </p:cNvSpPr>
          <p:nvPr>
            <p:ph type="title"/>
          </p:nvPr>
        </p:nvSpPr>
        <p:spPr>
          <a:xfrm>
            <a:off x="652462" y="488950"/>
            <a:ext cx="7829550" cy="920750"/>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3400"/>
              <a:buFont typeface="Times New Roman"/>
              <a:buNone/>
            </a:pPr>
            <a:r>
              <a:rPr lang="en-US" sz="3400" b="0" i="0" u="none" strike="noStrike" cap="none">
                <a:solidFill>
                  <a:srgbClr val="800000"/>
                </a:solidFill>
                <a:latin typeface="Arial"/>
                <a:ea typeface="Arial"/>
                <a:cs typeface="Arial"/>
                <a:sym typeface="Arial"/>
              </a:rPr>
              <a:t>Compromises</a:t>
            </a:r>
            <a:endParaRPr/>
          </a:p>
        </p:txBody>
      </p:sp>
      <p:sp>
        <p:nvSpPr>
          <p:cNvPr id="423" name="Google Shape;423;p56"/>
          <p:cNvSpPr txBox="1">
            <a:spLocks noGrp="1"/>
          </p:cNvSpPr>
          <p:nvPr>
            <p:ph type="body" idx="1"/>
          </p:nvPr>
        </p:nvSpPr>
        <p:spPr>
          <a:xfrm>
            <a:off x="652465" y="1795462"/>
            <a:ext cx="7666037" cy="3421062"/>
          </a:xfrm>
          <a:prstGeom prst="rect">
            <a:avLst/>
          </a:prstGeom>
          <a:noFill/>
          <a:ln>
            <a:noFill/>
          </a:ln>
        </p:spPr>
        <p:txBody>
          <a:bodyPr spcFirstLastPara="1" wrap="square" lIns="0" tIns="25550" rIns="0" bIns="0" anchor="t" anchorCtr="0">
            <a:noAutofit/>
          </a:bodyPr>
          <a:lstStyle/>
          <a:p>
            <a:pPr marL="457200" marR="0" lvl="0" indent="-457200" algn="l" rtl="0">
              <a:lnSpc>
                <a:spcPct val="93000"/>
              </a:lnSpc>
              <a:spcBef>
                <a:spcPts val="0"/>
              </a:spcBef>
              <a:spcAft>
                <a:spcPts val="0"/>
              </a:spcAft>
              <a:buClr>
                <a:srgbClr val="000000"/>
              </a:buClr>
              <a:buSzPts val="2900"/>
              <a:buFont typeface="Arial"/>
              <a:buChar char="•"/>
            </a:pPr>
            <a:r>
              <a:rPr lang="en-US" sz="2900" b="0" i="0" u="none" strike="noStrike" cap="none">
                <a:solidFill>
                  <a:srgbClr val="006B6B"/>
                </a:solidFill>
                <a:latin typeface="Arial"/>
                <a:ea typeface="Arial"/>
                <a:cs typeface="Arial"/>
                <a:sym typeface="Arial"/>
              </a:rPr>
              <a:t>3/5</a:t>
            </a:r>
            <a:r>
              <a:rPr lang="en-US" sz="2900" b="0" i="0" u="none" strike="noStrike" cap="none" baseline="30000">
                <a:solidFill>
                  <a:srgbClr val="006B6B"/>
                </a:solidFill>
                <a:latin typeface="Arial"/>
                <a:ea typeface="Arial"/>
                <a:cs typeface="Arial"/>
                <a:sym typeface="Arial"/>
              </a:rPr>
              <a:t>th</a:t>
            </a:r>
            <a:r>
              <a:rPr lang="en-US" sz="2900" b="0" i="0" u="none" strike="noStrike" cap="none">
                <a:solidFill>
                  <a:srgbClr val="006B6B"/>
                </a:solidFill>
                <a:latin typeface="Arial"/>
                <a:ea typeface="Arial"/>
                <a:cs typeface="Arial"/>
                <a:sym typeface="Arial"/>
              </a:rPr>
              <a:t>s compromise agreed that slaves could be counted as 3/5ths of a person for representation</a:t>
            </a:r>
            <a:endParaRPr/>
          </a:p>
          <a:p>
            <a:pPr marL="457200" marR="0" lvl="0" indent="-457200" algn="l" rtl="0">
              <a:lnSpc>
                <a:spcPct val="93000"/>
              </a:lnSpc>
              <a:spcBef>
                <a:spcPts val="1200"/>
              </a:spcBef>
              <a:spcAft>
                <a:spcPts val="0"/>
              </a:spcAft>
              <a:buClr>
                <a:srgbClr val="000000"/>
              </a:buClr>
              <a:buSzPts val="2900"/>
              <a:buFont typeface="Arial"/>
              <a:buChar char="•"/>
            </a:pPr>
            <a:r>
              <a:rPr lang="en-US" sz="2900" b="0" i="0" u="none" strike="noStrike" cap="none">
                <a:solidFill>
                  <a:srgbClr val="006B6B"/>
                </a:solidFill>
                <a:latin typeface="Arial"/>
                <a:ea typeface="Arial"/>
                <a:cs typeface="Arial"/>
                <a:sym typeface="Arial"/>
              </a:rPr>
              <a:t>The Great compromise agreed to a bicameral legislature where one house (the senate) gets equal representation and the other house (the House of Representatives) gets representation via population.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8"/>
        <p:cNvGrpSpPr/>
        <p:nvPr/>
      </p:nvGrpSpPr>
      <p:grpSpPr>
        <a:xfrm>
          <a:off x="0" y="0"/>
          <a:ext cx="0" cy="0"/>
          <a:chOff x="0" y="0"/>
          <a:chExt cx="0" cy="0"/>
        </a:xfrm>
      </p:grpSpPr>
      <p:sp>
        <p:nvSpPr>
          <p:cNvPr id="429" name="Google Shape;429;p57"/>
          <p:cNvSpPr txBox="1">
            <a:spLocks noGrp="1"/>
          </p:cNvSpPr>
          <p:nvPr>
            <p:ph type="title"/>
          </p:nvPr>
        </p:nvSpPr>
        <p:spPr>
          <a:xfrm>
            <a:off x="457200" y="274637"/>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4400"/>
              <a:buFont typeface="Times New Roman"/>
              <a:buNone/>
            </a:pPr>
            <a:r>
              <a:rPr lang="en-US" sz="4400" b="0" i="0" u="none" strike="noStrike" cap="none">
                <a:solidFill>
                  <a:srgbClr val="000000"/>
                </a:solidFill>
                <a:latin typeface="Arial"/>
                <a:ea typeface="Arial"/>
                <a:cs typeface="Arial"/>
                <a:sym typeface="Arial"/>
              </a:rPr>
              <a:t>Section Three Summary</a:t>
            </a:r>
            <a:endParaRPr/>
          </a:p>
        </p:txBody>
      </p:sp>
      <p:sp>
        <p:nvSpPr>
          <p:cNvPr id="430" name="Google Shape;430;p57"/>
          <p:cNvSpPr txBox="1">
            <a:spLocks noGrp="1"/>
          </p:cNvSpPr>
          <p:nvPr>
            <p:ph type="body" idx="1"/>
          </p:nvPr>
        </p:nvSpPr>
        <p:spPr>
          <a:xfrm>
            <a:off x="457200" y="1600206"/>
            <a:ext cx="8229600" cy="4530725"/>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Arial"/>
                <a:ea typeface="Arial"/>
                <a:cs typeface="Arial"/>
                <a:sym typeface="Arial"/>
              </a:rPr>
              <a:t>By the end of this section you will…</a:t>
            </a:r>
            <a:endParaRPr/>
          </a:p>
          <a:p>
            <a:pPr marL="0" marR="0" lvl="1" indent="0" algn="l" rtl="0">
              <a:lnSpc>
                <a:spcPct val="100000"/>
              </a:lnSpc>
              <a:spcBef>
                <a:spcPts val="500"/>
              </a:spcBef>
              <a:spcAft>
                <a:spcPts val="0"/>
              </a:spcAft>
              <a:buClr>
                <a:srgbClr val="000000"/>
              </a:buClr>
              <a:buSzPts val="2300"/>
              <a:buFont typeface="Times New Roman"/>
              <a:buNone/>
            </a:pPr>
            <a:endParaRPr sz="2300" b="0" i="0" u="none" strike="noStrike" cap="none">
              <a:solidFill>
                <a:srgbClr val="000000"/>
              </a:solidFill>
              <a:latin typeface="Arial"/>
              <a:ea typeface="Arial"/>
              <a:cs typeface="Arial"/>
              <a:sym typeface="Arial"/>
            </a:endParaRPr>
          </a:p>
          <a:p>
            <a:pPr marL="0" marR="0" lvl="1" indent="0" algn="l" rtl="0">
              <a:lnSpc>
                <a:spcPct val="100000"/>
              </a:lnSpc>
              <a:spcBef>
                <a:spcPts val="500"/>
              </a:spcBef>
              <a:spcAft>
                <a:spcPts val="0"/>
              </a:spcAft>
              <a:buClr>
                <a:srgbClr val="000000"/>
              </a:buClr>
              <a:buSzPts val="2300"/>
              <a:buFont typeface="Times New Roman"/>
              <a:buNone/>
            </a:pPr>
            <a:r>
              <a:rPr lang="en-US" sz="2300" b="0" i="0" u="none" strike="noStrike" cap="none">
                <a:solidFill>
                  <a:srgbClr val="000000"/>
                </a:solidFill>
                <a:latin typeface="Arial"/>
                <a:ea typeface="Arial"/>
                <a:cs typeface="Arial"/>
                <a:sym typeface="Arial"/>
              </a:rPr>
              <a:t>Understand why the ratification of the new constitution was a challenge</a:t>
            </a:r>
            <a:endParaRPr/>
          </a:p>
          <a:p>
            <a:pPr marL="0" marR="0" lvl="1" indent="0" algn="l" rtl="0">
              <a:lnSpc>
                <a:spcPct val="100000"/>
              </a:lnSpc>
              <a:spcBef>
                <a:spcPts val="500"/>
              </a:spcBef>
              <a:spcAft>
                <a:spcPts val="0"/>
              </a:spcAft>
              <a:buClr>
                <a:srgbClr val="000000"/>
              </a:buClr>
              <a:buSzPts val="2300"/>
              <a:buFont typeface="Times New Roman"/>
              <a:buNone/>
            </a:pPr>
            <a:r>
              <a:rPr lang="en-US" sz="2300" b="0" i="0" u="none" strike="noStrike" cap="none">
                <a:solidFill>
                  <a:srgbClr val="000000"/>
                </a:solidFill>
                <a:latin typeface="Arial"/>
                <a:ea typeface="Arial"/>
                <a:cs typeface="Arial"/>
                <a:sym typeface="Arial"/>
              </a:rPr>
              <a:t>Know the viewpoints of the Federalists and the Anti-Federalists</a:t>
            </a:r>
            <a:endParaRPr/>
          </a:p>
          <a:p>
            <a:pPr marL="0" marR="0" lvl="1" indent="0" algn="l" rtl="0">
              <a:lnSpc>
                <a:spcPct val="100000"/>
              </a:lnSpc>
              <a:spcBef>
                <a:spcPts val="500"/>
              </a:spcBef>
              <a:spcAft>
                <a:spcPts val="0"/>
              </a:spcAft>
              <a:buClr>
                <a:srgbClr val="000000"/>
              </a:buClr>
              <a:buSzPts val="2300"/>
              <a:buFont typeface="Times New Roman"/>
              <a:buNone/>
            </a:pPr>
            <a:r>
              <a:rPr lang="en-US" sz="2300" b="0" i="0" u="none" strike="noStrike" cap="none">
                <a:solidFill>
                  <a:srgbClr val="000000"/>
                </a:solidFill>
                <a:latin typeface="Arial"/>
                <a:ea typeface="Arial"/>
                <a:cs typeface="Arial"/>
                <a:sym typeface="Arial"/>
              </a:rPr>
              <a:t>Learn about the Federalist papers and their influence on ratification</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5"/>
        <p:cNvGrpSpPr/>
        <p:nvPr/>
      </p:nvGrpSpPr>
      <p:grpSpPr>
        <a:xfrm>
          <a:off x="0" y="0"/>
          <a:ext cx="0" cy="0"/>
          <a:chOff x="0" y="0"/>
          <a:chExt cx="0" cy="0"/>
        </a:xfrm>
      </p:grpSpPr>
      <p:sp>
        <p:nvSpPr>
          <p:cNvPr id="436" name="Google Shape;436;p58"/>
          <p:cNvSpPr txBox="1">
            <a:spLocks noGrp="1"/>
          </p:cNvSpPr>
          <p:nvPr>
            <p:ph type="title"/>
          </p:nvPr>
        </p:nvSpPr>
        <p:spPr>
          <a:xfrm>
            <a:off x="457200" y="274637"/>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3400"/>
              <a:buFont typeface="Times New Roman"/>
              <a:buNone/>
            </a:pPr>
            <a:r>
              <a:rPr lang="en-US" sz="3400" b="0" i="0" u="none" strike="noStrike" cap="none">
                <a:solidFill>
                  <a:srgbClr val="000000"/>
                </a:solidFill>
                <a:latin typeface="Arial"/>
                <a:ea typeface="Arial"/>
                <a:cs typeface="Arial"/>
                <a:sym typeface="Arial"/>
              </a:rPr>
              <a:t>Ratification Proves to be a Big Challenge</a:t>
            </a:r>
            <a:endParaRPr/>
          </a:p>
        </p:txBody>
      </p:sp>
      <p:sp>
        <p:nvSpPr>
          <p:cNvPr id="437" name="Google Shape;437;p58"/>
          <p:cNvSpPr txBox="1">
            <a:spLocks noGrp="1"/>
          </p:cNvSpPr>
          <p:nvPr>
            <p:ph type="body" idx="1"/>
          </p:nvPr>
        </p:nvSpPr>
        <p:spPr>
          <a:xfrm>
            <a:off x="457200" y="1600206"/>
            <a:ext cx="8229600" cy="4530725"/>
          </a:xfrm>
          <a:prstGeom prst="rect">
            <a:avLst/>
          </a:prstGeom>
          <a:noFill/>
          <a:ln>
            <a:noFill/>
          </a:ln>
        </p:spPr>
        <p:txBody>
          <a:bodyPr spcFirstLastPara="1" wrap="square" lIns="90000" tIns="46800" rIns="90000" bIns="46800" anchor="t" anchorCtr="0">
            <a:noAutofit/>
          </a:bodyPr>
          <a:lstStyle/>
          <a:p>
            <a:pPr marL="0" marR="0" lvl="0" indent="0" algn="l" rtl="0">
              <a:lnSpc>
                <a:spcPct val="90000"/>
              </a:lnSpc>
              <a:spcBef>
                <a:spcPts val="0"/>
              </a:spcBef>
              <a:spcAft>
                <a:spcPts val="0"/>
              </a:spcAft>
              <a:buClr>
                <a:srgbClr val="000000"/>
              </a:buClr>
              <a:buSzPts val="2800"/>
              <a:buFont typeface="Times New Roman"/>
              <a:buNone/>
            </a:pPr>
            <a:r>
              <a:rPr lang="en-US" sz="2800" b="0" i="0" u="none">
                <a:solidFill>
                  <a:srgbClr val="000000"/>
                </a:solidFill>
                <a:latin typeface="Arial"/>
                <a:ea typeface="Arial"/>
                <a:cs typeface="Arial"/>
                <a:sym typeface="Arial"/>
              </a:rPr>
              <a:t>9 out of 13 states had to ratify for the new constitution to go into affect</a:t>
            </a:r>
            <a:endParaRPr/>
          </a:p>
          <a:p>
            <a:pPr marL="0" marR="0" lvl="0" indent="0" algn="l" rtl="0">
              <a:lnSpc>
                <a:spcPct val="90000"/>
              </a:lnSpc>
              <a:spcBef>
                <a:spcPts val="700"/>
              </a:spcBef>
              <a:spcAft>
                <a:spcPts val="0"/>
              </a:spcAft>
              <a:buClr>
                <a:srgbClr val="000000"/>
              </a:buClr>
              <a:buSzPts val="2800"/>
              <a:buFont typeface="Times New Roman"/>
              <a:buNone/>
            </a:pPr>
            <a:r>
              <a:rPr lang="en-US" sz="2800" b="0" i="0" u="none">
                <a:solidFill>
                  <a:srgbClr val="000000"/>
                </a:solidFill>
                <a:latin typeface="Arial"/>
                <a:ea typeface="Arial"/>
                <a:cs typeface="Arial"/>
                <a:sym typeface="Arial"/>
              </a:rPr>
              <a:t>The ratification would be democratic: state citizens would elect conventions to decide whether or not to ratify</a:t>
            </a:r>
            <a:endParaRPr/>
          </a:p>
          <a:p>
            <a:pPr marL="0" marR="0" lvl="0" indent="0" algn="l" rtl="0">
              <a:lnSpc>
                <a:spcPct val="90000"/>
              </a:lnSpc>
              <a:spcBef>
                <a:spcPts val="700"/>
              </a:spcBef>
              <a:spcAft>
                <a:spcPts val="0"/>
              </a:spcAft>
              <a:buClr>
                <a:srgbClr val="000000"/>
              </a:buClr>
              <a:buSzPts val="2800"/>
              <a:buFont typeface="Times New Roman"/>
              <a:buNone/>
            </a:pPr>
            <a:r>
              <a:rPr lang="en-US" sz="2800" b="0" i="0" u="none">
                <a:solidFill>
                  <a:srgbClr val="000000"/>
                </a:solidFill>
                <a:latin typeface="Arial"/>
                <a:ea typeface="Arial"/>
                <a:cs typeface="Arial"/>
                <a:sym typeface="Arial"/>
              </a:rPr>
              <a:t>Even with all the compromising, large and small states could still not agree</a:t>
            </a:r>
            <a:endParaRPr/>
          </a:p>
          <a:p>
            <a:pPr marL="0" marR="0" lvl="0" indent="0" algn="l" rtl="0">
              <a:lnSpc>
                <a:spcPct val="90000"/>
              </a:lnSpc>
              <a:spcBef>
                <a:spcPts val="700"/>
              </a:spcBef>
              <a:spcAft>
                <a:spcPts val="0"/>
              </a:spcAft>
              <a:buClr>
                <a:srgbClr val="000000"/>
              </a:buClr>
              <a:buSzPts val="2800"/>
              <a:buFont typeface="Times New Roman"/>
              <a:buNone/>
            </a:pPr>
            <a:r>
              <a:rPr lang="en-US" sz="2800" b="0" i="0" u="none">
                <a:solidFill>
                  <a:srgbClr val="000000"/>
                </a:solidFill>
                <a:latin typeface="Arial"/>
                <a:ea typeface="Arial"/>
                <a:cs typeface="Arial"/>
                <a:sym typeface="Arial"/>
              </a:rPr>
              <a:t>Leaders split into two factions</a:t>
            </a:r>
            <a:endParaRPr/>
          </a:p>
          <a:p>
            <a:pPr marL="0" marR="0" lvl="1" indent="0" algn="l" rtl="0">
              <a:lnSpc>
                <a:spcPct val="90000"/>
              </a:lnSpc>
              <a:spcBef>
                <a:spcPts val="500"/>
              </a:spcBef>
              <a:spcAft>
                <a:spcPts val="0"/>
              </a:spcAft>
              <a:buClr>
                <a:srgbClr val="000000"/>
              </a:buClr>
              <a:buSzPts val="2300"/>
              <a:buFont typeface="Times New Roman"/>
              <a:buNone/>
            </a:pPr>
            <a:r>
              <a:rPr lang="en-US" sz="2300" b="0" i="0" u="none" strike="noStrike" cap="none">
                <a:solidFill>
                  <a:srgbClr val="000000"/>
                </a:solidFill>
                <a:latin typeface="Arial"/>
                <a:ea typeface="Arial"/>
                <a:cs typeface="Arial"/>
                <a:sym typeface="Arial"/>
              </a:rPr>
              <a:t>1. the Federalists (pro-ratification)</a:t>
            </a:r>
            <a:endParaRPr/>
          </a:p>
          <a:p>
            <a:pPr marL="0" marR="0" lvl="1" indent="0" algn="l" rtl="0">
              <a:lnSpc>
                <a:spcPct val="90000"/>
              </a:lnSpc>
              <a:spcBef>
                <a:spcPts val="500"/>
              </a:spcBef>
              <a:spcAft>
                <a:spcPts val="0"/>
              </a:spcAft>
              <a:buClr>
                <a:srgbClr val="000000"/>
              </a:buClr>
              <a:buSzPts val="2300"/>
              <a:buFont typeface="Times New Roman"/>
              <a:buNone/>
            </a:pPr>
            <a:r>
              <a:rPr lang="en-US" sz="2300" b="0" i="0" u="none" strike="noStrike" cap="none">
                <a:solidFill>
                  <a:srgbClr val="000000"/>
                </a:solidFill>
                <a:latin typeface="Arial"/>
                <a:ea typeface="Arial"/>
                <a:cs typeface="Arial"/>
                <a:sym typeface="Arial"/>
              </a:rPr>
              <a:t>2. the Anti-Federalists (anti-ratification).</a:t>
            </a:r>
            <a:endParaRPr/>
          </a:p>
        </p:txBody>
      </p:sp>
      <p:sp>
        <p:nvSpPr>
          <p:cNvPr id="438" name="Google Shape;438;p58"/>
          <p:cNvSpPr/>
          <p:nvPr/>
        </p:nvSpPr>
        <p:spPr>
          <a:xfrm>
            <a:off x="7848602" y="5257800"/>
            <a:ext cx="962025" cy="914400"/>
          </a:xfrm>
          <a:custGeom>
            <a:avLst/>
            <a:gdLst/>
            <a:ahLst/>
            <a:cxnLst/>
            <a:rect l="l" t="t" r="r" b="b"/>
            <a:pathLst>
              <a:path w="962025" h="914400" extrusionOk="0">
                <a:moveTo>
                  <a:pt x="1" y="349269"/>
                </a:moveTo>
                <a:lnTo>
                  <a:pt x="367463" y="349271"/>
                </a:lnTo>
                <a:lnTo>
                  <a:pt x="481013" y="0"/>
                </a:lnTo>
                <a:lnTo>
                  <a:pt x="594562" y="349271"/>
                </a:lnTo>
                <a:lnTo>
                  <a:pt x="962024" y="349269"/>
                </a:lnTo>
                <a:lnTo>
                  <a:pt x="664740" y="565128"/>
                </a:lnTo>
                <a:lnTo>
                  <a:pt x="778294" y="914398"/>
                </a:lnTo>
                <a:lnTo>
                  <a:pt x="481013" y="698535"/>
                </a:lnTo>
                <a:lnTo>
                  <a:pt x="183731" y="914398"/>
                </a:lnTo>
                <a:lnTo>
                  <a:pt x="297285" y="565128"/>
                </a:lnTo>
                <a:lnTo>
                  <a:pt x="1" y="349269"/>
                </a:lnTo>
                <a:close/>
              </a:path>
            </a:pathLst>
          </a:custGeom>
          <a:solidFill>
            <a:srgbClr val="CCCCFF"/>
          </a:solidFill>
          <a:ln w="9525" cap="sq" cmpd="sng">
            <a:solidFill>
              <a:srgbClr val="000000"/>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39" name="Google Shape;439;p58"/>
          <p:cNvSpPr/>
          <p:nvPr/>
        </p:nvSpPr>
        <p:spPr>
          <a:xfrm>
            <a:off x="7924800" y="2590800"/>
            <a:ext cx="914400" cy="914400"/>
          </a:xfrm>
          <a:prstGeom prst="star4">
            <a:avLst>
              <a:gd name="adj" fmla="val 12500"/>
            </a:avLst>
          </a:prstGeom>
          <a:solidFill>
            <a:srgbClr val="CCCCFF"/>
          </a:solidFill>
          <a:ln w="9525" cap="sq"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anim calcmode="lin" valueType="num">
                                      <p:cBhvr additive="base">
                                        <p:cTn id="7" dur="500"/>
                                        <p:tgtEl>
                                          <p:spTgt spid="436"/>
                                        </p:tgtEl>
                                        <p:attrNameLst>
                                          <p:attrName>ppt_w</p:attrName>
                                        </p:attrNameLst>
                                      </p:cBhvr>
                                      <p:tavLst>
                                        <p:tav tm="0">
                                          <p:val>
                                            <p:strVal val="0"/>
                                          </p:val>
                                        </p:tav>
                                        <p:tav tm="100000">
                                          <p:val>
                                            <p:strVal val="#ppt_w"/>
                                          </p:val>
                                        </p:tav>
                                      </p:tavLst>
                                    </p:anim>
                                    <p:anim calcmode="lin" valueType="num">
                                      <p:cBhvr additive="base">
                                        <p:cTn id="8" dur="500"/>
                                        <p:tgtEl>
                                          <p:spTgt spid="43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37">
                                            <p:txEl>
                                              <p:pRg st="0" end="0"/>
                                            </p:txEl>
                                          </p:spTgt>
                                        </p:tgtEl>
                                        <p:attrNameLst>
                                          <p:attrName>style.visibility</p:attrName>
                                        </p:attrNameLst>
                                      </p:cBhvr>
                                      <p:to>
                                        <p:strVal val="visible"/>
                                      </p:to>
                                    </p:set>
                                    <p:anim calcmode="lin" valueType="num">
                                      <p:cBhvr additive="base">
                                        <p:cTn id="13" dur="500"/>
                                        <p:tgtEl>
                                          <p:spTgt spid="437">
                                            <p:txEl>
                                              <p:pRg st="0" end="0"/>
                                            </p:txEl>
                                          </p:spTgt>
                                        </p:tgtEl>
                                        <p:attrNameLst>
                                          <p:attrName>ppt_w</p:attrName>
                                        </p:attrNameLst>
                                      </p:cBhvr>
                                      <p:tavLst>
                                        <p:tav tm="0">
                                          <p:val>
                                            <p:strVal val="0"/>
                                          </p:val>
                                        </p:tav>
                                        <p:tav tm="100000">
                                          <p:val>
                                            <p:strVal val="#ppt_w"/>
                                          </p:val>
                                        </p:tav>
                                      </p:tavLst>
                                    </p:anim>
                                    <p:anim calcmode="lin" valueType="num">
                                      <p:cBhvr additive="base">
                                        <p:cTn id="14" dur="500"/>
                                        <p:tgtEl>
                                          <p:spTgt spid="437">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37">
                                            <p:txEl>
                                              <p:pRg st="1" end="1"/>
                                            </p:txEl>
                                          </p:spTgt>
                                        </p:tgtEl>
                                        <p:attrNameLst>
                                          <p:attrName>style.visibility</p:attrName>
                                        </p:attrNameLst>
                                      </p:cBhvr>
                                      <p:to>
                                        <p:strVal val="visible"/>
                                      </p:to>
                                    </p:set>
                                    <p:anim calcmode="lin" valueType="num">
                                      <p:cBhvr additive="base">
                                        <p:cTn id="19" dur="500"/>
                                        <p:tgtEl>
                                          <p:spTgt spid="437">
                                            <p:txEl>
                                              <p:pRg st="1" end="1"/>
                                            </p:txEl>
                                          </p:spTgt>
                                        </p:tgtEl>
                                        <p:attrNameLst>
                                          <p:attrName>ppt_w</p:attrName>
                                        </p:attrNameLst>
                                      </p:cBhvr>
                                      <p:tavLst>
                                        <p:tav tm="0">
                                          <p:val>
                                            <p:strVal val="0"/>
                                          </p:val>
                                        </p:tav>
                                        <p:tav tm="100000">
                                          <p:val>
                                            <p:strVal val="#ppt_w"/>
                                          </p:val>
                                        </p:tav>
                                      </p:tavLst>
                                    </p:anim>
                                    <p:anim calcmode="lin" valueType="num">
                                      <p:cBhvr additive="base">
                                        <p:cTn id="20" dur="500"/>
                                        <p:tgtEl>
                                          <p:spTgt spid="437">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37">
                                            <p:txEl>
                                              <p:pRg st="2" end="2"/>
                                            </p:txEl>
                                          </p:spTgt>
                                        </p:tgtEl>
                                        <p:attrNameLst>
                                          <p:attrName>style.visibility</p:attrName>
                                        </p:attrNameLst>
                                      </p:cBhvr>
                                      <p:to>
                                        <p:strVal val="visible"/>
                                      </p:to>
                                    </p:set>
                                    <p:anim calcmode="lin" valueType="num">
                                      <p:cBhvr additive="base">
                                        <p:cTn id="25" dur="500"/>
                                        <p:tgtEl>
                                          <p:spTgt spid="437">
                                            <p:txEl>
                                              <p:pRg st="2" end="2"/>
                                            </p:txEl>
                                          </p:spTgt>
                                        </p:tgtEl>
                                        <p:attrNameLst>
                                          <p:attrName>ppt_w</p:attrName>
                                        </p:attrNameLst>
                                      </p:cBhvr>
                                      <p:tavLst>
                                        <p:tav tm="0">
                                          <p:val>
                                            <p:strVal val="0"/>
                                          </p:val>
                                        </p:tav>
                                        <p:tav tm="100000">
                                          <p:val>
                                            <p:strVal val="#ppt_w"/>
                                          </p:val>
                                        </p:tav>
                                      </p:tavLst>
                                    </p:anim>
                                    <p:anim calcmode="lin" valueType="num">
                                      <p:cBhvr additive="base">
                                        <p:cTn id="26" dur="500"/>
                                        <p:tgtEl>
                                          <p:spTgt spid="437">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437">
                                            <p:txEl>
                                              <p:pRg st="3" end="3"/>
                                            </p:txEl>
                                          </p:spTgt>
                                        </p:tgtEl>
                                        <p:attrNameLst>
                                          <p:attrName>style.visibility</p:attrName>
                                        </p:attrNameLst>
                                      </p:cBhvr>
                                      <p:to>
                                        <p:strVal val="visible"/>
                                      </p:to>
                                    </p:set>
                                    <p:anim calcmode="lin" valueType="num">
                                      <p:cBhvr additive="base">
                                        <p:cTn id="31" dur="500"/>
                                        <p:tgtEl>
                                          <p:spTgt spid="437">
                                            <p:txEl>
                                              <p:pRg st="3" end="3"/>
                                            </p:txEl>
                                          </p:spTgt>
                                        </p:tgtEl>
                                        <p:attrNameLst>
                                          <p:attrName>ppt_w</p:attrName>
                                        </p:attrNameLst>
                                      </p:cBhvr>
                                      <p:tavLst>
                                        <p:tav tm="0">
                                          <p:val>
                                            <p:strVal val="0"/>
                                          </p:val>
                                        </p:tav>
                                        <p:tav tm="100000">
                                          <p:val>
                                            <p:strVal val="#ppt_w"/>
                                          </p:val>
                                        </p:tav>
                                      </p:tavLst>
                                    </p:anim>
                                    <p:anim calcmode="lin" valueType="num">
                                      <p:cBhvr additive="base">
                                        <p:cTn id="32" dur="500"/>
                                        <p:tgtEl>
                                          <p:spTgt spid="437">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437">
                                            <p:txEl>
                                              <p:pRg st="4" end="4"/>
                                            </p:txEl>
                                          </p:spTgt>
                                        </p:tgtEl>
                                        <p:attrNameLst>
                                          <p:attrName>style.visibility</p:attrName>
                                        </p:attrNameLst>
                                      </p:cBhvr>
                                      <p:to>
                                        <p:strVal val="visible"/>
                                      </p:to>
                                    </p:set>
                                    <p:anim calcmode="lin" valueType="num">
                                      <p:cBhvr additive="base">
                                        <p:cTn id="37" dur="500"/>
                                        <p:tgtEl>
                                          <p:spTgt spid="437">
                                            <p:txEl>
                                              <p:pRg st="4" end="4"/>
                                            </p:txEl>
                                          </p:spTgt>
                                        </p:tgtEl>
                                        <p:attrNameLst>
                                          <p:attrName>ppt_w</p:attrName>
                                        </p:attrNameLst>
                                      </p:cBhvr>
                                      <p:tavLst>
                                        <p:tav tm="0">
                                          <p:val>
                                            <p:strVal val="0"/>
                                          </p:val>
                                        </p:tav>
                                        <p:tav tm="100000">
                                          <p:val>
                                            <p:strVal val="#ppt_w"/>
                                          </p:val>
                                        </p:tav>
                                      </p:tavLst>
                                    </p:anim>
                                    <p:anim calcmode="lin" valueType="num">
                                      <p:cBhvr additive="base">
                                        <p:cTn id="38" dur="500"/>
                                        <p:tgtEl>
                                          <p:spTgt spid="437">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437">
                                            <p:txEl>
                                              <p:pRg st="5" end="5"/>
                                            </p:txEl>
                                          </p:spTgt>
                                        </p:tgtEl>
                                        <p:attrNameLst>
                                          <p:attrName>style.visibility</p:attrName>
                                        </p:attrNameLst>
                                      </p:cBhvr>
                                      <p:to>
                                        <p:strVal val="visible"/>
                                      </p:to>
                                    </p:set>
                                    <p:anim calcmode="lin" valueType="num">
                                      <p:cBhvr additive="base">
                                        <p:cTn id="43" dur="500"/>
                                        <p:tgtEl>
                                          <p:spTgt spid="437">
                                            <p:txEl>
                                              <p:pRg st="5" end="5"/>
                                            </p:txEl>
                                          </p:spTgt>
                                        </p:tgtEl>
                                        <p:attrNameLst>
                                          <p:attrName>ppt_w</p:attrName>
                                        </p:attrNameLst>
                                      </p:cBhvr>
                                      <p:tavLst>
                                        <p:tav tm="0">
                                          <p:val>
                                            <p:strVal val="0"/>
                                          </p:val>
                                        </p:tav>
                                        <p:tav tm="100000">
                                          <p:val>
                                            <p:strVal val="#ppt_w"/>
                                          </p:val>
                                        </p:tav>
                                      </p:tavLst>
                                    </p:anim>
                                    <p:anim calcmode="lin" valueType="num">
                                      <p:cBhvr additive="base">
                                        <p:cTn id="44" dur="500"/>
                                        <p:tgtEl>
                                          <p:spTgt spid="437">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4"/>
        <p:cNvGrpSpPr/>
        <p:nvPr/>
      </p:nvGrpSpPr>
      <p:grpSpPr>
        <a:xfrm>
          <a:off x="0" y="0"/>
          <a:ext cx="0" cy="0"/>
          <a:chOff x="0" y="0"/>
          <a:chExt cx="0" cy="0"/>
        </a:xfrm>
      </p:grpSpPr>
      <p:sp>
        <p:nvSpPr>
          <p:cNvPr id="445" name="Google Shape;445;p59"/>
          <p:cNvSpPr txBox="1">
            <a:spLocks noGrp="1"/>
          </p:cNvSpPr>
          <p:nvPr>
            <p:ph type="title"/>
          </p:nvPr>
        </p:nvSpPr>
        <p:spPr>
          <a:xfrm>
            <a:off x="457200" y="12"/>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4000"/>
              <a:buFont typeface="Times New Roman"/>
              <a:buNone/>
            </a:pPr>
            <a:r>
              <a:rPr lang="en-US" sz="4000" b="0" i="0" u="none" strike="noStrike" cap="none">
                <a:solidFill>
                  <a:srgbClr val="000000"/>
                </a:solidFill>
                <a:latin typeface="Arial"/>
                <a:ea typeface="Arial"/>
                <a:cs typeface="Arial"/>
                <a:sym typeface="Arial"/>
              </a:rPr>
              <a:t>Anti-Federalists</a:t>
            </a:r>
            <a:endParaRPr/>
          </a:p>
        </p:txBody>
      </p:sp>
      <p:sp>
        <p:nvSpPr>
          <p:cNvPr id="446" name="Google Shape;446;p59"/>
          <p:cNvSpPr txBox="1">
            <a:spLocks noGrp="1"/>
          </p:cNvSpPr>
          <p:nvPr>
            <p:ph type="body" idx="1"/>
          </p:nvPr>
        </p:nvSpPr>
        <p:spPr>
          <a:xfrm>
            <a:off x="353700" y="1018600"/>
            <a:ext cx="8436600" cy="4530600"/>
          </a:xfrm>
          <a:prstGeom prst="rect">
            <a:avLst/>
          </a:prstGeom>
          <a:noFill/>
          <a:ln>
            <a:noFill/>
          </a:ln>
        </p:spPr>
        <p:txBody>
          <a:bodyPr spcFirstLastPara="1" wrap="square" lIns="90000" tIns="46800" rIns="90000" bIns="46800" anchor="t" anchorCtr="0">
            <a:noAutofit/>
          </a:bodyPr>
          <a:lstStyle/>
          <a:p>
            <a:pPr marL="457200" marR="0" lvl="0" indent="-381000" algn="l" rtl="0">
              <a:lnSpc>
                <a:spcPct val="90000"/>
              </a:lnSpc>
              <a:spcBef>
                <a:spcPts val="700"/>
              </a:spcBef>
              <a:spcAft>
                <a:spcPts val="0"/>
              </a:spcAft>
              <a:buClr>
                <a:srgbClr val="000000"/>
              </a:buClr>
              <a:buSzPts val="2400"/>
              <a:buFont typeface="Arial"/>
              <a:buChar char="●"/>
            </a:pPr>
            <a:r>
              <a:rPr lang="en-US" sz="2400" b="0" i="0" u="none">
                <a:solidFill>
                  <a:srgbClr val="000000"/>
                </a:solidFill>
                <a:latin typeface="Arial"/>
                <a:ea typeface="Arial"/>
                <a:cs typeface="Arial"/>
                <a:sym typeface="Arial"/>
              </a:rPr>
              <a:t>Proponents of a weak national government</a:t>
            </a:r>
            <a:endParaRPr sz="2400"/>
          </a:p>
          <a:p>
            <a:pPr marL="457200" marR="0" lvl="0" indent="-381000" algn="l" rtl="0">
              <a:lnSpc>
                <a:spcPct val="90000"/>
              </a:lnSpc>
              <a:spcBef>
                <a:spcPts val="0"/>
              </a:spcBef>
              <a:spcAft>
                <a:spcPts val="0"/>
              </a:spcAft>
              <a:buClr>
                <a:srgbClr val="000000"/>
              </a:buClr>
              <a:buSzPts val="2400"/>
              <a:buFont typeface="Arial"/>
              <a:buChar char="●"/>
            </a:pPr>
            <a:r>
              <a:rPr lang="en-US" sz="2400" b="0" i="0" u="none">
                <a:solidFill>
                  <a:srgbClr val="000000"/>
                </a:solidFill>
                <a:latin typeface="Arial"/>
                <a:ea typeface="Arial"/>
                <a:cs typeface="Arial"/>
                <a:sym typeface="Arial"/>
              </a:rPr>
              <a:t>Did NOT want to ratify the new Constitution because they didn</a:t>
            </a:r>
            <a:r>
              <a:rPr lang="en-US" sz="2400"/>
              <a:t>’t think it was complete</a:t>
            </a:r>
            <a:endParaRPr sz="2400" b="0" i="0" u="none">
              <a:solidFill>
                <a:srgbClr val="000000"/>
              </a:solidFill>
              <a:latin typeface="Arial"/>
              <a:ea typeface="Arial"/>
              <a:cs typeface="Arial"/>
              <a:sym typeface="Arial"/>
            </a:endParaRPr>
          </a:p>
          <a:p>
            <a:pPr marL="457200" lvl="0" indent="-381000" algn="l" rtl="0">
              <a:lnSpc>
                <a:spcPct val="90000"/>
              </a:lnSpc>
              <a:spcBef>
                <a:spcPts val="0"/>
              </a:spcBef>
              <a:spcAft>
                <a:spcPts val="0"/>
              </a:spcAft>
              <a:buSzPts val="2400"/>
              <a:buChar char="●"/>
            </a:pPr>
            <a:r>
              <a:rPr lang="en-US" sz="2400">
                <a:solidFill>
                  <a:schemeClr val="dk1"/>
                </a:solidFill>
              </a:rPr>
              <a:t>Felt that individual rights were left out (the Constitution had no specific list of individual rights)</a:t>
            </a:r>
            <a:endParaRPr sz="2400">
              <a:solidFill>
                <a:schemeClr val="dk1"/>
              </a:solidFill>
            </a:endParaRPr>
          </a:p>
          <a:p>
            <a:pPr marL="457200" lvl="0" indent="-381000" algn="l" rtl="0">
              <a:lnSpc>
                <a:spcPct val="90000"/>
              </a:lnSpc>
              <a:spcBef>
                <a:spcPts val="700"/>
              </a:spcBef>
              <a:spcAft>
                <a:spcPts val="0"/>
              </a:spcAft>
              <a:buSzPts val="2400"/>
              <a:buChar char="●"/>
            </a:pPr>
            <a:r>
              <a:rPr lang="en-US" sz="2400">
                <a:solidFill>
                  <a:schemeClr val="dk1"/>
                </a:solidFill>
              </a:rPr>
              <a:t>Did not like that: </a:t>
            </a:r>
            <a:endParaRPr sz="2400">
              <a:solidFill>
                <a:schemeClr val="dk1"/>
              </a:solidFill>
            </a:endParaRPr>
          </a:p>
          <a:p>
            <a:pPr marL="914400" lvl="1" indent="-381000" algn="l" rtl="0">
              <a:lnSpc>
                <a:spcPct val="90000"/>
              </a:lnSpc>
              <a:spcBef>
                <a:spcPts val="700"/>
              </a:spcBef>
              <a:spcAft>
                <a:spcPts val="0"/>
              </a:spcAft>
              <a:buSzPts val="2400"/>
              <a:buChar char="○"/>
            </a:pPr>
            <a:r>
              <a:rPr lang="en-US" sz="2400">
                <a:solidFill>
                  <a:schemeClr val="dk1"/>
                </a:solidFill>
              </a:rPr>
              <a:t>the Supreme Court could overturn decisions of state courts</a:t>
            </a:r>
            <a:endParaRPr sz="2400">
              <a:solidFill>
                <a:schemeClr val="dk1"/>
              </a:solidFill>
            </a:endParaRPr>
          </a:p>
          <a:p>
            <a:pPr marL="914400" lvl="1" indent="-381000" algn="l" rtl="0">
              <a:lnSpc>
                <a:spcPct val="90000"/>
              </a:lnSpc>
              <a:spcBef>
                <a:spcPts val="700"/>
              </a:spcBef>
              <a:spcAft>
                <a:spcPts val="0"/>
              </a:spcAft>
              <a:buSzPts val="2400"/>
              <a:buChar char="○"/>
            </a:pPr>
            <a:r>
              <a:rPr lang="en-US" sz="2400">
                <a:solidFill>
                  <a:schemeClr val="dk1"/>
                </a:solidFill>
              </a:rPr>
              <a:t>National Government maintained military forces even during peace.</a:t>
            </a:r>
            <a:endParaRPr sz="2400">
              <a:solidFill>
                <a:schemeClr val="dk1"/>
              </a:solidFill>
            </a:endParaRPr>
          </a:p>
          <a:p>
            <a:pPr marL="914400" lvl="1" indent="-381000" algn="l" rtl="0">
              <a:lnSpc>
                <a:spcPct val="90000"/>
              </a:lnSpc>
              <a:spcBef>
                <a:spcPts val="700"/>
              </a:spcBef>
              <a:spcAft>
                <a:spcPts val="0"/>
              </a:spcAft>
              <a:buSzPts val="2400"/>
              <a:buChar char="○"/>
            </a:pPr>
            <a:r>
              <a:rPr lang="en-US" sz="2400">
                <a:solidFill>
                  <a:schemeClr val="dk1"/>
                </a:solidFill>
              </a:rPr>
              <a:t>That states were stripped of any real power</a:t>
            </a:r>
            <a:endParaRPr sz="2400">
              <a:solidFill>
                <a:schemeClr val="dk1"/>
              </a:solidFill>
            </a:endParaRPr>
          </a:p>
          <a:p>
            <a:pPr marL="457200" lvl="0" indent="-406400" algn="l" rtl="0">
              <a:lnSpc>
                <a:spcPct val="90000"/>
              </a:lnSpc>
              <a:spcBef>
                <a:spcPts val="700"/>
              </a:spcBef>
              <a:spcAft>
                <a:spcPts val="0"/>
              </a:spcAft>
              <a:buSzPts val="2800"/>
              <a:buChar char="●"/>
            </a:pPr>
            <a:endParaRPr>
              <a:solidFill>
                <a:schemeClr val="dk1"/>
              </a:solidFill>
            </a:endParaRPr>
          </a:p>
          <a:p>
            <a:pPr marL="457200" marR="0" lvl="0" indent="0" algn="l" rtl="0">
              <a:lnSpc>
                <a:spcPct val="90000"/>
              </a:lnSpc>
              <a:spcBef>
                <a:spcPts val="700"/>
              </a:spcBef>
              <a:spcAft>
                <a:spcPts val="0"/>
              </a:spcAft>
              <a:buNone/>
            </a:pPr>
            <a:endParaRPr sz="2800"/>
          </a:p>
          <a:p>
            <a:pPr marL="457200" marR="0" lvl="0" indent="0" algn="l" rtl="0">
              <a:spcBef>
                <a:spcPts val="800"/>
              </a:spcBef>
              <a:spcAft>
                <a:spcPts val="0"/>
              </a:spcAft>
              <a:buNone/>
            </a:pPr>
            <a:endParaRPr sz="2800" b="0" i="0" u="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5"/>
                                        </p:tgtEl>
                                        <p:attrNameLst>
                                          <p:attrName>style.visibility</p:attrName>
                                        </p:attrNameLst>
                                      </p:cBhvr>
                                      <p:to>
                                        <p:strVal val="visible"/>
                                      </p:to>
                                    </p:set>
                                    <p:animEffect transition="in" filter="fade">
                                      <p:cBhvr>
                                        <p:cTn id="7" dur="6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6"/>
        <p:cNvGrpSpPr/>
        <p:nvPr/>
      </p:nvGrpSpPr>
      <p:grpSpPr>
        <a:xfrm>
          <a:off x="0" y="0"/>
          <a:ext cx="0" cy="0"/>
          <a:chOff x="0" y="0"/>
          <a:chExt cx="0" cy="0"/>
        </a:xfrm>
      </p:grpSpPr>
      <p:sp>
        <p:nvSpPr>
          <p:cNvPr id="237" name="Google Shape;237;p34"/>
          <p:cNvSpPr txBox="1"/>
          <p:nvPr/>
        </p:nvSpPr>
        <p:spPr>
          <a:xfrm>
            <a:off x="6553200" y="6245225"/>
            <a:ext cx="2133600" cy="47625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
        <p:nvSpPr>
          <p:cNvPr id="238" name="Google Shape;238;p34"/>
          <p:cNvSpPr txBox="1"/>
          <p:nvPr/>
        </p:nvSpPr>
        <p:spPr>
          <a:xfrm>
            <a:off x="228600" y="533400"/>
            <a:ext cx="8686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00000"/>
              </a:buClr>
              <a:buSzPts val="3400"/>
              <a:buFont typeface="Arial"/>
              <a:buNone/>
            </a:pPr>
            <a:r>
              <a:rPr lang="en-US" sz="3400" b="1" i="0" u="none">
                <a:solidFill>
                  <a:srgbClr val="800000"/>
                </a:solidFill>
                <a:latin typeface="Arial"/>
                <a:ea typeface="Arial"/>
                <a:cs typeface="Arial"/>
                <a:sym typeface="Arial"/>
              </a:rPr>
              <a:t>Powers Granted to Government under the Articles of Confederation</a:t>
            </a:r>
            <a:endParaRPr/>
          </a:p>
        </p:txBody>
      </p:sp>
      <p:sp>
        <p:nvSpPr>
          <p:cNvPr id="239" name="Google Shape;239;p34"/>
          <p:cNvSpPr txBox="1"/>
          <p:nvPr/>
        </p:nvSpPr>
        <p:spPr>
          <a:xfrm>
            <a:off x="549275" y="1828800"/>
            <a:ext cx="8229600" cy="4495800"/>
          </a:xfrm>
          <a:prstGeom prst="rect">
            <a:avLst/>
          </a:prstGeom>
          <a:noFill/>
          <a:ln>
            <a:noFill/>
          </a:ln>
        </p:spPr>
        <p:txBody>
          <a:bodyPr spcFirstLastPara="1" wrap="square" lIns="91425" tIns="45700" rIns="91425" bIns="45700" anchor="t" anchorCtr="0">
            <a:noAutofit/>
          </a:bodyPr>
          <a:lstStyle/>
          <a:p>
            <a:pPr marL="425450" marR="0" lvl="0" indent="-320675" algn="l" rtl="0">
              <a:lnSpc>
                <a:spcPct val="100000"/>
              </a:lnSpc>
              <a:spcBef>
                <a:spcPts val="0"/>
              </a:spcBef>
              <a:spcAft>
                <a:spcPts val="0"/>
              </a:spcAft>
              <a:buClr>
                <a:srgbClr val="000000"/>
              </a:buClr>
              <a:buSzPts val="1080"/>
              <a:buFont typeface="Noto Sans Symbols"/>
              <a:buChar char="●"/>
            </a:pPr>
            <a:r>
              <a:rPr lang="en-US" sz="2400" b="0" i="0" u="none">
                <a:solidFill>
                  <a:srgbClr val="006B6B"/>
                </a:solidFill>
                <a:latin typeface="Arial"/>
                <a:ea typeface="Arial"/>
                <a:cs typeface="Arial"/>
                <a:sym typeface="Arial"/>
              </a:rPr>
              <a:t>Declare war and make peace</a:t>
            </a:r>
            <a:endParaRPr/>
          </a:p>
          <a:p>
            <a:pPr marL="425450" marR="0" lvl="0" indent="-320675" algn="l" rtl="0">
              <a:lnSpc>
                <a:spcPct val="100000"/>
              </a:lnSpc>
              <a:spcBef>
                <a:spcPts val="600"/>
              </a:spcBef>
              <a:spcAft>
                <a:spcPts val="0"/>
              </a:spcAft>
              <a:buClr>
                <a:srgbClr val="000000"/>
              </a:buClr>
              <a:buSzPts val="1080"/>
              <a:buFont typeface="Noto Sans Symbols"/>
              <a:buChar char="●"/>
            </a:pPr>
            <a:r>
              <a:rPr lang="en-US" sz="2400" b="0" i="0" u="none">
                <a:solidFill>
                  <a:srgbClr val="006B6B"/>
                </a:solidFill>
                <a:latin typeface="Arial"/>
                <a:ea typeface="Arial"/>
                <a:cs typeface="Arial"/>
                <a:sym typeface="Arial"/>
              </a:rPr>
              <a:t>Make treaties with foreign countries</a:t>
            </a:r>
            <a:endParaRPr/>
          </a:p>
          <a:p>
            <a:pPr marL="425450" marR="0" lvl="0" indent="-320675" algn="l" rtl="0">
              <a:lnSpc>
                <a:spcPct val="100000"/>
              </a:lnSpc>
              <a:spcBef>
                <a:spcPts val="600"/>
              </a:spcBef>
              <a:spcAft>
                <a:spcPts val="0"/>
              </a:spcAft>
              <a:buClr>
                <a:srgbClr val="000000"/>
              </a:buClr>
              <a:buSzPts val="1080"/>
              <a:buFont typeface="Noto Sans Symbols"/>
              <a:buChar char="●"/>
            </a:pPr>
            <a:r>
              <a:rPr lang="en-US" sz="2400" b="0" i="0" u="none">
                <a:solidFill>
                  <a:srgbClr val="006B6B"/>
                </a:solidFill>
                <a:latin typeface="Arial"/>
                <a:ea typeface="Arial"/>
                <a:cs typeface="Arial"/>
                <a:sym typeface="Arial"/>
              </a:rPr>
              <a:t>Establish an army and navy</a:t>
            </a:r>
            <a:endParaRPr/>
          </a:p>
          <a:p>
            <a:pPr marL="425450" marR="0" lvl="0" indent="-320675" algn="l" rtl="0">
              <a:lnSpc>
                <a:spcPct val="100000"/>
              </a:lnSpc>
              <a:spcBef>
                <a:spcPts val="600"/>
              </a:spcBef>
              <a:spcAft>
                <a:spcPts val="0"/>
              </a:spcAft>
              <a:buClr>
                <a:srgbClr val="000000"/>
              </a:buClr>
              <a:buSzPts val="1080"/>
              <a:buFont typeface="Noto Sans Symbols"/>
              <a:buChar char="●"/>
            </a:pPr>
            <a:r>
              <a:rPr lang="en-US" sz="2400" b="0" i="0" u="none">
                <a:solidFill>
                  <a:srgbClr val="006B6B"/>
                </a:solidFill>
                <a:latin typeface="Arial"/>
                <a:ea typeface="Arial"/>
                <a:cs typeface="Arial"/>
                <a:sym typeface="Arial"/>
              </a:rPr>
              <a:t>Requisition, print, and borrow money</a:t>
            </a:r>
            <a:endParaRPr/>
          </a:p>
          <a:p>
            <a:pPr marL="425450" marR="0" lvl="0" indent="-320675" algn="l" rtl="0">
              <a:lnSpc>
                <a:spcPct val="100000"/>
              </a:lnSpc>
              <a:spcBef>
                <a:spcPts val="600"/>
              </a:spcBef>
              <a:spcAft>
                <a:spcPts val="0"/>
              </a:spcAft>
              <a:buClr>
                <a:srgbClr val="000000"/>
              </a:buClr>
              <a:buSzPts val="1080"/>
              <a:buFont typeface="Noto Sans Symbols"/>
              <a:buChar char="●"/>
            </a:pPr>
            <a:r>
              <a:rPr lang="en-US" sz="2400" b="0" i="0" u="none">
                <a:solidFill>
                  <a:srgbClr val="006B6B"/>
                </a:solidFill>
                <a:latin typeface="Arial"/>
                <a:ea typeface="Arial"/>
                <a:cs typeface="Arial"/>
                <a:sym typeface="Arial"/>
              </a:rPr>
              <a:t>Hear disputes among the states related to trade or boundaries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1"/>
        <p:cNvGrpSpPr/>
        <p:nvPr/>
      </p:nvGrpSpPr>
      <p:grpSpPr>
        <a:xfrm>
          <a:off x="0" y="0"/>
          <a:ext cx="0" cy="0"/>
          <a:chOff x="0" y="0"/>
          <a:chExt cx="0" cy="0"/>
        </a:xfrm>
      </p:grpSpPr>
      <p:sp>
        <p:nvSpPr>
          <p:cNvPr id="452" name="Google Shape;452;p60"/>
          <p:cNvSpPr txBox="1">
            <a:spLocks noGrp="1"/>
          </p:cNvSpPr>
          <p:nvPr>
            <p:ph type="title"/>
          </p:nvPr>
        </p:nvSpPr>
        <p:spPr>
          <a:xfrm>
            <a:off x="457200" y="274637"/>
            <a:ext cx="8229600" cy="944562"/>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3400"/>
              <a:buFont typeface="Times New Roman"/>
              <a:buNone/>
            </a:pPr>
            <a:r>
              <a:rPr lang="en-US" sz="3400" b="0" i="0" u="none" strike="noStrike" cap="none">
                <a:solidFill>
                  <a:srgbClr val="000000"/>
                </a:solidFill>
                <a:latin typeface="Arial"/>
                <a:ea typeface="Arial"/>
                <a:cs typeface="Arial"/>
                <a:sym typeface="Arial"/>
              </a:rPr>
              <a:t>The Federalists</a:t>
            </a:r>
            <a:endParaRPr/>
          </a:p>
        </p:txBody>
      </p:sp>
      <p:pic>
        <p:nvPicPr>
          <p:cNvPr id="453" name="Google Shape;453;p60"/>
          <p:cNvPicPr preferRelativeResize="0"/>
          <p:nvPr/>
        </p:nvPicPr>
        <p:blipFill rotWithShape="1">
          <a:blip r:embed="rId3">
            <a:alphaModFix/>
          </a:blip>
          <a:srcRect/>
          <a:stretch/>
        </p:blipFill>
        <p:spPr>
          <a:xfrm>
            <a:off x="3590826" y="4972125"/>
            <a:ext cx="1705279" cy="1966200"/>
          </a:xfrm>
          <a:prstGeom prst="rect">
            <a:avLst/>
          </a:prstGeom>
          <a:noFill/>
          <a:ln>
            <a:noFill/>
          </a:ln>
        </p:spPr>
      </p:pic>
      <p:sp>
        <p:nvSpPr>
          <p:cNvPr id="454" name="Google Shape;454;p60"/>
          <p:cNvSpPr txBox="1">
            <a:spLocks noGrp="1"/>
          </p:cNvSpPr>
          <p:nvPr>
            <p:ph type="body" idx="1"/>
          </p:nvPr>
        </p:nvSpPr>
        <p:spPr>
          <a:xfrm>
            <a:off x="554125" y="1045887"/>
            <a:ext cx="8229600" cy="2189100"/>
          </a:xfrm>
          <a:prstGeom prst="rect">
            <a:avLst/>
          </a:prstGeom>
          <a:noFill/>
          <a:ln>
            <a:noFill/>
          </a:ln>
        </p:spPr>
        <p:txBody>
          <a:bodyPr spcFirstLastPara="1" wrap="square" lIns="90000" tIns="46800" rIns="90000" bIns="46800" anchor="t" anchorCtr="0">
            <a:noAutofit/>
          </a:bodyPr>
          <a:lstStyle/>
          <a:p>
            <a:pPr marL="342900" marR="0" lvl="0" indent="-342900" algn="l" rtl="0">
              <a:lnSpc>
                <a:spcPct val="80000"/>
              </a:lnSpc>
              <a:spcBef>
                <a:spcPts val="0"/>
              </a:spcBef>
              <a:spcAft>
                <a:spcPts val="0"/>
              </a:spcAft>
              <a:buClr>
                <a:srgbClr val="000000"/>
              </a:buClr>
              <a:buSzPts val="2400"/>
              <a:buFont typeface="Arial"/>
              <a:buChar char="•"/>
            </a:pPr>
            <a:r>
              <a:rPr lang="en-US" sz="2400" b="0" i="0" u="none">
                <a:solidFill>
                  <a:srgbClr val="000000"/>
                </a:solidFill>
                <a:latin typeface="Arial"/>
                <a:ea typeface="Arial"/>
                <a:cs typeface="Arial"/>
                <a:sym typeface="Arial"/>
              </a:rPr>
              <a:t>Proponents of the Constitution</a:t>
            </a:r>
            <a:endParaRPr/>
          </a:p>
          <a:p>
            <a:pPr marL="342900" marR="0" lvl="0" indent="-342900" algn="l" rtl="0">
              <a:lnSpc>
                <a:spcPct val="80000"/>
              </a:lnSpc>
              <a:spcBef>
                <a:spcPts val="600"/>
              </a:spcBef>
              <a:spcAft>
                <a:spcPts val="0"/>
              </a:spcAft>
              <a:buClr>
                <a:srgbClr val="000000"/>
              </a:buClr>
              <a:buSzPts val="2400"/>
              <a:buFont typeface="Arial"/>
              <a:buChar char="•"/>
            </a:pPr>
            <a:r>
              <a:rPr lang="en-US" sz="2400" b="0" i="0" u="none">
                <a:solidFill>
                  <a:srgbClr val="000000"/>
                </a:solidFill>
                <a:latin typeface="Arial"/>
                <a:ea typeface="Arial"/>
                <a:cs typeface="Arial"/>
                <a:sym typeface="Arial"/>
              </a:rPr>
              <a:t>Believed in a strong National Government</a:t>
            </a:r>
            <a:endParaRPr/>
          </a:p>
          <a:p>
            <a:pPr marL="342900" marR="0" lvl="0" indent="-342900" algn="l" rtl="0">
              <a:lnSpc>
                <a:spcPct val="80000"/>
              </a:lnSpc>
              <a:spcBef>
                <a:spcPts val="600"/>
              </a:spcBef>
              <a:spcAft>
                <a:spcPts val="0"/>
              </a:spcAft>
              <a:buClr>
                <a:srgbClr val="000000"/>
              </a:buClr>
              <a:buSzPts val="2400"/>
              <a:buFont typeface="Arial"/>
              <a:buChar char="•"/>
            </a:pPr>
            <a:r>
              <a:rPr lang="en-US" sz="2400" b="0" i="0" u="none">
                <a:solidFill>
                  <a:srgbClr val="000000"/>
                </a:solidFill>
                <a:latin typeface="Arial"/>
                <a:ea typeface="Arial"/>
                <a:cs typeface="Arial"/>
                <a:sym typeface="Arial"/>
              </a:rPr>
              <a:t>Knew that state governments would be reluctant to ratify a document that would strip them of power</a:t>
            </a:r>
            <a:endParaRPr/>
          </a:p>
          <a:p>
            <a:pPr marL="342900" marR="0" lvl="0" indent="-342900" algn="l" rtl="0">
              <a:lnSpc>
                <a:spcPct val="80000"/>
              </a:lnSpc>
              <a:spcBef>
                <a:spcPts val="600"/>
              </a:spcBef>
              <a:spcAft>
                <a:spcPts val="0"/>
              </a:spcAft>
              <a:buClr>
                <a:srgbClr val="000000"/>
              </a:buClr>
              <a:buSzPts val="2400"/>
              <a:buFont typeface="Arial"/>
              <a:buChar char="•"/>
            </a:pPr>
            <a:r>
              <a:rPr lang="en-US" sz="2400" b="0" i="0" u="none">
                <a:solidFill>
                  <a:srgbClr val="000000"/>
                </a:solidFill>
                <a:latin typeface="Arial"/>
                <a:ea typeface="Arial"/>
                <a:cs typeface="Arial"/>
                <a:sym typeface="Arial"/>
              </a:rPr>
              <a:t>Appealed directly to state citizens through rallies and written propaganda (Federalist Papers).</a:t>
            </a:r>
            <a:endParaRPr sz="2400" b="0" i="0" u="none">
              <a:solidFill>
                <a:srgbClr val="000000"/>
              </a:solidFill>
              <a:latin typeface="Arial"/>
              <a:ea typeface="Arial"/>
              <a:cs typeface="Arial"/>
              <a:sym typeface="Arial"/>
            </a:endParaRPr>
          </a:p>
          <a:p>
            <a:pPr marL="342900" marR="0" lvl="0" indent="-342900" algn="l" rtl="0">
              <a:lnSpc>
                <a:spcPct val="80000"/>
              </a:lnSpc>
              <a:spcBef>
                <a:spcPts val="600"/>
              </a:spcBef>
              <a:spcAft>
                <a:spcPts val="0"/>
              </a:spcAft>
              <a:buClr>
                <a:srgbClr val="000000"/>
              </a:buClr>
              <a:buSzPts val="2400"/>
              <a:buFont typeface="Arial"/>
              <a:buChar char="•"/>
            </a:pPr>
            <a:r>
              <a:rPr lang="en-US" sz="2400"/>
              <a:t>The Federalist papers will explain the Constitution and why parts of it were written, they also argue for ratification</a:t>
            </a:r>
            <a:endParaRPr sz="2400"/>
          </a:p>
        </p:txBody>
      </p:sp>
      <p:pic>
        <p:nvPicPr>
          <p:cNvPr id="455" name="Google Shape;455;p60"/>
          <p:cNvPicPr preferRelativeResize="0"/>
          <p:nvPr/>
        </p:nvPicPr>
        <p:blipFill rotWithShape="1">
          <a:blip r:embed="rId4">
            <a:alphaModFix/>
          </a:blip>
          <a:srcRect/>
          <a:stretch/>
        </p:blipFill>
        <p:spPr>
          <a:xfrm>
            <a:off x="6919150" y="4887373"/>
            <a:ext cx="1600200" cy="1856233"/>
          </a:xfrm>
          <a:prstGeom prst="rect">
            <a:avLst/>
          </a:prstGeom>
          <a:noFill/>
          <a:ln>
            <a:noFill/>
          </a:ln>
        </p:spPr>
      </p:pic>
      <p:pic>
        <p:nvPicPr>
          <p:cNvPr id="456" name="Google Shape;456;p60"/>
          <p:cNvPicPr preferRelativeResize="0"/>
          <p:nvPr/>
        </p:nvPicPr>
        <p:blipFill rotWithShape="1">
          <a:blip r:embed="rId5">
            <a:alphaModFix/>
          </a:blip>
          <a:srcRect/>
          <a:stretch/>
        </p:blipFill>
        <p:spPr>
          <a:xfrm>
            <a:off x="301853" y="4847200"/>
            <a:ext cx="1505125" cy="1902300"/>
          </a:xfrm>
          <a:prstGeom prst="rect">
            <a:avLst/>
          </a:prstGeom>
          <a:noFill/>
          <a:ln>
            <a:noFill/>
          </a:ln>
        </p:spPr>
      </p:pic>
      <p:sp>
        <p:nvSpPr>
          <p:cNvPr id="457" name="Google Shape;457;p60"/>
          <p:cNvSpPr txBox="1"/>
          <p:nvPr/>
        </p:nvSpPr>
        <p:spPr>
          <a:xfrm>
            <a:off x="90450" y="4570900"/>
            <a:ext cx="2133600" cy="276300"/>
          </a:xfrm>
          <a:prstGeom prst="rect">
            <a:avLst/>
          </a:pr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Alexander Hamilton</a:t>
            </a:r>
            <a:endParaRPr/>
          </a:p>
        </p:txBody>
      </p:sp>
      <p:sp>
        <p:nvSpPr>
          <p:cNvPr id="458" name="Google Shape;458;p60"/>
          <p:cNvSpPr txBox="1"/>
          <p:nvPr/>
        </p:nvSpPr>
        <p:spPr>
          <a:xfrm>
            <a:off x="3643363" y="4570912"/>
            <a:ext cx="1600200" cy="2763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  James Madison</a:t>
            </a:r>
            <a:endParaRPr/>
          </a:p>
        </p:txBody>
      </p:sp>
      <p:sp>
        <p:nvSpPr>
          <p:cNvPr id="459" name="Google Shape;459;p60"/>
          <p:cNvSpPr txBox="1"/>
          <p:nvPr/>
        </p:nvSpPr>
        <p:spPr>
          <a:xfrm>
            <a:off x="7063600" y="4570912"/>
            <a:ext cx="1311300" cy="276300"/>
          </a:xfrm>
          <a:prstGeom prst="rect">
            <a:avLst/>
          </a:pr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John Jay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1000"/>
                                        <p:tgtEl>
                                          <p:spTgt spid="4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4">
                                            <p:txEl>
                                              <p:pRg st="0" end="0"/>
                                            </p:txEl>
                                          </p:spTgt>
                                        </p:tgtEl>
                                        <p:attrNameLst>
                                          <p:attrName>style.visibility</p:attrName>
                                        </p:attrNameLst>
                                      </p:cBhvr>
                                      <p:to>
                                        <p:strVal val="visible"/>
                                      </p:to>
                                    </p:set>
                                    <p:animEffect transition="in" filter="fade">
                                      <p:cBhvr>
                                        <p:cTn id="12" dur="500"/>
                                        <p:tgtEl>
                                          <p:spTgt spid="45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4">
                                            <p:txEl>
                                              <p:pRg st="1" end="1"/>
                                            </p:txEl>
                                          </p:spTgt>
                                        </p:tgtEl>
                                        <p:attrNameLst>
                                          <p:attrName>style.visibility</p:attrName>
                                        </p:attrNameLst>
                                      </p:cBhvr>
                                      <p:to>
                                        <p:strVal val="visible"/>
                                      </p:to>
                                    </p:set>
                                    <p:animEffect transition="in" filter="fade">
                                      <p:cBhvr>
                                        <p:cTn id="17" dur="500"/>
                                        <p:tgtEl>
                                          <p:spTgt spid="45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4">
                                            <p:txEl>
                                              <p:pRg st="2" end="2"/>
                                            </p:txEl>
                                          </p:spTgt>
                                        </p:tgtEl>
                                        <p:attrNameLst>
                                          <p:attrName>style.visibility</p:attrName>
                                        </p:attrNameLst>
                                      </p:cBhvr>
                                      <p:to>
                                        <p:strVal val="visible"/>
                                      </p:to>
                                    </p:set>
                                    <p:animEffect transition="in" filter="fade">
                                      <p:cBhvr>
                                        <p:cTn id="22" dur="500"/>
                                        <p:tgtEl>
                                          <p:spTgt spid="45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4">
                                            <p:txEl>
                                              <p:pRg st="3" end="3"/>
                                            </p:txEl>
                                          </p:spTgt>
                                        </p:tgtEl>
                                        <p:attrNameLst>
                                          <p:attrName>style.visibility</p:attrName>
                                        </p:attrNameLst>
                                      </p:cBhvr>
                                      <p:to>
                                        <p:strVal val="visible"/>
                                      </p:to>
                                    </p:set>
                                    <p:animEffect transition="in" filter="fade">
                                      <p:cBhvr>
                                        <p:cTn id="27" dur="500"/>
                                        <p:tgtEl>
                                          <p:spTgt spid="45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4">
                                            <p:txEl>
                                              <p:pRg st="4" end="4"/>
                                            </p:txEl>
                                          </p:spTgt>
                                        </p:tgtEl>
                                        <p:attrNameLst>
                                          <p:attrName>style.visibility</p:attrName>
                                        </p:attrNameLst>
                                      </p:cBhvr>
                                      <p:to>
                                        <p:strVal val="visible"/>
                                      </p:to>
                                    </p:set>
                                    <p:animEffect transition="in" filter="fade">
                                      <p:cBhvr>
                                        <p:cTn id="32" dur="500"/>
                                        <p:tgtEl>
                                          <p:spTgt spid="4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30"/>
            <a:ext cx="7886700" cy="862425"/>
          </a:xfrm>
        </p:spPr>
        <p:txBody>
          <a:bodyPr>
            <a:noAutofit/>
          </a:bodyPr>
          <a:lstStyle/>
          <a:p>
            <a:pPr lvl="0"/>
            <a:r>
              <a:rPr lang="en-US" sz="3600" dirty="0" smtClean="0"/>
              <a:t>The </a:t>
            </a:r>
            <a:r>
              <a:rPr lang="en-US" sz="3600" dirty="0"/>
              <a:t>Constitution Was </a:t>
            </a:r>
            <a:r>
              <a:rPr lang="en-US" sz="3600" dirty="0" smtClean="0"/>
              <a:t>Ratified (1789):</a:t>
            </a:r>
            <a:endParaRPr lang="en-US" sz="3600" dirty="0"/>
          </a:p>
        </p:txBody>
      </p:sp>
      <p:sp>
        <p:nvSpPr>
          <p:cNvPr id="3" name="Content Placeholder 2"/>
          <p:cNvSpPr>
            <a:spLocks noGrp="1"/>
          </p:cNvSpPr>
          <p:nvPr>
            <p:ph idx="1"/>
          </p:nvPr>
        </p:nvSpPr>
        <p:spPr>
          <a:xfrm>
            <a:off x="162838" y="1111641"/>
            <a:ext cx="8843376" cy="4351338"/>
          </a:xfrm>
        </p:spPr>
        <p:txBody>
          <a:bodyPr/>
          <a:lstStyle/>
          <a:p>
            <a:pPr lvl="0">
              <a:buFont typeface="Century Gothic" panose="020B0502020202020204" pitchFamily="34" charset="0"/>
              <a:buChar char="-"/>
            </a:pPr>
            <a:r>
              <a:rPr lang="en-US" sz="2400" dirty="0"/>
              <a:t>11 of 13 states’ delegates ratified the Constitution.</a:t>
            </a:r>
          </a:p>
          <a:p>
            <a:pPr lvl="0">
              <a:buFont typeface="Century Gothic" panose="020B0502020202020204" pitchFamily="34" charset="0"/>
              <a:buChar char="-"/>
            </a:pPr>
            <a:r>
              <a:rPr lang="en-US" sz="2400" dirty="0"/>
              <a:t>The delegates had to get approval from their states’ legislature</a:t>
            </a:r>
            <a:r>
              <a:rPr lang="en-US" sz="2400" dirty="0" smtClean="0"/>
              <a:t>.</a:t>
            </a:r>
          </a:p>
          <a:p>
            <a:pPr lvl="0">
              <a:buFont typeface="Century Gothic" panose="020B0502020202020204" pitchFamily="34" charset="0"/>
              <a:buChar char="-"/>
            </a:pPr>
            <a:r>
              <a:rPr lang="en-US" sz="2400" dirty="0" smtClean="0"/>
              <a:t>The Preamble (Introduction) clearly states where the power to govern came from; “We The People…”</a:t>
            </a:r>
            <a:endParaRPr lang="en-US" sz="2400" dirty="0"/>
          </a:p>
          <a:p>
            <a:pPr marL="0" indent="0">
              <a:buNone/>
            </a:pPr>
            <a:r>
              <a:rPr lang="en-US" sz="2400" u="sng" dirty="0"/>
              <a:t>Results</a:t>
            </a:r>
            <a:r>
              <a:rPr lang="en-US" sz="2400" dirty="0"/>
              <a:t>:</a:t>
            </a:r>
          </a:p>
          <a:p>
            <a:pPr>
              <a:buFont typeface="Wingdings" panose="05000000000000000000" pitchFamily="2" charset="2"/>
              <a:buChar char="Ø"/>
            </a:pPr>
            <a:r>
              <a:rPr lang="en-US" sz="2400" dirty="0"/>
              <a:t>It took almost 2 ½ years for all 13 states to ratify the Constitution. </a:t>
            </a:r>
          </a:p>
          <a:p>
            <a:pPr>
              <a:buFont typeface="Wingdings" panose="05000000000000000000" pitchFamily="2" charset="2"/>
              <a:buChar char="Ø"/>
            </a:pPr>
            <a:r>
              <a:rPr lang="en-US" sz="2400" dirty="0"/>
              <a:t>Many delegates believed that a bill of rights needed to be added to the Constitution to protect individual rights, liberties, and freedoms. </a:t>
            </a:r>
          </a:p>
          <a:p>
            <a:endParaRPr lang="en-US" dirty="0"/>
          </a:p>
        </p:txBody>
      </p:sp>
    </p:spTree>
    <p:extLst>
      <p:ext uri="{BB962C8B-B14F-4D97-AF65-F5344CB8AC3E}">
        <p14:creationId xmlns:p14="http://schemas.microsoft.com/office/powerpoint/2010/main" val="7128099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mrworshamsushistory.wikispaces.com/file/view/Federalists_&amp;_Antifederalists_Ch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09" y="0"/>
            <a:ext cx="68547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32924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http://www.regentsprep.org/regents/ushisgov/themes/government/feds_antifed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239" y="80682"/>
            <a:ext cx="5389191" cy="677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9103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5"/>
        <p:cNvGrpSpPr/>
        <p:nvPr/>
      </p:nvGrpSpPr>
      <p:grpSpPr>
        <a:xfrm>
          <a:off x="0" y="0"/>
          <a:ext cx="0" cy="0"/>
          <a:chOff x="0" y="0"/>
          <a:chExt cx="0" cy="0"/>
        </a:xfrm>
      </p:grpSpPr>
      <p:sp>
        <p:nvSpPr>
          <p:cNvPr id="246" name="Google Shape;246;p35"/>
          <p:cNvSpPr txBox="1"/>
          <p:nvPr/>
        </p:nvSpPr>
        <p:spPr>
          <a:xfrm>
            <a:off x="6553200" y="6245225"/>
            <a:ext cx="2133600" cy="47625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
        <p:nvSpPr>
          <p:cNvPr id="247" name="Google Shape;247;p35"/>
          <p:cNvSpPr txBox="1"/>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00000"/>
              </a:buClr>
              <a:buSzPts val="3400"/>
              <a:buFont typeface="Arial"/>
              <a:buNone/>
            </a:pPr>
            <a:r>
              <a:rPr lang="en-US" sz="3400" b="1" i="0" u="none">
                <a:solidFill>
                  <a:srgbClr val="800000"/>
                </a:solidFill>
                <a:latin typeface="Arial"/>
                <a:ea typeface="Arial"/>
                <a:cs typeface="Arial"/>
                <a:sym typeface="Arial"/>
              </a:rPr>
              <a:t>Powers Denied to Government</a:t>
            </a:r>
            <a:endParaRPr/>
          </a:p>
        </p:txBody>
      </p:sp>
      <p:sp>
        <p:nvSpPr>
          <p:cNvPr id="248" name="Google Shape;248;p35"/>
          <p:cNvSpPr txBo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425450" marR="0" lvl="0" indent="-320675" algn="l" rtl="0">
              <a:lnSpc>
                <a:spcPct val="100000"/>
              </a:lnSpc>
              <a:spcBef>
                <a:spcPts val="0"/>
              </a:spcBef>
              <a:spcAft>
                <a:spcPts val="0"/>
              </a:spcAft>
              <a:buClr>
                <a:srgbClr val="000000"/>
              </a:buClr>
              <a:buSzPts val="1080"/>
              <a:buFont typeface="Noto Sans Symbols"/>
              <a:buChar char="●"/>
            </a:pPr>
            <a:r>
              <a:rPr lang="en-US" sz="2400" b="0" i="0" u="none">
                <a:solidFill>
                  <a:srgbClr val="006B6B"/>
                </a:solidFill>
                <a:latin typeface="Arial"/>
                <a:ea typeface="Arial"/>
                <a:cs typeface="Arial"/>
                <a:sym typeface="Arial"/>
              </a:rPr>
              <a:t>No power to raise funds for an army or navy</a:t>
            </a:r>
            <a:endParaRPr/>
          </a:p>
          <a:p>
            <a:pPr marL="425450" marR="0" lvl="0" indent="-320675" algn="l" rtl="0">
              <a:lnSpc>
                <a:spcPct val="100000"/>
              </a:lnSpc>
              <a:spcBef>
                <a:spcPts val="600"/>
              </a:spcBef>
              <a:spcAft>
                <a:spcPts val="0"/>
              </a:spcAft>
              <a:buClr>
                <a:srgbClr val="000000"/>
              </a:buClr>
              <a:buSzPts val="1080"/>
              <a:buFont typeface="Noto Sans Symbols"/>
              <a:buChar char="●"/>
            </a:pPr>
            <a:r>
              <a:rPr lang="en-US" sz="2400" b="0" i="0" u="none">
                <a:solidFill>
                  <a:srgbClr val="006B6B"/>
                </a:solidFill>
                <a:latin typeface="Arial"/>
                <a:ea typeface="Arial"/>
                <a:cs typeface="Arial"/>
                <a:sym typeface="Arial"/>
              </a:rPr>
              <a:t>No power to tax, impose tariffs, or collect duties</a:t>
            </a:r>
            <a:endParaRPr/>
          </a:p>
          <a:p>
            <a:pPr marL="425450" marR="0" lvl="0" indent="-320675" algn="l" rtl="0">
              <a:lnSpc>
                <a:spcPct val="100000"/>
              </a:lnSpc>
              <a:spcBef>
                <a:spcPts val="600"/>
              </a:spcBef>
              <a:spcAft>
                <a:spcPts val="0"/>
              </a:spcAft>
              <a:buClr>
                <a:srgbClr val="000000"/>
              </a:buClr>
              <a:buSzPts val="1080"/>
              <a:buFont typeface="Noto Sans Symbols"/>
              <a:buChar char="●"/>
            </a:pPr>
            <a:r>
              <a:rPr lang="en-US" sz="2400" b="0" i="0" u="none">
                <a:solidFill>
                  <a:srgbClr val="006B6B"/>
                </a:solidFill>
                <a:latin typeface="Arial"/>
                <a:ea typeface="Arial"/>
                <a:cs typeface="Arial"/>
                <a:sym typeface="Arial"/>
              </a:rPr>
              <a:t>No executive branch to enforce laws</a:t>
            </a:r>
            <a:endParaRPr/>
          </a:p>
          <a:p>
            <a:pPr marL="425450" marR="0" lvl="0" indent="-320675" algn="l" rtl="0">
              <a:lnSpc>
                <a:spcPct val="100000"/>
              </a:lnSpc>
              <a:spcBef>
                <a:spcPts val="600"/>
              </a:spcBef>
              <a:spcAft>
                <a:spcPts val="0"/>
              </a:spcAft>
              <a:buClr>
                <a:srgbClr val="000000"/>
              </a:buClr>
              <a:buSzPts val="1080"/>
              <a:buFont typeface="Noto Sans Symbols"/>
              <a:buChar char="●"/>
            </a:pPr>
            <a:r>
              <a:rPr lang="en-US" sz="2400" b="0" i="0" u="none">
                <a:solidFill>
                  <a:srgbClr val="006B6B"/>
                </a:solidFill>
                <a:latin typeface="Arial"/>
                <a:ea typeface="Arial"/>
                <a:cs typeface="Arial"/>
                <a:sym typeface="Arial"/>
              </a:rPr>
              <a:t>No power to control trade among the states</a:t>
            </a:r>
            <a:endParaRPr/>
          </a:p>
          <a:p>
            <a:pPr marL="425450" marR="0" lvl="0" indent="-320675" algn="l" rtl="0">
              <a:lnSpc>
                <a:spcPct val="100000"/>
              </a:lnSpc>
              <a:spcBef>
                <a:spcPts val="600"/>
              </a:spcBef>
              <a:spcAft>
                <a:spcPts val="0"/>
              </a:spcAft>
              <a:buClr>
                <a:srgbClr val="000000"/>
              </a:buClr>
              <a:buSzPts val="1080"/>
              <a:buFont typeface="Noto Sans Symbols"/>
              <a:buChar char="●"/>
            </a:pPr>
            <a:r>
              <a:rPr lang="en-US" sz="2400" b="0" i="0" u="none">
                <a:solidFill>
                  <a:srgbClr val="006B6B"/>
                </a:solidFill>
                <a:latin typeface="Arial"/>
                <a:ea typeface="Arial"/>
                <a:cs typeface="Arial"/>
                <a:sym typeface="Arial"/>
              </a:rPr>
              <a:t>No power to force states to honor obligations</a:t>
            </a:r>
            <a:endParaRPr/>
          </a:p>
          <a:p>
            <a:pPr marL="425450" marR="0" lvl="0" indent="-320675" algn="l" rtl="0">
              <a:lnSpc>
                <a:spcPct val="100000"/>
              </a:lnSpc>
              <a:spcBef>
                <a:spcPts val="600"/>
              </a:spcBef>
              <a:spcAft>
                <a:spcPts val="0"/>
              </a:spcAft>
              <a:buClr>
                <a:srgbClr val="000000"/>
              </a:buClr>
              <a:buSzPts val="1080"/>
              <a:buFont typeface="Noto Sans Symbols"/>
              <a:buChar char="●"/>
            </a:pPr>
            <a:r>
              <a:rPr lang="en-US" sz="2400" b="0" i="0" u="none">
                <a:solidFill>
                  <a:srgbClr val="006B6B"/>
                </a:solidFill>
                <a:latin typeface="Arial"/>
                <a:ea typeface="Arial"/>
                <a:cs typeface="Arial"/>
                <a:sym typeface="Arial"/>
              </a:rPr>
              <a:t>No power to regulate the value of currency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100000">
              <a:srgbClr val="85C2FF"/>
            </a:gs>
          </a:gsLst>
          <a:lin ang="5400000" scaled="0"/>
        </a:gradFill>
        <a:effectLst/>
      </p:bgPr>
    </p:bg>
    <p:spTree>
      <p:nvGrpSpPr>
        <p:cNvPr id="1" name="Shape 252"/>
        <p:cNvGrpSpPr/>
        <p:nvPr/>
      </p:nvGrpSpPr>
      <p:grpSpPr>
        <a:xfrm>
          <a:off x="0" y="0"/>
          <a:ext cx="0" cy="0"/>
          <a:chOff x="0" y="0"/>
          <a:chExt cx="0" cy="0"/>
        </a:xfrm>
      </p:grpSpPr>
      <p:sp>
        <p:nvSpPr>
          <p:cNvPr id="253" name="Google Shape;253;p36"/>
          <p:cNvSpPr txBox="1">
            <a:spLocks noGrp="1"/>
          </p:cNvSpPr>
          <p:nvPr>
            <p:ph type="title"/>
          </p:nvPr>
        </p:nvSpPr>
        <p:spPr>
          <a:xfrm>
            <a:off x="457200" y="274637"/>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4400"/>
              <a:buFont typeface="Times New Roman"/>
              <a:buNone/>
            </a:pPr>
            <a:r>
              <a:rPr lang="en-US" sz="4400" b="0" i="0" u="none" strike="noStrike" cap="none">
                <a:solidFill>
                  <a:schemeClr val="dk1"/>
                </a:solidFill>
                <a:latin typeface="Arial"/>
                <a:ea typeface="Arial"/>
                <a:cs typeface="Arial"/>
                <a:sym typeface="Arial"/>
              </a:rPr>
              <a:t>One Major Weakness</a:t>
            </a:r>
            <a:endParaRPr/>
          </a:p>
        </p:txBody>
      </p:sp>
      <p:sp>
        <p:nvSpPr>
          <p:cNvPr id="254" name="Google Shape;254;p36"/>
          <p:cNvSpPr txBox="1">
            <a:spLocks noGrp="1"/>
          </p:cNvSpPr>
          <p:nvPr>
            <p:ph type="body" idx="1"/>
          </p:nvPr>
        </p:nvSpPr>
        <p:spPr>
          <a:xfrm>
            <a:off x="228600" y="1600200"/>
            <a:ext cx="8229600" cy="1249362"/>
          </a:xfrm>
          <a:prstGeom prst="rect">
            <a:avLst/>
          </a:prstGeom>
          <a:noFill/>
          <a:ln>
            <a:noFill/>
          </a:ln>
        </p:spPr>
        <p:txBody>
          <a:bodyPr spcFirstLastPara="1" wrap="square" lIns="90000" tIns="46800" rIns="90000" bIns="46800" anchor="t" anchorCtr="0">
            <a:noAutofit/>
          </a:bodyPr>
          <a:lstStyle/>
          <a:p>
            <a:pPr marL="342900" marR="0" lvl="0" indent="-333375" algn="ctr" rtl="0">
              <a:lnSpc>
                <a:spcPct val="100000"/>
              </a:lnSpc>
              <a:spcBef>
                <a:spcPts val="0"/>
              </a:spcBef>
              <a:spcAft>
                <a:spcPts val="0"/>
              </a:spcAft>
              <a:buClr>
                <a:srgbClr val="000000"/>
              </a:buClr>
              <a:buSzPts val="4000"/>
              <a:buFont typeface="Times New Roman"/>
              <a:buNone/>
            </a:pPr>
            <a:r>
              <a:rPr lang="en-US" sz="4000" b="0" i="0" u="none">
                <a:solidFill>
                  <a:schemeClr val="dk1"/>
                </a:solidFill>
                <a:latin typeface="Arial"/>
                <a:ea typeface="Arial"/>
                <a:cs typeface="Arial"/>
                <a:sym typeface="Arial"/>
              </a:rPr>
              <a:t>Congress did not have the power to collect taxes from the states.</a:t>
            </a:r>
            <a:endParaRPr/>
          </a:p>
        </p:txBody>
      </p:sp>
      <p:pic>
        <p:nvPicPr>
          <p:cNvPr id="255" name="Google Shape;255;p36"/>
          <p:cNvPicPr preferRelativeResize="0"/>
          <p:nvPr/>
        </p:nvPicPr>
        <p:blipFill rotWithShape="1">
          <a:blip r:embed="rId3">
            <a:alphaModFix/>
          </a:blip>
          <a:srcRect/>
          <a:stretch/>
        </p:blipFill>
        <p:spPr>
          <a:xfrm>
            <a:off x="2106612" y="2819406"/>
            <a:ext cx="4876800" cy="35639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100000">
              <a:srgbClr val="85C2FF"/>
            </a:gs>
          </a:gsLst>
          <a:lin ang="5400000" scaled="0"/>
        </a:gradFill>
        <a:effectLst/>
      </p:bgPr>
    </p:bg>
    <p:spTree>
      <p:nvGrpSpPr>
        <p:cNvPr id="1" name="Shape 260"/>
        <p:cNvGrpSpPr/>
        <p:nvPr/>
      </p:nvGrpSpPr>
      <p:grpSpPr>
        <a:xfrm>
          <a:off x="0" y="0"/>
          <a:ext cx="0" cy="0"/>
          <a:chOff x="0" y="0"/>
          <a:chExt cx="0" cy="0"/>
        </a:xfrm>
      </p:grpSpPr>
      <p:sp>
        <p:nvSpPr>
          <p:cNvPr id="261" name="Google Shape;261;p37"/>
          <p:cNvSpPr txBox="1">
            <a:spLocks noGrp="1"/>
          </p:cNvSpPr>
          <p:nvPr>
            <p:ph type="title"/>
          </p:nvPr>
        </p:nvSpPr>
        <p:spPr>
          <a:xfrm>
            <a:off x="457200" y="274637"/>
            <a:ext cx="8229600" cy="1143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4400"/>
              <a:buFont typeface="Times New Roman"/>
              <a:buNone/>
            </a:pPr>
            <a:r>
              <a:rPr lang="en-US" sz="4400" b="0" i="0" u="none" strike="noStrike" cap="none">
                <a:solidFill>
                  <a:schemeClr val="dk1"/>
                </a:solidFill>
                <a:latin typeface="Arial"/>
                <a:ea typeface="Arial"/>
                <a:cs typeface="Arial"/>
                <a:sym typeface="Arial"/>
              </a:rPr>
              <a:t>What's a government to do?</a:t>
            </a:r>
            <a:endParaRPr/>
          </a:p>
        </p:txBody>
      </p:sp>
      <p:sp>
        <p:nvSpPr>
          <p:cNvPr id="262" name="Google Shape;262;p37"/>
          <p:cNvSpPr txBox="1">
            <a:spLocks noGrp="1"/>
          </p:cNvSpPr>
          <p:nvPr>
            <p:ph type="body" idx="1"/>
          </p:nvPr>
        </p:nvSpPr>
        <p:spPr>
          <a:xfrm>
            <a:off x="304800" y="1752600"/>
            <a:ext cx="8229600" cy="1477962"/>
          </a:xfrm>
          <a:prstGeom prst="rect">
            <a:avLst/>
          </a:prstGeom>
          <a:noFill/>
          <a:ln>
            <a:noFill/>
          </a:ln>
        </p:spPr>
        <p:txBody>
          <a:bodyPr spcFirstLastPara="1" wrap="square" lIns="90000" tIns="46800" rIns="90000" bIns="46800" anchor="t" anchorCtr="0">
            <a:noAutofit/>
          </a:bodyPr>
          <a:lstStyle/>
          <a:p>
            <a:pPr marL="342900" marR="0" lvl="0" indent="-333375" algn="ctr" rtl="0">
              <a:lnSpc>
                <a:spcPct val="100000"/>
              </a:lnSpc>
              <a:spcBef>
                <a:spcPts val="0"/>
              </a:spcBef>
              <a:spcAft>
                <a:spcPts val="0"/>
              </a:spcAft>
              <a:buClr>
                <a:srgbClr val="000000"/>
              </a:buClr>
              <a:buSzPts val="3600"/>
              <a:buFont typeface="Times New Roman"/>
              <a:buNone/>
            </a:pPr>
            <a:r>
              <a:rPr lang="en-US" sz="3600" b="0" i="0" u="none">
                <a:solidFill>
                  <a:schemeClr val="dk1"/>
                </a:solidFill>
                <a:latin typeface="Arial"/>
                <a:ea typeface="Arial"/>
                <a:cs typeface="Arial"/>
                <a:sym typeface="Arial"/>
              </a:rPr>
              <a:t>Why doesn’t the government just print some more money?</a:t>
            </a:r>
            <a:endParaRPr/>
          </a:p>
        </p:txBody>
      </p:sp>
      <p:pic>
        <p:nvPicPr>
          <p:cNvPr id="263" name="Google Shape;263;p37"/>
          <p:cNvPicPr preferRelativeResize="0"/>
          <p:nvPr/>
        </p:nvPicPr>
        <p:blipFill rotWithShape="1">
          <a:blip r:embed="rId3">
            <a:alphaModFix/>
          </a:blip>
          <a:srcRect/>
          <a:stretch/>
        </p:blipFill>
        <p:spPr>
          <a:xfrm>
            <a:off x="2317753" y="3429006"/>
            <a:ext cx="4529137" cy="28717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100000">
              <a:srgbClr val="85C2FF"/>
            </a:gs>
          </a:gsLst>
          <a:lin ang="5400000" scaled="0"/>
        </a:gradFill>
        <a:effectLst/>
      </p:bgPr>
    </p:bg>
    <p:spTree>
      <p:nvGrpSpPr>
        <p:cNvPr id="1" name="Shape 267"/>
        <p:cNvGrpSpPr/>
        <p:nvPr/>
      </p:nvGrpSpPr>
      <p:grpSpPr>
        <a:xfrm>
          <a:off x="0" y="0"/>
          <a:ext cx="0" cy="0"/>
          <a:chOff x="0" y="0"/>
          <a:chExt cx="0" cy="0"/>
        </a:xfrm>
      </p:grpSpPr>
      <p:sp>
        <p:nvSpPr>
          <p:cNvPr id="268" name="Google Shape;268;p38"/>
          <p:cNvSpPr txBox="1">
            <a:spLocks noGrp="1"/>
          </p:cNvSpPr>
          <p:nvPr>
            <p:ph type="title"/>
          </p:nvPr>
        </p:nvSpPr>
        <p:spPr>
          <a:xfrm>
            <a:off x="457200" y="274637"/>
            <a:ext cx="8458200" cy="6583362"/>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8800"/>
              <a:buFont typeface="Times New Roman"/>
              <a:buNone/>
            </a:pPr>
            <a:r>
              <a:rPr lang="en-US" sz="8800" b="0" i="0" u="none" strike="noStrike" cap="none">
                <a:solidFill>
                  <a:schemeClr val="dk1"/>
                </a:solidFill>
                <a:latin typeface="Arial"/>
                <a:ea typeface="Arial"/>
                <a:cs typeface="Arial"/>
                <a:sym typeface="Arial"/>
              </a:rPr>
              <a:t>PRINTING MONEY NEVER SOLVES YOUR PROBLEMS!</a:t>
            </a:r>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4.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5.xml><?xml version="1.0" encoding="utf-8"?>
<a:theme xmlns:a="http://schemas.openxmlformats.org/drawingml/2006/main" name="2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2789</Words>
  <Application>Microsoft Office PowerPoint</Application>
  <PresentationFormat>On-screen Show (4:3)</PresentationFormat>
  <Paragraphs>224</Paragraphs>
  <Slides>53</Slides>
  <Notes>31</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53</vt:i4>
      </vt:variant>
    </vt:vector>
  </HeadingPairs>
  <TitlesOfParts>
    <vt:vector size="59" baseType="lpstr">
      <vt:lpstr>Office Theme</vt:lpstr>
      <vt:lpstr>1_Office Theme</vt:lpstr>
      <vt:lpstr>Depth</vt:lpstr>
      <vt:lpstr>1_Depth</vt:lpstr>
      <vt:lpstr>2_Depth</vt:lpstr>
      <vt:lpstr>Photo Editor Photo</vt:lpstr>
      <vt:lpstr>Unit 2.3 The Articles of Confederation</vt:lpstr>
      <vt:lpstr>PowerPoint Presentation</vt:lpstr>
      <vt:lpstr>PowerPoint Presentation</vt:lpstr>
      <vt:lpstr>PowerPoint Presentation</vt:lpstr>
      <vt:lpstr>PowerPoint Presentation</vt:lpstr>
      <vt:lpstr>PowerPoint Presentation</vt:lpstr>
      <vt:lpstr>One Major Weakness</vt:lpstr>
      <vt:lpstr>What's a government to do?</vt:lpstr>
      <vt:lpstr>PRINTING MONEY NEVER SOLVES YOUR PROBLEMS!</vt:lpstr>
      <vt:lpstr>PowerPoint Presentation</vt:lpstr>
      <vt:lpstr>Paper money represents real things</vt:lpstr>
      <vt:lpstr>Paper money represents real things</vt:lpstr>
      <vt:lpstr>Therefore...</vt:lpstr>
      <vt:lpstr>PowerPoint Presentation</vt:lpstr>
      <vt:lpstr>What if you don't have enough? What if someone won't give you what you want for the piece of paper that you have? Can you just print more paper?</vt:lpstr>
      <vt:lpstr>  INFLATION! </vt:lpstr>
      <vt:lpstr>Weak Government = Problems!</vt:lpstr>
      <vt:lpstr>Financial Crisis</vt:lpstr>
      <vt:lpstr>Why is Property So Important?</vt:lpstr>
      <vt:lpstr>Shay's Rebellion</vt:lpstr>
      <vt:lpstr>So they kept doing it...</vt:lpstr>
      <vt:lpstr>The Climax</vt:lpstr>
      <vt:lpstr>Shays and his men lost the battle. Some of them got the death penalty for having participated in the rebellion.</vt:lpstr>
      <vt:lpstr>Something Needed to be Done</vt:lpstr>
      <vt:lpstr>PowerPoint Presentation</vt:lpstr>
      <vt:lpstr>I. Constitutional Convention (1787):</vt:lpstr>
      <vt:lpstr>PowerPoint Presentation</vt:lpstr>
      <vt:lpstr>PowerPoint Presentation</vt:lpstr>
      <vt:lpstr>II. Major Arguments During The Constitutional Convention: </vt:lpstr>
      <vt:lpstr>1. Representation of Large &amp; Small States:</vt:lpstr>
      <vt:lpstr>a. Virginia Plan: </vt:lpstr>
      <vt:lpstr>PowerPoint Presentation</vt:lpstr>
      <vt:lpstr>b. New Jersey Plan:</vt:lpstr>
      <vt:lpstr>PowerPoint Presentation</vt:lpstr>
      <vt:lpstr>A. Solution = The Great Compromise:</vt:lpstr>
      <vt:lpstr>Results:</vt:lpstr>
      <vt:lpstr>PowerPoint Presentation</vt:lpstr>
      <vt:lpstr>PowerPoint Presentation</vt:lpstr>
      <vt:lpstr>2. Slavery:</vt:lpstr>
      <vt:lpstr>PowerPoint Presentation</vt:lpstr>
      <vt:lpstr>PowerPoint Presentation</vt:lpstr>
      <vt:lpstr>PowerPoint Presentation</vt:lpstr>
      <vt:lpstr>3. Representation of the Slave Population:</vt:lpstr>
      <vt:lpstr>PowerPoint Presentation</vt:lpstr>
      <vt:lpstr> The Ratification Process: Federalists, Anti-Federalists, The Federalist Papers, and the Bill of Rights  Author: Michelle Williams</vt:lpstr>
      <vt:lpstr>Compromises</vt:lpstr>
      <vt:lpstr>Section Three Summary</vt:lpstr>
      <vt:lpstr>Ratification Proves to be a Big Challenge</vt:lpstr>
      <vt:lpstr>Anti-Federalists</vt:lpstr>
      <vt:lpstr>The Federalists</vt:lpstr>
      <vt:lpstr>The Constitution Was Ratified (1789):</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2.3 The Articles of Confederation</dc:title>
  <cp:lastModifiedBy>Kenneth Groh</cp:lastModifiedBy>
  <cp:revision>2</cp:revision>
  <cp:lastPrinted>2018-09-19T19:53:15Z</cp:lastPrinted>
  <dcterms:modified xsi:type="dcterms:W3CDTF">2018-09-19T20:00:07Z</dcterms:modified>
</cp:coreProperties>
</file>