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5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6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7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8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19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0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1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2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3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4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</p:sldMasterIdLst>
  <p:notesMasterIdLst>
    <p:notesMasterId r:id="rId70"/>
  </p:notes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  <p:sldId id="283" r:id="rId53"/>
    <p:sldId id="284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292" r:id="rId62"/>
    <p:sldId id="293" r:id="rId63"/>
    <p:sldId id="294" r:id="rId64"/>
    <p:sldId id="295" r:id="rId65"/>
    <p:sldId id="296" r:id="rId66"/>
    <p:sldId id="297" r:id="rId67"/>
    <p:sldId id="298" r:id="rId68"/>
    <p:sldId id="299" r:id="rId69"/>
  </p:sldIdLst>
  <p:sldSz cx="9144000" cy="6858000" type="screen4x3"/>
  <p:notesSz cx="6858000" cy="9294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63" Type="http://schemas.openxmlformats.org/officeDocument/2006/relationships/slide" Target="slides/slide38.xml"/><Relationship Id="rId68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66" Type="http://schemas.openxmlformats.org/officeDocument/2006/relationships/slide" Target="slides/slide4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61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slide" Target="slides/slide35.xml"/><Relationship Id="rId65" Type="http://schemas.openxmlformats.org/officeDocument/2006/relationships/slide" Target="slides/slide40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64" Type="http://schemas.openxmlformats.org/officeDocument/2006/relationships/slide" Target="slides/slide39.xml"/><Relationship Id="rId69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slide" Target="slides/slide34.xml"/><Relationship Id="rId67" Type="http://schemas.openxmlformats.org/officeDocument/2006/relationships/slide" Target="slides/slide4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slide" Target="slides/slide37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70643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14838"/>
            <a:ext cx="5484813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2389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706438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A49960-B5D9-4EFC-8081-A45543C8DF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374CE7-313A-4AF2-B9C7-A7FF38BEFF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323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CBFDA6-1B18-4924-AE51-E97CEB834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164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0E17FA-368C-4B30-854A-18F3BA73A1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672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4E86F7-03AA-42B6-8FE8-0B75BCB5B3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267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E1D1E9-266A-4B73-A6E6-82B3F692B5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385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466725"/>
            <a:ext cx="2092325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5913" y="466725"/>
            <a:ext cx="6126162" cy="5659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88D7F5-83AF-4BB4-849F-0ECF188119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811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466725"/>
            <a:ext cx="6780212" cy="2132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fld id="{09EE2B16-C3EA-4CF8-98AA-97FB2EA3AF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222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96F5D1-F042-4403-A00D-7EC0DCC58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439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B1A27F-3617-43B4-A6C2-49ABD31831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24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D14F69-1523-4C78-8BA0-908E3CC37E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064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285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4575" y="1981200"/>
            <a:ext cx="3754438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938BA9-D538-44BF-9294-B8CA24CB19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3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82C992-60D3-4900-B518-D053319148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945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79612F-EB4B-47A0-BD04-A61EF545F9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266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E9F562-226E-49A1-A780-53694BD86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086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742303-4444-4A6E-B533-2273B252A8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615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9A44FD-2133-43F6-B28D-40EC0A4108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829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22229F-EFA8-4F9F-8372-C4E71FB06C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568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51D91A-64D6-4C65-8A8A-9A8601E4DC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255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96838"/>
            <a:ext cx="1919288" cy="5997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5462" cy="5997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5D8BE0-BDFC-4E0B-8E80-D91D84D678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664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EA8F54-5521-49C8-AA04-B05CF365F6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891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B91EF8-EDDF-4060-9AFF-784640D55D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302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CE0085-377D-4084-A69D-11787479FF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47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814788E3-E8BE-4EBB-A1AE-17FA19D007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899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4A0D37-0AF4-45DD-AD6F-297599CD2A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65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FDA730-615C-4ADE-986E-DF46D3349A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598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11EEFC-EAE1-4886-BF98-CEF9592414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275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34F9C9-5E72-4E3D-BBAC-436B2D08A0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749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5E73A2-2433-484B-8FBF-E1A8F42F22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418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60CBF1-2DF4-43E6-A3D0-0CAE7D181E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107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FD9399-966E-4CCF-BCAF-3D647F2636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02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3038"/>
            <a:ext cx="2057400" cy="468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3038"/>
            <a:ext cx="6019800" cy="4683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47E7DA-B34B-48EB-9EA5-EE563297A1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94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66180C-81B4-487D-9EBE-B6F81EE821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9799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32D52AB-647B-4678-BE9E-926F84463D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58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4083FA9A-493D-4A5D-8451-E3942F3930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6799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D45921-884B-4EAF-B5FD-4BDF5877738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297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9A7FFD-FF3E-4FB3-90B1-A9146BBFA4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784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9B2085-5050-4239-8050-60F189F121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8942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F7D121B-901B-4619-8454-B2259FEBC7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2406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972A65-4CE4-4D70-ABA2-5CC1571E0B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226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F61617-8E83-4F89-8E7B-E9EAADD1EE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8446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8E509FC-3F16-4BC3-A947-E620FD28287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217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DF1707-3864-48D4-8422-F1518C14B4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841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57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AF3472-DFE2-4388-83B1-7B92B0C5B3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553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8D1607-29D8-4252-A17B-68FA8F3094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12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5FC98C-8DF7-4A82-B50C-CC31F04C38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551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244B60-7B4A-43CD-897C-C041D56822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447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ADC516-5E9D-4446-9500-8512D11061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6449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7670B0-45EC-42B6-8428-20915C0F26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0524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45D92F-B88E-4CE6-BFDE-4F17986A3B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484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B9ECF3-01BB-4AF4-B410-052CBD3A6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7121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297634-76A2-40A2-842F-C361F2E961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1308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564CC6-7BCC-4BB5-A0EB-DB69EAF76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132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564459-8FCB-4D9C-8EB8-0E8E5D1461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190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1E3103-21AC-4450-9A45-F1A4D56EAF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404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122B3B-BC8F-42BC-A727-8E48CE1D40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5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E95CBC-3DE3-47FD-929E-38DCDB9109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083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0813" cy="1735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3638"/>
            <a:ext cx="2132013" cy="4556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3638"/>
            <a:ext cx="2132013" cy="455612"/>
          </a:xfrm>
        </p:spPr>
        <p:txBody>
          <a:bodyPr/>
          <a:lstStyle>
            <a:lvl1pPr>
              <a:defRPr/>
            </a:lvl1pPr>
          </a:lstStyle>
          <a:p>
            <a:fld id="{018814A4-DCE8-46F9-A6FA-1FCE4D0BDB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0352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51F8C3-1DE8-4AE5-9428-B06801C68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1662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268307-5D05-4BD4-B670-4606CF25C5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2405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A7072C-735F-48DD-8085-F0874FCA8D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403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17713"/>
            <a:ext cx="3810000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222113-64C4-400B-8392-EBC53C93A7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4935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D158B5-AE6E-4E97-B208-E2AFB9AE55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7064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185DC6-F783-4C66-9DD6-B1E5D328A8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509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564599-FD8E-483B-9FEE-C5B5C748FC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7352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4F13DB-C039-405E-898A-215809A695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8518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523897-ADA0-4D53-824D-60E5DFECE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96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055152-8E23-44E9-B936-2A5E35C1B5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6974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4D5861-F237-4182-B548-42F4056E10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3395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49450" cy="5916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6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948205-C68B-4213-B606-BE67378A48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9883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43761A-BA17-4FFE-BD27-40C2C3990C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0867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B322DE-3112-4445-B4AA-B6BF050F10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7740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B8C222-C965-4DC8-80A3-98EEB9C8F6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2087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095979-1F79-4CAE-A276-ADA81A1AD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1786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E79CA1-D0BF-442F-B1D9-059E3BD3C2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5989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802DB2-DFC0-44C2-ADCC-4BC58198B7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3544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5DDAAD-4DA5-4B5A-BABE-9BFC91E7CC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680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99C53B-3858-4EA1-BA70-5CAE2E9FB0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41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932F4B-581F-45A9-B86C-593808C54D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2115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D92611-2924-4CA5-A448-8FD9CE18A5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3999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AC853A-3532-42FA-8C15-D36BDE8E01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744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600200"/>
            <a:ext cx="2074863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769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BD1B3F-3E88-41DB-87DA-9B795EADD9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9491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676400"/>
            <a:ext cx="7770813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906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290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8580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035AB9BD-FF82-466E-9355-2F80BB7AE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10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7A1039-464B-4905-BD1A-C10D53BD45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9391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268AFB-7A24-4073-A25F-3E0DEB5A14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049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1543C2-E636-456D-9B14-27F83B309A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8241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0045A4-85E3-4084-8062-3219091685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3898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469EC1-6C9E-4631-B62A-FBDAC9F015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0338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E6A28F-9615-412A-A22A-981DE607DB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56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D04428-8B8A-434E-84D3-556AFB9C82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8097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05E8EC-ACDF-4ECB-AA5C-6096F77F51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527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ECE628-9354-48D8-8B21-A2C2700920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4070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BB46DF-3DBE-4FCF-8618-8E05092E52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161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701B59-F948-4A51-8526-70F5B9CAA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7311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03188"/>
            <a:ext cx="2060575" cy="59515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29325" cy="5951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1039B3-C0B3-446F-B4EC-E9A9EF5C6D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6093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2300" cy="1312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7013" cy="2151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6613" y="1600200"/>
            <a:ext cx="40386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457200" y="6243638"/>
            <a:ext cx="2132013" cy="4556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3638"/>
            <a:ext cx="2132013" cy="455612"/>
          </a:xfrm>
        </p:spPr>
        <p:txBody>
          <a:bodyPr/>
          <a:lstStyle>
            <a:lvl1pPr>
              <a:defRPr/>
            </a:lvl1pPr>
          </a:lstStyle>
          <a:p>
            <a:fld id="{D027D5AF-3076-45BA-87D5-EAA33F4EFB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1811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AAD9E7-51FA-4B80-A116-D6688BA42A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0346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B3FB04-273F-4F17-9BDE-90578A292D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849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7214AC-4917-4ADE-B4F0-DE3244F15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7615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E0BBB9-6D68-44F9-867E-0694861F50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45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DA6EC3-7083-4316-BB77-026AE53AEB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0106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49D1E6-FEC0-4B4D-8715-B8938C479E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8071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06A05D-6E8F-4DFE-90DA-0B530DD62F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9705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204898-3AE2-477A-AC4E-E0652930A5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4718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E2C152-2F16-4E5B-BF30-382511DCEA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218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CB81CE-34B0-41BF-B6D8-2352912565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4391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0030F2-5FB7-4049-B410-ACBACBAA4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556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96900"/>
            <a:ext cx="2057400" cy="5529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96900"/>
            <a:ext cx="6019800" cy="5529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7888CB-4F8C-4A00-856B-87D912CDD8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6750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863" y="596900"/>
            <a:ext cx="6191250" cy="3579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3638"/>
            <a:ext cx="2132013" cy="455612"/>
          </a:xfrm>
        </p:spPr>
        <p:txBody>
          <a:bodyPr/>
          <a:lstStyle>
            <a:lvl1pPr>
              <a:defRPr/>
            </a:lvl1pPr>
          </a:lstStyle>
          <a:p>
            <a:fld id="{E2A776C3-381E-42DE-B41E-A9AB189ED4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9027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38067F-18EF-4AC0-9B9E-CB8F18F385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726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DBFA20-7454-437F-AC31-4DF180770C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1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20B9C4-6477-4125-8A71-943917FFA4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54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81A95E-3E4A-46F2-B27E-46D8DFEE52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565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72B997-4325-4151-B179-6DC698708C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8080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7013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4038600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7FC975-F4BB-419F-BA55-3818587041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2318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9A4DA6-FA40-41C0-8833-3EB9753B04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9654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E34782-5A09-40A4-BBE2-DF2C00A34C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765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6E4B09-83BB-485F-B880-178069E1E7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0631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318A74-1767-4BD6-99EB-C14DEC17CD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7157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78FBE3-EAFE-4EA5-AB63-B6B8A1EDFF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3075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0ED8C0-A4DA-4F51-94FC-D0D4F75444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0229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58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88E323-05BF-4520-A54F-61A00F92C3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3976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8013" cy="1370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7013" cy="3884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981200"/>
            <a:ext cx="4038600" cy="3884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fld id="{C956A3EC-A205-4089-9764-01C4E98736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77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6B5185-D16F-417A-9BCF-7F78B23C0F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7664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D48D03-FBB4-495A-A833-8404F413A1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8440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1CF552-0B86-4267-A909-81B206B637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0779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7AF778-48B8-41F9-88F6-4DB0490557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681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A0C407-E75B-490B-BFC8-962854963C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639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A98319-DC9A-460C-878E-88533F9E54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2826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070E9E-811D-4921-B6D5-B6CC1A271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1625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3D6A63-AB8C-4A7C-8FBB-604FAA4445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5757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9C1D46-62B0-4FAA-B3BD-44EAB4FF6E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6864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7ACBFC-39D5-4E43-8FBA-D6462B44AE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9717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2C3B31-CCE1-4C32-A143-2759BA880F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58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BEFD81-EB79-4F39-AAD3-5F88B30632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2886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600200"/>
            <a:ext cx="2132013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248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E26F92-C533-47AB-ACA6-453CF43187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6987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2EE772-4A78-4F17-A749-EB91053F48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257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AA9C9A-619C-42C9-A5DD-7BD36BEA34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7426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FCBADF-587D-4C0B-A67F-317F902412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8979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70A9F3-6968-48A1-A595-2D0B933237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7979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3B6D38-B2FF-4C1F-B2AF-9E765FF54B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3900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FF9751-5446-405D-9109-59FB9498B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5050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35AD3F-7131-4ED0-8C69-50FA23C85B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3049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2214AA-5A14-48FB-BB25-B7C2A8D333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7687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230857-254F-4A6C-931C-BA90F9085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20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E78BA8-DC19-485E-A482-DF1B5DDB5B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7632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B20103-9D3B-4578-A04E-2673ECF97D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9924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9E0ABD-5C5E-466D-9128-892904EAF4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5317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EEE7AD-C4EB-4D30-83F9-EA63633216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5660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C109A1-0815-45C9-BFB6-368FE1D5B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0726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29B731-AA6B-4D53-A1AE-904DF8132E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0250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00D520-9A11-4880-806F-07C7D3F0C1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3140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9C3AFF-BD14-4C13-AE48-BE16491FF5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8666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1AB631-AD1C-4D90-A00A-5E833D440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8430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CC0A52-D8E2-4CC1-8936-D3DB8B65E3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0947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1160EB-7252-4760-A910-0CFD89F116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23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293F9D-6CDA-4DAA-8F51-CD2D2C4336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592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6E4260-4163-4BA1-B4CD-EF5132A5C7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2314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7B09CD-9D68-4DC1-9082-39B1FF8023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8181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442690-0251-4205-A4B5-4C8C155A9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266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248BA5-3801-4781-BB38-22CA8CEC53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8003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49C193-92B1-4F24-8442-64DDA84751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6520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F2F562-CD44-445D-860C-0AA00EEF5B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6805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084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5213" y="1600200"/>
            <a:ext cx="38100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1147B4-455E-406F-9960-613B134373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4718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9BBB93-A032-4243-BCCC-779CE4958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6550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0AA57A-91EC-4B18-A43F-FFAD783A2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7293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A8C287-7682-4F85-ADC9-A5FD43A65C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70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DA1612-4C99-4E6D-AC64-B093D6842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4019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5BA4C24-E874-4CA7-9988-D0E9849543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0694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5F5AB0-0E83-4731-99A3-F10D466FD0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072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C8B0027-A754-4158-907C-9D22C8EF6D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3855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15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FD909E-D3F1-464C-A11B-45FCB5DB5A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3266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306378-028D-441C-8DF6-F1E9EFEFE5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6829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20D9B8-F1A4-425C-B954-EBAC78BD11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9488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8667BB-9C1D-4366-9C0C-0FF97857B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8740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187C1A-6507-44F0-AF81-ACCF5A46F1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8831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5D480-F01F-4295-BEAD-30B01E5AC0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8437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F5224B-2EA8-4B56-818D-9BCDD3675F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02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74AEE4-94B2-4F34-A2ED-38F370515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5361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DFB8C2-53E2-4D41-B1A0-9A8E47263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2958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57C2DF-471A-4620-929F-792FB68E0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2676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6BF54B-CD18-4D3D-BD9E-D58AE2F322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4070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C3014B-1808-4A66-9749-A08C76E415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3640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EB4028-7ADB-4C90-89A9-56252FBFA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3049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62548-BE38-4442-A9D7-6F9460C91F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2705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5D6F8A-0DFB-4BF3-B554-E58FFBA310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6639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B0F373-7423-49B5-9380-2984B176A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1392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816A88-1260-4EF3-8B46-1884569E7C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507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F5B589-A695-4AA6-A10D-47DACEF6CD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64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289823-B18E-429F-80E6-4FB463366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4543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008530-A9C4-4277-8C3E-1413174309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5126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0307C2-53A2-4920-8CBE-A708328996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0812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A860A0-F214-4C04-974D-E1424BA7CC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170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111A92-A452-440A-B11B-C1684A745D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8756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1D3DFF-EBDA-44DC-BCB3-DEEC25A858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91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5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54E44B-8DB4-431C-B724-0A8B7EB39E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8542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5BAAE4-14D0-44E9-AFCD-AB30CFDBCA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5012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C81D4C-8194-4D85-8AA5-B131E006D5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8812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DECDBF-22CB-4039-B6F1-C22F2F4E5B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7087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5A5FAF2-FCB2-4590-9C05-4C28D8EF8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48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EC612A-58C6-444D-B25E-94C0B29B35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436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BD3830-961A-4A9B-B387-7AC4879097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9919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F14BE4-7EC9-4022-B1C9-CD976D4435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5392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246F14-CB41-409A-BB38-BE1EC71F0D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0789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BBBEFEB-9749-4732-AC68-485F916A5A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3187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025E02-2E3C-488F-92EA-3D450519D6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9033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D841E8-ECFA-4D06-8A3B-89324A924B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7364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043BBD-6A2E-432B-9C81-8D7FDA2F6F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80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DC788D-6800-4746-B749-81E0ADF8C5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8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114264-BFB2-46BC-BF27-43B9CA056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53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59A55B-E54E-4DA2-AFEF-24D2E6E3CD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68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E961C8-808D-4A34-B5DD-E46DEF8EAB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85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7AD3AC-C344-4E05-B7B3-F73EA17F31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03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FE71BD-95E0-4DBB-A17E-84BECA9A67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900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56D994F-353E-4847-A71F-93427F367D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50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B5E26B-3B4F-497E-90B3-B2A79A84E3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9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0813" cy="1827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3638"/>
            <a:ext cx="2132013" cy="4556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3638"/>
            <a:ext cx="2132013" cy="455612"/>
          </a:xfrm>
        </p:spPr>
        <p:txBody>
          <a:bodyPr/>
          <a:lstStyle>
            <a:lvl1pPr>
              <a:defRPr/>
            </a:lvl1pPr>
          </a:lstStyle>
          <a:p>
            <a:fld id="{C9B643D2-D0FD-405C-86CF-ADD73EBF6B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247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6B9ADE-860E-467E-BBE3-028BB6ACB0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539E3E-DFB1-4343-9EE2-18A7B4A8F1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893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CBD8DF-AEF6-45B9-8BBA-94A471A73B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7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3A7B97-A62C-4A2B-B7AC-0BDC097F4E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754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27A761-0670-42D8-B126-21A523E7CC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37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0F7D9C-EF37-4A7E-B468-6FD88C9A18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44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FA62C2-6ECF-4ED7-8831-07E5DC8FC2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87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4F0FBF-5861-4F2F-B049-678D69FC5D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00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9012D9-F1B1-41DF-86EE-D9F9389E61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00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903254-9F6B-4FB2-9DD7-A0B89AF45F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252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F4B35C-0C74-4411-900F-160D600EC3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955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E97CE5-5D90-459A-B395-AFFC14829E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80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7E21CC-779D-451E-B273-F4050B2B43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830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5B7B78-2CB2-4F98-94B7-FA2FEDA227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DAD235-B21E-455F-8D9C-6F86516A55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59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2EAC63-AC16-403F-8E03-0BDE323A2E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0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7284E0-5917-4194-9531-035FEFD2A4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30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C8F663B-3326-4FE1-A091-4012C811D9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75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4D3271-A7AE-421B-B89F-3881475B46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11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917F5CA-7313-4803-9A09-66AEC4D690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96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DFDB6C-0099-45D6-B909-5FE4CC0545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220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7ED097-927E-4E82-A591-53ED9C08FA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386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E6D768F-A07D-41A1-A60E-90599C97BE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103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C61547-5F05-4C26-9577-876E3565BA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036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7621588" cy="1751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3638"/>
            <a:ext cx="2132013" cy="4556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3638"/>
            <a:ext cx="2894013" cy="4556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3638"/>
            <a:ext cx="2132013" cy="455612"/>
          </a:xfrm>
        </p:spPr>
        <p:txBody>
          <a:bodyPr/>
          <a:lstStyle>
            <a:lvl1pPr>
              <a:defRPr/>
            </a:lvl1pPr>
          </a:lstStyle>
          <a:p>
            <a:fld id="{69A9CA06-74BF-46EF-95AD-3CA3B7D85D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5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579597-313C-424C-ABA6-1999BB3FB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548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6C8148-0234-4354-95A1-0B0B430AE8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006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4D3F39-741E-400D-9AD7-29C827E8F5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471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750A1D-AAE3-46A3-A17D-C40C534092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647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7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905000"/>
            <a:ext cx="3429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C02C17-7C77-48DD-AC44-71ABC191B5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130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F2AFBC-620A-4038-A185-0F58980E9A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329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A7AB90-A3E9-4885-9583-B7D5DF620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340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7EC88D-39CF-4116-96BB-1D0D2F400D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388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60D835-8FFC-4E34-A617-16F6B1F05D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361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08F580-7D7C-476F-9B1C-2C71B8E809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032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F588A87-EA6D-4BF6-A1DB-50D58252BE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3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9A61CB-BCAC-4965-A2EF-679F75F078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974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1013" cy="5827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7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A2AEF7-71AA-417B-90D8-CF783D7069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29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78933A-4287-4B4D-AA1D-66ED46EE1F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30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35A1F1-50FE-4E1E-87A3-4A9BACD2A7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104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1419FB-0E3B-4405-B4E0-05162FDD22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946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4DE948-7760-46DF-8E3E-CA1BC814D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891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4B103D-7E5F-4E00-B282-BB9FF83546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722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EFC6AE8-3E27-4DEE-98D3-1556DAB3B0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438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C9C9B3-B83A-41F2-BD63-629BAF9F2E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835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291196-A9DB-4B8A-9396-5EAC9A5328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936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72C415-3B08-4312-9587-DA3141F30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8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603AF9-6A16-469B-8DAB-62ED274C6F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9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FAAF89-82FA-423B-BAC0-0BB01C0A2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282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75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4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F04FC6-C15D-4854-A109-B6C85228B2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201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371600"/>
            <a:ext cx="6475413" cy="1751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7086600" y="6248400"/>
            <a:ext cx="1522413" cy="4556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8100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2209800" y="6248400"/>
            <a:ext cx="1217613" cy="455613"/>
          </a:xfrm>
        </p:spPr>
        <p:txBody>
          <a:bodyPr/>
          <a:lstStyle>
            <a:lvl1pPr>
              <a:defRPr/>
            </a:lvl1pPr>
          </a:lstStyle>
          <a:p>
            <a:fld id="{D70B6E5B-EA72-4C29-9FEC-98827310F9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492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F67953-0D07-4AEE-919C-0C852A7727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552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0B2BB4-5113-43ED-B859-4B060483BD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898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2C58C5-B6D9-4729-AF11-31CA2E72D6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576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7013" cy="441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19263"/>
            <a:ext cx="4038600" cy="441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B4A183-13D9-4EC4-B039-5EB669095D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28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D648D4-0B5D-4474-A8BB-4C106C7FD5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889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C641F7-1C3E-4B35-A3DF-80993DCE4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556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0A8928-EBB1-4A20-8602-9A9C527494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7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5FFA2A-8AF9-4A58-8FCE-D104CFAD5C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370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332AC5-00A4-49EF-ADFB-A24C489A7E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37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FBF734-16CE-4307-B7EA-C2F2EE08B1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647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CA0314-7BD2-4DF0-A49F-59626FD154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898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5813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3151A3-5792-4364-8699-791797CF56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062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D7FEA1-6C96-42E2-8260-4F0398F446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923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32570E-057A-46FB-94EC-156ED515D2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727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A0D5A4-E6A1-4B34-AE6E-6AE26E1F24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31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E26284-C9EE-4ADA-874C-575804FFCB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453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630E7A-750D-400A-A1A8-E9497FA9EC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613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229132-3D28-4EB4-A23F-C4ED6AFE35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0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0E98B314-00D0-4EF8-A3B5-21DF61F091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948" r:id="rId12"/>
    <p:sldLayoutId id="2147483958" r:id="rId1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rgbClr val="CC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rgbClr val="CCCC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6450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59688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94615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3528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ctr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7056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r" eaLnBrk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6A2D93C3-4DC6-4572-9D65-943E25F37D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48" name="Freeform 8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000 w 1000"/>
              <a:gd name="T1" fmla="*/ 1000 h 1000"/>
              <a:gd name="T2" fmla="*/ 0 w 1000"/>
              <a:gd name="T3" fmla="*/ 1000 h 1000"/>
              <a:gd name="T4" fmla="*/ 0 w 1000"/>
              <a:gd name="T5" fmla="*/ 0 h 1000"/>
              <a:gd name="T6" fmla="*/ 1000 w 1000"/>
              <a:gd name="T7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32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Freeform 9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000 w 1000"/>
              <a:gd name="T3" fmla="*/ 0 h 1000"/>
              <a:gd name="T4" fmla="*/ 1000 w 1000"/>
              <a:gd name="T5" fmla="*/ 1000 h 1000"/>
              <a:gd name="T6" fmla="*/ 0 w 1000"/>
              <a:gd name="T7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320" cap="flat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292929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292929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929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929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929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929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929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92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/>
        </p:nvSpPr>
        <p:spPr bwMode="auto">
          <a:xfrm>
            <a:off x="2286000" y="3581400"/>
            <a:ext cx="5637213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800"/>
              </a:spcBef>
            </a:pPr>
            <a:r>
              <a:rPr lang="en-GB" sz="3200">
                <a:solidFill>
                  <a:srgbClr val="292929"/>
                </a:solidFill>
              </a:rPr>
              <a:t>Click to add text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ctr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r" eaLnBrk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56FA2ED7-E88E-451E-83BF-0A4735656D2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0" y="914400"/>
            <a:ext cx="8685213" cy="2513013"/>
            <a:chOff x="0" y="576"/>
            <a:chExt cx="5471" cy="1583"/>
          </a:xfrm>
        </p:grpSpPr>
        <p:sp>
          <p:nvSpPr>
            <p:cNvPr id="11270" name="Oval 6"/>
            <p:cNvSpPr>
              <a:spLocks noChangeArrowheads="1"/>
            </p:cNvSpPr>
            <p:nvPr/>
          </p:nvSpPr>
          <p:spPr bwMode="auto">
            <a:xfrm>
              <a:off x="144" y="576"/>
              <a:ext cx="1583" cy="1583"/>
            </a:xfrm>
            <a:prstGeom prst="ellipse">
              <a:avLst/>
            </a:prstGeom>
            <a:noFill/>
            <a:ln w="12600" cap="sq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0" y="1056"/>
              <a:ext cx="2975" cy="719"/>
            </a:xfrm>
            <a:prstGeom prst="rect">
              <a:avLst/>
            </a:prstGeom>
            <a:solidFill>
              <a:srgbClr val="CC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496" y="1056"/>
              <a:ext cx="2975" cy="719"/>
            </a:xfrm>
            <a:prstGeom prst="rect">
              <a:avLst/>
            </a:prstGeom>
            <a:gradFill rotWithShape="0">
              <a:gsLst>
                <a:gs pos="0">
                  <a:srgbClr val="CCCC9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Freeform 9"/>
            <p:cNvSpPr>
              <a:spLocks noChangeArrowheads="1"/>
            </p:cNvSpPr>
            <p:nvPr/>
          </p:nvSpPr>
          <p:spPr bwMode="auto">
            <a:xfrm>
              <a:off x="384" y="960"/>
              <a:ext cx="143" cy="912"/>
            </a:xfrm>
            <a:custGeom>
              <a:avLst/>
              <a:gdLst>
                <a:gd name="T0" fmla="*/ 1000 w 1000"/>
                <a:gd name="T1" fmla="*/ 1000 h 1000"/>
                <a:gd name="T2" fmla="*/ 0 w 1000"/>
                <a:gd name="T3" fmla="*/ 1000 h 1000"/>
                <a:gd name="T4" fmla="*/ 0 w 1000"/>
                <a:gd name="T5" fmla="*/ 0 h 1000"/>
                <a:gd name="T6" fmla="*/ 1000 w 1000"/>
                <a:gd name="T7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32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Freeform 10"/>
            <p:cNvSpPr>
              <a:spLocks noChangeArrowheads="1"/>
            </p:cNvSpPr>
            <p:nvPr/>
          </p:nvSpPr>
          <p:spPr bwMode="auto">
            <a:xfrm>
              <a:off x="4944" y="762"/>
              <a:ext cx="164" cy="863"/>
            </a:xfrm>
            <a:custGeom>
              <a:avLst/>
              <a:gdLst>
                <a:gd name="T0" fmla="*/ 0 w 1000"/>
                <a:gd name="T1" fmla="*/ 0 h 1000"/>
                <a:gd name="T2" fmla="*/ 1000 w 1000"/>
                <a:gd name="T3" fmla="*/ 0 h 1000"/>
                <a:gd name="T4" fmla="*/ 1000 w 1000"/>
                <a:gd name="T5" fmla="*/ 1000 h 1000"/>
                <a:gd name="T6" fmla="*/ 0 w 1000"/>
                <a:gd name="T7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320" cap="flat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443038"/>
            <a:ext cx="7085013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292929"/>
          </a:solidFill>
          <a:latin typeface="+mn-lt"/>
          <a:ea typeface="+mn-ea"/>
        </a:defRPr>
      </a:lvl2pPr>
      <a:lvl3pPr marL="1143000" indent="-228600" algn="ctr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292929"/>
          </a:solidFill>
          <a:latin typeface="+mn-lt"/>
          <a:ea typeface="+mn-ea"/>
        </a:defRPr>
      </a:lvl3pPr>
      <a:lvl4pPr marL="1600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929"/>
          </a:solidFill>
          <a:latin typeface="+mn-lt"/>
          <a:ea typeface="+mn-ea"/>
        </a:defRPr>
      </a:lvl4pPr>
      <a:lvl5pPr marL="20574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929"/>
          </a:solidFill>
          <a:latin typeface="+mn-lt"/>
          <a:ea typeface="+mn-ea"/>
        </a:defRPr>
      </a:lvl5pPr>
      <a:lvl6pPr marL="25146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929"/>
          </a:solidFill>
          <a:latin typeface="+mn-lt"/>
          <a:ea typeface="+mn-ea"/>
        </a:defRPr>
      </a:lvl6pPr>
      <a:lvl7pPr marL="29718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929"/>
          </a:solidFill>
          <a:latin typeface="+mn-lt"/>
          <a:ea typeface="+mn-ea"/>
        </a:defRPr>
      </a:lvl7pPr>
      <a:lvl8pPr marL="34290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929"/>
          </a:solidFill>
          <a:latin typeface="+mn-lt"/>
          <a:ea typeface="+mn-ea"/>
        </a:defRPr>
      </a:lvl8pPr>
      <a:lvl9pPr marL="3886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92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6699"/>
            </a:gs>
            <a:gs pos="100000">
              <a:srgbClr val="2F2F4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1"/>
          <p:cNvGrpSpPr>
            <a:grpSpLocks/>
          </p:cNvGrpSpPr>
          <p:nvPr/>
        </p:nvGrpSpPr>
        <p:grpSpPr bwMode="auto">
          <a:xfrm>
            <a:off x="-103188" y="1308100"/>
            <a:ext cx="9348788" cy="5630863"/>
            <a:chOff x="-65" y="824"/>
            <a:chExt cx="5889" cy="3547"/>
          </a:xfrm>
        </p:grpSpPr>
        <p:sp>
          <p:nvSpPr>
            <p:cNvPr id="12290" name="Rectangle 2"/>
            <p:cNvSpPr>
              <a:spLocks noChangeArrowheads="1"/>
            </p:cNvSpPr>
            <p:nvPr/>
          </p:nvSpPr>
          <p:spPr bwMode="auto">
            <a:xfrm rot="20820000" flipV="1">
              <a:off x="-14" y="1032"/>
              <a:ext cx="1743" cy="5"/>
            </a:xfrm>
            <a:prstGeom prst="rect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291" name="Rectangle 3"/>
            <p:cNvSpPr>
              <a:spLocks noChangeArrowheads="1"/>
            </p:cNvSpPr>
            <p:nvPr/>
          </p:nvSpPr>
          <p:spPr bwMode="auto">
            <a:xfrm rot="20760000" flipV="1">
              <a:off x="-23" y="1126"/>
              <a:ext cx="2032" cy="5"/>
            </a:xfrm>
            <a:prstGeom prst="rect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292" name="Rectangle 4"/>
            <p:cNvSpPr>
              <a:spLocks noChangeArrowheads="1"/>
            </p:cNvSpPr>
            <p:nvPr/>
          </p:nvSpPr>
          <p:spPr bwMode="auto">
            <a:xfrm rot="20760000" flipV="1">
              <a:off x="-27" y="1198"/>
              <a:ext cx="2245" cy="5"/>
            </a:xfrm>
            <a:prstGeom prst="rect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 rot="20700000" flipV="1">
              <a:off x="-43" y="1282"/>
              <a:ext cx="2475" cy="5"/>
            </a:xfrm>
            <a:prstGeom prst="rect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 rot="20640000" flipV="1">
              <a:off x="-51" y="1396"/>
              <a:ext cx="2769" cy="5"/>
            </a:xfrm>
            <a:prstGeom prst="rect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295" name="Rectangle 7"/>
            <p:cNvSpPr>
              <a:spLocks noChangeArrowheads="1"/>
            </p:cNvSpPr>
            <p:nvPr/>
          </p:nvSpPr>
          <p:spPr bwMode="auto">
            <a:xfrm rot="20580000" flipV="1">
              <a:off x="-65" y="1522"/>
              <a:ext cx="3057" cy="5"/>
            </a:xfrm>
            <a:prstGeom prst="rect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 rot="20460000" flipV="1">
              <a:off x="-92" y="1693"/>
              <a:ext cx="3402" cy="5"/>
            </a:xfrm>
            <a:prstGeom prst="rect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 rot="20340000" flipV="1">
              <a:off x="-98" y="1862"/>
              <a:ext cx="3748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 rot="20220000" flipV="1">
              <a:off x="-165" y="2052"/>
              <a:ext cx="4208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 rot="20100000" flipV="1">
              <a:off x="-214" y="2288"/>
              <a:ext cx="4611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 rot="19920000" flipV="1">
              <a:off x="-313" y="2616"/>
              <a:ext cx="5199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D3D5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 rot="19680000" flipV="1">
              <a:off x="9" y="2879"/>
              <a:ext cx="5400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2F2F46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 rot="19380000" flipV="1">
              <a:off x="1320" y="2927"/>
              <a:ext cx="4611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1E1E2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303" name="Rectangle 15"/>
            <p:cNvSpPr>
              <a:spLocks noChangeArrowheads="1"/>
            </p:cNvSpPr>
            <p:nvPr/>
          </p:nvSpPr>
          <p:spPr bwMode="auto">
            <a:xfrm rot="19020000" flipV="1">
              <a:off x="2682" y="3070"/>
              <a:ext cx="3575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03030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304" name="Rectangle 16"/>
            <p:cNvSpPr>
              <a:spLocks noChangeArrowheads="1"/>
            </p:cNvSpPr>
            <p:nvPr/>
          </p:nvSpPr>
          <p:spPr bwMode="auto">
            <a:xfrm rot="18600000" flipV="1">
              <a:off x="4053" y="3503"/>
              <a:ext cx="2078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 rot="18360000" flipH="1" flipV="1">
              <a:off x="5369" y="4167"/>
              <a:ext cx="500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306" name="Rectangle 18"/>
            <p:cNvSpPr>
              <a:spLocks noChangeArrowheads="1"/>
            </p:cNvSpPr>
            <p:nvPr/>
          </p:nvSpPr>
          <p:spPr bwMode="auto">
            <a:xfrm rot="1080000">
              <a:off x="-146" y="2359"/>
              <a:ext cx="6045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Rectangle 19"/>
            <p:cNvSpPr>
              <a:spLocks noChangeArrowheads="1"/>
            </p:cNvSpPr>
            <p:nvPr/>
          </p:nvSpPr>
          <p:spPr bwMode="auto">
            <a:xfrm rot="1560000">
              <a:off x="-197" y="3396"/>
              <a:ext cx="4141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0406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Rectangle 20"/>
            <p:cNvSpPr>
              <a:spLocks noChangeArrowheads="1"/>
            </p:cNvSpPr>
            <p:nvPr/>
          </p:nvSpPr>
          <p:spPr bwMode="auto">
            <a:xfrm rot="1740000">
              <a:off x="-164" y="3623"/>
              <a:ext cx="2803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0406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 rot="1980000">
              <a:off x="-110" y="3921"/>
              <a:ext cx="1399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Rectangle 22"/>
            <p:cNvSpPr>
              <a:spLocks noChangeArrowheads="1"/>
            </p:cNvSpPr>
            <p:nvPr/>
          </p:nvSpPr>
          <p:spPr bwMode="auto">
            <a:xfrm rot="1380000">
              <a:off x="-215" y="3220"/>
              <a:ext cx="5476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131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Rectangle 23"/>
            <p:cNvSpPr>
              <a:spLocks noChangeArrowheads="1"/>
            </p:cNvSpPr>
            <p:nvPr/>
          </p:nvSpPr>
          <p:spPr bwMode="auto">
            <a:xfrm rot="960000">
              <a:off x="-115" y="2128"/>
              <a:ext cx="6015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A3A57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Rectangle 24"/>
            <p:cNvSpPr>
              <a:spLocks noChangeArrowheads="1"/>
            </p:cNvSpPr>
            <p:nvPr/>
          </p:nvSpPr>
          <p:spPr bwMode="auto">
            <a:xfrm rot="960000" flipV="1">
              <a:off x="80" y="1946"/>
              <a:ext cx="5755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D3D5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313" name="Rectangle 25"/>
            <p:cNvSpPr>
              <a:spLocks noChangeArrowheads="1"/>
            </p:cNvSpPr>
            <p:nvPr/>
          </p:nvSpPr>
          <p:spPr bwMode="auto">
            <a:xfrm rot="840000">
              <a:off x="374" y="1801"/>
              <a:ext cx="5474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D3D5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Rectangle 26"/>
            <p:cNvSpPr>
              <a:spLocks noChangeArrowheads="1"/>
            </p:cNvSpPr>
            <p:nvPr/>
          </p:nvSpPr>
          <p:spPr bwMode="auto">
            <a:xfrm rot="780000">
              <a:off x="849" y="1582"/>
              <a:ext cx="4975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D3D5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Rectangle 27"/>
            <p:cNvSpPr>
              <a:spLocks noChangeArrowheads="1"/>
            </p:cNvSpPr>
            <p:nvPr/>
          </p:nvSpPr>
          <p:spPr bwMode="auto">
            <a:xfrm rot="720000">
              <a:off x="1054" y="1475"/>
              <a:ext cx="4758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D3D5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Rectangle 28"/>
            <p:cNvSpPr>
              <a:spLocks noChangeArrowheads="1"/>
            </p:cNvSpPr>
            <p:nvPr/>
          </p:nvSpPr>
          <p:spPr bwMode="auto">
            <a:xfrm rot="720000">
              <a:off x="1245" y="1376"/>
              <a:ext cx="4556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Rectangle 29"/>
            <p:cNvSpPr>
              <a:spLocks noChangeArrowheads="1"/>
            </p:cNvSpPr>
            <p:nvPr/>
          </p:nvSpPr>
          <p:spPr bwMode="auto">
            <a:xfrm rot="660000" flipV="1">
              <a:off x="1487" y="1305"/>
              <a:ext cx="4313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318" name="Rectangle 30"/>
            <p:cNvSpPr>
              <a:spLocks noChangeArrowheads="1"/>
            </p:cNvSpPr>
            <p:nvPr/>
          </p:nvSpPr>
          <p:spPr bwMode="auto">
            <a:xfrm rot="660000" flipV="1">
              <a:off x="1650" y="1219"/>
              <a:ext cx="4153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319" name="Rectangle 31"/>
            <p:cNvSpPr>
              <a:spLocks noChangeArrowheads="1"/>
            </p:cNvSpPr>
            <p:nvPr/>
          </p:nvSpPr>
          <p:spPr bwMode="auto">
            <a:xfrm rot="840000" flipV="1">
              <a:off x="611" y="1684"/>
              <a:ext cx="5203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D3D5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320" name="Rectangle 32"/>
            <p:cNvSpPr>
              <a:spLocks noChangeArrowheads="1"/>
            </p:cNvSpPr>
            <p:nvPr/>
          </p:nvSpPr>
          <p:spPr bwMode="auto">
            <a:xfrm rot="1260000" flipV="1">
              <a:off x="-203" y="2976"/>
              <a:ext cx="6149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321" name="Rectangle 33"/>
            <p:cNvSpPr>
              <a:spLocks noChangeArrowheads="1"/>
            </p:cNvSpPr>
            <p:nvPr/>
          </p:nvSpPr>
          <p:spPr bwMode="auto">
            <a:xfrm rot="1200000" flipV="1">
              <a:off x="-174" y="2663"/>
              <a:ext cx="6103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322" name="Oval 34"/>
            <p:cNvSpPr>
              <a:spLocks noChangeArrowheads="1"/>
            </p:cNvSpPr>
            <p:nvPr/>
          </p:nvSpPr>
          <p:spPr bwMode="auto">
            <a:xfrm>
              <a:off x="740" y="3359"/>
              <a:ext cx="167" cy="9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Oval 35"/>
            <p:cNvSpPr>
              <a:spLocks noChangeArrowheads="1"/>
            </p:cNvSpPr>
            <p:nvPr/>
          </p:nvSpPr>
          <p:spPr bwMode="auto">
            <a:xfrm>
              <a:off x="236" y="3074"/>
              <a:ext cx="167" cy="9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Oval 36"/>
            <p:cNvSpPr>
              <a:spLocks noChangeArrowheads="1"/>
            </p:cNvSpPr>
            <p:nvPr/>
          </p:nvSpPr>
          <p:spPr bwMode="auto">
            <a:xfrm>
              <a:off x="159" y="3652"/>
              <a:ext cx="195" cy="10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Oval 37"/>
            <p:cNvSpPr>
              <a:spLocks noChangeArrowheads="1"/>
            </p:cNvSpPr>
            <p:nvPr/>
          </p:nvSpPr>
          <p:spPr bwMode="auto">
            <a:xfrm>
              <a:off x="2077" y="2661"/>
              <a:ext cx="155" cy="8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Oval 38"/>
            <p:cNvSpPr>
              <a:spLocks noChangeArrowheads="1"/>
            </p:cNvSpPr>
            <p:nvPr/>
          </p:nvSpPr>
          <p:spPr bwMode="auto">
            <a:xfrm>
              <a:off x="1223" y="3076"/>
              <a:ext cx="167" cy="9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Oval 39"/>
            <p:cNvSpPr>
              <a:spLocks noChangeArrowheads="1"/>
            </p:cNvSpPr>
            <p:nvPr/>
          </p:nvSpPr>
          <p:spPr bwMode="auto">
            <a:xfrm>
              <a:off x="1686" y="2857"/>
              <a:ext cx="155" cy="8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Oval 40"/>
            <p:cNvSpPr>
              <a:spLocks noChangeArrowheads="1"/>
            </p:cNvSpPr>
            <p:nvPr/>
          </p:nvSpPr>
          <p:spPr bwMode="auto">
            <a:xfrm>
              <a:off x="750" y="2839"/>
              <a:ext cx="150" cy="88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Oval 41"/>
            <p:cNvSpPr>
              <a:spLocks noChangeArrowheads="1"/>
            </p:cNvSpPr>
            <p:nvPr/>
          </p:nvSpPr>
          <p:spPr bwMode="auto">
            <a:xfrm>
              <a:off x="367" y="2656"/>
              <a:ext cx="149" cy="8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Oval 42"/>
            <p:cNvSpPr>
              <a:spLocks noChangeArrowheads="1"/>
            </p:cNvSpPr>
            <p:nvPr/>
          </p:nvSpPr>
          <p:spPr bwMode="auto">
            <a:xfrm>
              <a:off x="1172" y="2642"/>
              <a:ext cx="155" cy="82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1" name="Oval 43"/>
            <p:cNvSpPr>
              <a:spLocks noChangeArrowheads="1"/>
            </p:cNvSpPr>
            <p:nvPr/>
          </p:nvSpPr>
          <p:spPr bwMode="auto">
            <a:xfrm>
              <a:off x="2401" y="2485"/>
              <a:ext cx="155" cy="82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2" name="Oval 44"/>
            <p:cNvSpPr>
              <a:spLocks noChangeArrowheads="1"/>
            </p:cNvSpPr>
            <p:nvPr/>
          </p:nvSpPr>
          <p:spPr bwMode="auto">
            <a:xfrm>
              <a:off x="1910" y="2314"/>
              <a:ext cx="133" cy="72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Oval 45"/>
            <p:cNvSpPr>
              <a:spLocks noChangeArrowheads="1"/>
            </p:cNvSpPr>
            <p:nvPr/>
          </p:nvSpPr>
          <p:spPr bwMode="auto">
            <a:xfrm>
              <a:off x="2254" y="2154"/>
              <a:ext cx="133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4" name="Oval 46"/>
            <p:cNvSpPr>
              <a:spLocks noChangeArrowheads="1"/>
            </p:cNvSpPr>
            <p:nvPr/>
          </p:nvSpPr>
          <p:spPr bwMode="auto">
            <a:xfrm>
              <a:off x="2742" y="2305"/>
              <a:ext cx="139" cy="7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5" name="Oval 47"/>
            <p:cNvSpPr>
              <a:spLocks noChangeArrowheads="1"/>
            </p:cNvSpPr>
            <p:nvPr/>
          </p:nvSpPr>
          <p:spPr bwMode="auto">
            <a:xfrm>
              <a:off x="2812" y="1898"/>
              <a:ext cx="128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Oval 48"/>
            <p:cNvSpPr>
              <a:spLocks noChangeArrowheads="1"/>
            </p:cNvSpPr>
            <p:nvPr/>
          </p:nvSpPr>
          <p:spPr bwMode="auto">
            <a:xfrm>
              <a:off x="3721" y="1792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Oval 49"/>
            <p:cNvSpPr>
              <a:spLocks noChangeArrowheads="1"/>
            </p:cNvSpPr>
            <p:nvPr/>
          </p:nvSpPr>
          <p:spPr bwMode="auto">
            <a:xfrm>
              <a:off x="3528" y="1896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8" name="Oval 50"/>
            <p:cNvSpPr>
              <a:spLocks noChangeArrowheads="1"/>
            </p:cNvSpPr>
            <p:nvPr/>
          </p:nvSpPr>
          <p:spPr bwMode="auto">
            <a:xfrm>
              <a:off x="3064" y="1778"/>
              <a:ext cx="127" cy="6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Oval 51"/>
            <p:cNvSpPr>
              <a:spLocks noChangeArrowheads="1"/>
            </p:cNvSpPr>
            <p:nvPr/>
          </p:nvSpPr>
          <p:spPr bwMode="auto">
            <a:xfrm>
              <a:off x="3277" y="2024"/>
              <a:ext cx="133" cy="72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D3D5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Oval 52"/>
            <p:cNvSpPr>
              <a:spLocks noChangeArrowheads="1"/>
            </p:cNvSpPr>
            <p:nvPr/>
          </p:nvSpPr>
          <p:spPr bwMode="auto">
            <a:xfrm>
              <a:off x="3027" y="2160"/>
              <a:ext cx="132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D3D5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1" name="Oval 53"/>
            <p:cNvSpPr>
              <a:spLocks noChangeArrowheads="1"/>
            </p:cNvSpPr>
            <p:nvPr/>
          </p:nvSpPr>
          <p:spPr bwMode="auto">
            <a:xfrm>
              <a:off x="1569" y="2453"/>
              <a:ext cx="149" cy="8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2" name="Oval 54"/>
            <p:cNvSpPr>
              <a:spLocks noChangeArrowheads="1"/>
            </p:cNvSpPr>
            <p:nvPr/>
          </p:nvSpPr>
          <p:spPr bwMode="auto">
            <a:xfrm>
              <a:off x="1863" y="2028"/>
              <a:ext cx="138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Oval 55"/>
            <p:cNvSpPr>
              <a:spLocks noChangeArrowheads="1"/>
            </p:cNvSpPr>
            <p:nvPr/>
          </p:nvSpPr>
          <p:spPr bwMode="auto">
            <a:xfrm>
              <a:off x="1513" y="2175"/>
              <a:ext cx="138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Oval 56"/>
            <p:cNvSpPr>
              <a:spLocks noChangeArrowheads="1"/>
            </p:cNvSpPr>
            <p:nvPr/>
          </p:nvSpPr>
          <p:spPr bwMode="auto">
            <a:xfrm>
              <a:off x="1191" y="2311"/>
              <a:ext cx="133" cy="7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Oval 57"/>
            <p:cNvSpPr>
              <a:spLocks noChangeArrowheads="1"/>
            </p:cNvSpPr>
            <p:nvPr/>
          </p:nvSpPr>
          <p:spPr bwMode="auto">
            <a:xfrm>
              <a:off x="1154" y="2047"/>
              <a:ext cx="133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6" name="Oval 58"/>
            <p:cNvSpPr>
              <a:spLocks noChangeArrowheads="1"/>
            </p:cNvSpPr>
            <p:nvPr/>
          </p:nvSpPr>
          <p:spPr bwMode="auto">
            <a:xfrm>
              <a:off x="1142" y="1803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7" name="Oval 59"/>
            <p:cNvSpPr>
              <a:spLocks noChangeArrowheads="1"/>
            </p:cNvSpPr>
            <p:nvPr/>
          </p:nvSpPr>
          <p:spPr bwMode="auto">
            <a:xfrm>
              <a:off x="1500" y="1912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Oval 60"/>
            <p:cNvSpPr>
              <a:spLocks noChangeArrowheads="1"/>
            </p:cNvSpPr>
            <p:nvPr/>
          </p:nvSpPr>
          <p:spPr bwMode="auto">
            <a:xfrm>
              <a:off x="1804" y="1801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Oval 61"/>
            <p:cNvSpPr>
              <a:spLocks noChangeArrowheads="1"/>
            </p:cNvSpPr>
            <p:nvPr/>
          </p:nvSpPr>
          <p:spPr bwMode="auto">
            <a:xfrm>
              <a:off x="2159" y="1905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Oval 62"/>
            <p:cNvSpPr>
              <a:spLocks noChangeArrowheads="1"/>
            </p:cNvSpPr>
            <p:nvPr/>
          </p:nvSpPr>
          <p:spPr bwMode="auto">
            <a:xfrm>
              <a:off x="2432" y="1787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1" name="Oval 63"/>
            <p:cNvSpPr>
              <a:spLocks noChangeArrowheads="1"/>
            </p:cNvSpPr>
            <p:nvPr/>
          </p:nvSpPr>
          <p:spPr bwMode="auto">
            <a:xfrm>
              <a:off x="470" y="2032"/>
              <a:ext cx="133" cy="72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2" name="Oval 64"/>
            <p:cNvSpPr>
              <a:spLocks noChangeArrowheads="1"/>
            </p:cNvSpPr>
            <p:nvPr/>
          </p:nvSpPr>
          <p:spPr bwMode="auto">
            <a:xfrm>
              <a:off x="68" y="2166"/>
              <a:ext cx="133" cy="72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3" name="Oval 65"/>
            <p:cNvSpPr>
              <a:spLocks noChangeArrowheads="1"/>
            </p:cNvSpPr>
            <p:nvPr/>
          </p:nvSpPr>
          <p:spPr bwMode="auto">
            <a:xfrm>
              <a:off x="798" y="1916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4" name="Oval 66"/>
            <p:cNvSpPr>
              <a:spLocks noChangeArrowheads="1"/>
            </p:cNvSpPr>
            <p:nvPr/>
          </p:nvSpPr>
          <p:spPr bwMode="auto">
            <a:xfrm>
              <a:off x="455" y="1797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5" name="Oval 67"/>
            <p:cNvSpPr>
              <a:spLocks noChangeArrowheads="1"/>
            </p:cNvSpPr>
            <p:nvPr/>
          </p:nvSpPr>
          <p:spPr bwMode="auto">
            <a:xfrm>
              <a:off x="113" y="1901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6" name="Oval 68"/>
            <p:cNvSpPr>
              <a:spLocks noChangeArrowheads="1"/>
            </p:cNvSpPr>
            <p:nvPr/>
          </p:nvSpPr>
          <p:spPr bwMode="auto">
            <a:xfrm>
              <a:off x="432" y="2323"/>
              <a:ext cx="138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7" name="Oval 69"/>
            <p:cNvSpPr>
              <a:spLocks noChangeArrowheads="1"/>
            </p:cNvSpPr>
            <p:nvPr/>
          </p:nvSpPr>
          <p:spPr bwMode="auto">
            <a:xfrm>
              <a:off x="814" y="2178"/>
              <a:ext cx="133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8" name="Oval 70"/>
            <p:cNvSpPr>
              <a:spLocks noChangeArrowheads="1"/>
            </p:cNvSpPr>
            <p:nvPr/>
          </p:nvSpPr>
          <p:spPr bwMode="auto">
            <a:xfrm>
              <a:off x="789" y="2472"/>
              <a:ext cx="155" cy="88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9" name="Oval 71"/>
            <p:cNvSpPr>
              <a:spLocks noChangeArrowheads="1"/>
            </p:cNvSpPr>
            <p:nvPr/>
          </p:nvSpPr>
          <p:spPr bwMode="auto">
            <a:xfrm>
              <a:off x="2544" y="2015"/>
              <a:ext cx="139" cy="7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0" name="Oval 72"/>
            <p:cNvSpPr>
              <a:spLocks noChangeArrowheads="1"/>
            </p:cNvSpPr>
            <p:nvPr/>
          </p:nvSpPr>
          <p:spPr bwMode="auto">
            <a:xfrm>
              <a:off x="1457" y="1700"/>
              <a:ext cx="122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1" name="Oval 73"/>
            <p:cNvSpPr>
              <a:spLocks noChangeArrowheads="1"/>
            </p:cNvSpPr>
            <p:nvPr/>
          </p:nvSpPr>
          <p:spPr bwMode="auto">
            <a:xfrm>
              <a:off x="1747" y="1599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Oval 74"/>
            <p:cNvSpPr>
              <a:spLocks noChangeArrowheads="1"/>
            </p:cNvSpPr>
            <p:nvPr/>
          </p:nvSpPr>
          <p:spPr bwMode="auto">
            <a:xfrm>
              <a:off x="1385" y="1506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Oval 75"/>
            <p:cNvSpPr>
              <a:spLocks noChangeArrowheads="1"/>
            </p:cNvSpPr>
            <p:nvPr/>
          </p:nvSpPr>
          <p:spPr bwMode="auto">
            <a:xfrm>
              <a:off x="1093" y="1595"/>
              <a:ext cx="122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4" name="Oval 76"/>
            <p:cNvSpPr>
              <a:spLocks noChangeArrowheads="1"/>
            </p:cNvSpPr>
            <p:nvPr/>
          </p:nvSpPr>
          <p:spPr bwMode="auto">
            <a:xfrm>
              <a:off x="792" y="1690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5" name="Oval 77"/>
            <p:cNvSpPr>
              <a:spLocks noChangeArrowheads="1"/>
            </p:cNvSpPr>
            <p:nvPr/>
          </p:nvSpPr>
          <p:spPr bwMode="auto">
            <a:xfrm>
              <a:off x="2011" y="1512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6" name="Oval 78"/>
            <p:cNvSpPr>
              <a:spLocks noChangeArrowheads="1"/>
            </p:cNvSpPr>
            <p:nvPr/>
          </p:nvSpPr>
          <p:spPr bwMode="auto">
            <a:xfrm>
              <a:off x="2087" y="1696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7" name="Oval 79"/>
            <p:cNvSpPr>
              <a:spLocks noChangeArrowheads="1"/>
            </p:cNvSpPr>
            <p:nvPr/>
          </p:nvSpPr>
          <p:spPr bwMode="auto">
            <a:xfrm>
              <a:off x="2345" y="1601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8" name="Oval 80"/>
            <p:cNvSpPr>
              <a:spLocks noChangeArrowheads="1"/>
            </p:cNvSpPr>
            <p:nvPr/>
          </p:nvSpPr>
          <p:spPr bwMode="auto">
            <a:xfrm>
              <a:off x="2684" y="1686"/>
              <a:ext cx="122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9" name="Oval 81"/>
            <p:cNvSpPr>
              <a:spLocks noChangeArrowheads="1"/>
            </p:cNvSpPr>
            <p:nvPr/>
          </p:nvSpPr>
          <p:spPr bwMode="auto">
            <a:xfrm>
              <a:off x="806" y="1512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0" name="Oval 82"/>
            <p:cNvSpPr>
              <a:spLocks noChangeArrowheads="1"/>
            </p:cNvSpPr>
            <p:nvPr/>
          </p:nvSpPr>
          <p:spPr bwMode="auto">
            <a:xfrm>
              <a:off x="495" y="1597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1" name="Oval 83"/>
            <p:cNvSpPr>
              <a:spLocks noChangeArrowheads="1"/>
            </p:cNvSpPr>
            <p:nvPr/>
          </p:nvSpPr>
          <p:spPr bwMode="auto">
            <a:xfrm>
              <a:off x="228" y="1508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2" name="Oval 84"/>
            <p:cNvSpPr>
              <a:spLocks noChangeArrowheads="1"/>
            </p:cNvSpPr>
            <p:nvPr/>
          </p:nvSpPr>
          <p:spPr bwMode="auto">
            <a:xfrm>
              <a:off x="157" y="1698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3" name="Oval 85"/>
            <p:cNvSpPr>
              <a:spLocks noChangeArrowheads="1"/>
            </p:cNvSpPr>
            <p:nvPr/>
          </p:nvSpPr>
          <p:spPr bwMode="auto">
            <a:xfrm>
              <a:off x="2887" y="1595"/>
              <a:ext cx="123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4" name="Oval 86"/>
            <p:cNvSpPr>
              <a:spLocks noChangeArrowheads="1"/>
            </p:cNvSpPr>
            <p:nvPr/>
          </p:nvSpPr>
          <p:spPr bwMode="auto">
            <a:xfrm>
              <a:off x="3079" y="1511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5" name="Oval 87"/>
            <p:cNvSpPr>
              <a:spLocks noChangeArrowheads="1"/>
            </p:cNvSpPr>
            <p:nvPr/>
          </p:nvSpPr>
          <p:spPr bwMode="auto">
            <a:xfrm>
              <a:off x="3270" y="1688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6" name="Oval 88"/>
            <p:cNvSpPr>
              <a:spLocks noChangeArrowheads="1"/>
            </p:cNvSpPr>
            <p:nvPr/>
          </p:nvSpPr>
          <p:spPr bwMode="auto">
            <a:xfrm>
              <a:off x="3453" y="1599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7" name="Oval 89"/>
            <p:cNvSpPr>
              <a:spLocks noChangeArrowheads="1"/>
            </p:cNvSpPr>
            <p:nvPr/>
          </p:nvSpPr>
          <p:spPr bwMode="auto">
            <a:xfrm>
              <a:off x="3651" y="1506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Oval 90"/>
            <p:cNvSpPr>
              <a:spLocks noChangeArrowheads="1"/>
            </p:cNvSpPr>
            <p:nvPr/>
          </p:nvSpPr>
          <p:spPr bwMode="auto">
            <a:xfrm>
              <a:off x="4251" y="1513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9" name="Oval 91"/>
            <p:cNvSpPr>
              <a:spLocks noChangeArrowheads="1"/>
            </p:cNvSpPr>
            <p:nvPr/>
          </p:nvSpPr>
          <p:spPr bwMode="auto">
            <a:xfrm>
              <a:off x="3901" y="1701"/>
              <a:ext cx="127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" name="Oval 92"/>
            <p:cNvSpPr>
              <a:spLocks noChangeArrowheads="1"/>
            </p:cNvSpPr>
            <p:nvPr/>
          </p:nvSpPr>
          <p:spPr bwMode="auto">
            <a:xfrm>
              <a:off x="4086" y="1608"/>
              <a:ext cx="127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1" name="Oval 93"/>
            <p:cNvSpPr>
              <a:spLocks noChangeArrowheads="1"/>
            </p:cNvSpPr>
            <p:nvPr/>
          </p:nvSpPr>
          <p:spPr bwMode="auto">
            <a:xfrm>
              <a:off x="1282" y="3653"/>
              <a:ext cx="195" cy="11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2" name="Oval 94"/>
            <p:cNvSpPr>
              <a:spLocks noChangeArrowheads="1"/>
            </p:cNvSpPr>
            <p:nvPr/>
          </p:nvSpPr>
          <p:spPr bwMode="auto">
            <a:xfrm>
              <a:off x="707" y="4014"/>
              <a:ext cx="190" cy="111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3" name="Oval 95"/>
            <p:cNvSpPr>
              <a:spLocks noChangeArrowheads="1"/>
            </p:cNvSpPr>
            <p:nvPr/>
          </p:nvSpPr>
          <p:spPr bwMode="auto">
            <a:xfrm>
              <a:off x="2229" y="3090"/>
              <a:ext cx="167" cy="94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4" name="Oval 96"/>
            <p:cNvSpPr>
              <a:spLocks noChangeArrowheads="1"/>
            </p:cNvSpPr>
            <p:nvPr/>
          </p:nvSpPr>
          <p:spPr bwMode="auto">
            <a:xfrm>
              <a:off x="2604" y="2867"/>
              <a:ext cx="155" cy="88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5" name="Oval 97"/>
            <p:cNvSpPr>
              <a:spLocks noChangeArrowheads="1"/>
            </p:cNvSpPr>
            <p:nvPr/>
          </p:nvSpPr>
          <p:spPr bwMode="auto">
            <a:xfrm>
              <a:off x="2907" y="2668"/>
              <a:ext cx="155" cy="83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6" name="Oval 98"/>
            <p:cNvSpPr>
              <a:spLocks noChangeArrowheads="1"/>
            </p:cNvSpPr>
            <p:nvPr/>
          </p:nvSpPr>
          <p:spPr bwMode="auto">
            <a:xfrm>
              <a:off x="3248" y="2454"/>
              <a:ext cx="149" cy="89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7" name="Oval 99"/>
            <p:cNvSpPr>
              <a:spLocks noChangeArrowheads="1"/>
            </p:cNvSpPr>
            <p:nvPr/>
          </p:nvSpPr>
          <p:spPr bwMode="auto">
            <a:xfrm>
              <a:off x="1801" y="3360"/>
              <a:ext cx="167" cy="94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8" name="Oval 100"/>
            <p:cNvSpPr>
              <a:spLocks noChangeArrowheads="1"/>
            </p:cNvSpPr>
            <p:nvPr/>
          </p:nvSpPr>
          <p:spPr bwMode="auto">
            <a:xfrm>
              <a:off x="3512" y="2302"/>
              <a:ext cx="133" cy="72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9" name="Oval 101"/>
            <p:cNvSpPr>
              <a:spLocks noChangeArrowheads="1"/>
            </p:cNvSpPr>
            <p:nvPr/>
          </p:nvSpPr>
          <p:spPr bwMode="auto">
            <a:xfrm>
              <a:off x="3980" y="2014"/>
              <a:ext cx="133" cy="71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0" name="Oval 102"/>
            <p:cNvSpPr>
              <a:spLocks noChangeArrowheads="1"/>
            </p:cNvSpPr>
            <p:nvPr/>
          </p:nvSpPr>
          <p:spPr bwMode="auto">
            <a:xfrm>
              <a:off x="3753" y="2158"/>
              <a:ext cx="133" cy="6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" name="Oval 103"/>
            <p:cNvSpPr>
              <a:spLocks noChangeArrowheads="1"/>
            </p:cNvSpPr>
            <p:nvPr/>
          </p:nvSpPr>
          <p:spPr bwMode="auto">
            <a:xfrm>
              <a:off x="4176" y="1898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" name="Oval 104"/>
            <p:cNvSpPr>
              <a:spLocks noChangeArrowheads="1"/>
            </p:cNvSpPr>
            <p:nvPr/>
          </p:nvSpPr>
          <p:spPr bwMode="auto">
            <a:xfrm>
              <a:off x="4338" y="1797"/>
              <a:ext cx="128" cy="6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" name="Oval 105"/>
            <p:cNvSpPr>
              <a:spLocks noChangeArrowheads="1"/>
            </p:cNvSpPr>
            <p:nvPr/>
          </p:nvSpPr>
          <p:spPr bwMode="auto">
            <a:xfrm>
              <a:off x="4505" y="1700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4A4A6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4" name="Oval 106"/>
            <p:cNvSpPr>
              <a:spLocks noChangeArrowheads="1"/>
            </p:cNvSpPr>
            <p:nvPr/>
          </p:nvSpPr>
          <p:spPr bwMode="auto">
            <a:xfrm>
              <a:off x="4661" y="1603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4A4A6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5" name="Oval 107"/>
            <p:cNvSpPr>
              <a:spLocks noChangeArrowheads="1"/>
            </p:cNvSpPr>
            <p:nvPr/>
          </p:nvSpPr>
          <p:spPr bwMode="auto">
            <a:xfrm>
              <a:off x="4803" y="1512"/>
              <a:ext cx="127" cy="5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" name="Oval 108"/>
            <p:cNvSpPr>
              <a:spLocks noChangeArrowheads="1"/>
            </p:cNvSpPr>
            <p:nvPr/>
          </p:nvSpPr>
          <p:spPr bwMode="auto">
            <a:xfrm>
              <a:off x="4930" y="1431"/>
              <a:ext cx="110" cy="49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" name="Oval 109"/>
            <p:cNvSpPr>
              <a:spLocks noChangeArrowheads="1"/>
            </p:cNvSpPr>
            <p:nvPr/>
          </p:nvSpPr>
          <p:spPr bwMode="auto">
            <a:xfrm>
              <a:off x="3835" y="1430"/>
              <a:ext cx="111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" name="Oval 110"/>
            <p:cNvSpPr>
              <a:spLocks noChangeArrowheads="1"/>
            </p:cNvSpPr>
            <p:nvPr/>
          </p:nvSpPr>
          <p:spPr bwMode="auto">
            <a:xfrm>
              <a:off x="3286" y="1430"/>
              <a:ext cx="111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9" name="Oval 111"/>
            <p:cNvSpPr>
              <a:spLocks noChangeArrowheads="1"/>
            </p:cNvSpPr>
            <p:nvPr/>
          </p:nvSpPr>
          <p:spPr bwMode="auto">
            <a:xfrm>
              <a:off x="2972" y="1366"/>
              <a:ext cx="110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" name="Oval 112"/>
            <p:cNvSpPr>
              <a:spLocks noChangeArrowheads="1"/>
            </p:cNvSpPr>
            <p:nvPr/>
          </p:nvSpPr>
          <p:spPr bwMode="auto">
            <a:xfrm>
              <a:off x="3152" y="1292"/>
              <a:ext cx="111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1" name="Oval 113"/>
            <p:cNvSpPr>
              <a:spLocks noChangeArrowheads="1"/>
            </p:cNvSpPr>
            <p:nvPr/>
          </p:nvSpPr>
          <p:spPr bwMode="auto">
            <a:xfrm>
              <a:off x="3020" y="1170"/>
              <a:ext cx="111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Oval 114"/>
            <p:cNvSpPr>
              <a:spLocks noChangeArrowheads="1"/>
            </p:cNvSpPr>
            <p:nvPr/>
          </p:nvSpPr>
          <p:spPr bwMode="auto">
            <a:xfrm>
              <a:off x="2443" y="1368"/>
              <a:ext cx="111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3" name="Oval 115"/>
            <p:cNvSpPr>
              <a:spLocks noChangeArrowheads="1"/>
            </p:cNvSpPr>
            <p:nvPr/>
          </p:nvSpPr>
          <p:spPr bwMode="auto">
            <a:xfrm>
              <a:off x="2301" y="1220"/>
              <a:ext cx="111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4" name="Oval 116"/>
            <p:cNvSpPr>
              <a:spLocks noChangeArrowheads="1"/>
            </p:cNvSpPr>
            <p:nvPr/>
          </p:nvSpPr>
          <p:spPr bwMode="auto">
            <a:xfrm>
              <a:off x="2095" y="1284"/>
              <a:ext cx="111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5" name="Oval 117"/>
            <p:cNvSpPr>
              <a:spLocks noChangeArrowheads="1"/>
            </p:cNvSpPr>
            <p:nvPr/>
          </p:nvSpPr>
          <p:spPr bwMode="auto">
            <a:xfrm>
              <a:off x="2228" y="1442"/>
              <a:ext cx="110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6" name="Oval 118"/>
            <p:cNvSpPr>
              <a:spLocks noChangeArrowheads="1"/>
            </p:cNvSpPr>
            <p:nvPr/>
          </p:nvSpPr>
          <p:spPr bwMode="auto">
            <a:xfrm>
              <a:off x="1109" y="1424"/>
              <a:ext cx="111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7" name="Oval 119"/>
            <p:cNvSpPr>
              <a:spLocks noChangeArrowheads="1"/>
            </p:cNvSpPr>
            <p:nvPr/>
          </p:nvSpPr>
          <p:spPr bwMode="auto">
            <a:xfrm>
              <a:off x="611" y="1284"/>
              <a:ext cx="110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8" name="Oval 120"/>
            <p:cNvSpPr>
              <a:spLocks noChangeArrowheads="1"/>
            </p:cNvSpPr>
            <p:nvPr/>
          </p:nvSpPr>
          <p:spPr bwMode="auto">
            <a:xfrm>
              <a:off x="305" y="1358"/>
              <a:ext cx="110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9" name="Oval 121"/>
            <p:cNvSpPr>
              <a:spLocks noChangeArrowheads="1"/>
            </p:cNvSpPr>
            <p:nvPr/>
          </p:nvSpPr>
          <p:spPr bwMode="auto">
            <a:xfrm>
              <a:off x="156" y="1154"/>
              <a:ext cx="111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0" name="Oval 122"/>
            <p:cNvSpPr>
              <a:spLocks noChangeArrowheads="1"/>
            </p:cNvSpPr>
            <p:nvPr/>
          </p:nvSpPr>
          <p:spPr bwMode="auto">
            <a:xfrm>
              <a:off x="4538" y="1365"/>
              <a:ext cx="105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" name="Oval 123"/>
            <p:cNvSpPr>
              <a:spLocks noChangeArrowheads="1"/>
            </p:cNvSpPr>
            <p:nvPr/>
          </p:nvSpPr>
          <p:spPr bwMode="auto">
            <a:xfrm>
              <a:off x="4407" y="1440"/>
              <a:ext cx="104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2" name="Oval 124"/>
            <p:cNvSpPr>
              <a:spLocks noChangeArrowheads="1"/>
            </p:cNvSpPr>
            <p:nvPr/>
          </p:nvSpPr>
          <p:spPr bwMode="auto">
            <a:xfrm>
              <a:off x="3992" y="1356"/>
              <a:ext cx="105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3" name="Oval 125"/>
            <p:cNvSpPr>
              <a:spLocks noChangeArrowheads="1"/>
            </p:cNvSpPr>
            <p:nvPr/>
          </p:nvSpPr>
          <p:spPr bwMode="auto">
            <a:xfrm>
              <a:off x="3466" y="1356"/>
              <a:ext cx="105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4" name="Oval 126"/>
            <p:cNvSpPr>
              <a:spLocks noChangeArrowheads="1"/>
            </p:cNvSpPr>
            <p:nvPr/>
          </p:nvSpPr>
          <p:spPr bwMode="auto">
            <a:xfrm>
              <a:off x="2852" y="1228"/>
              <a:ext cx="105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5" name="Oval 127"/>
            <p:cNvSpPr>
              <a:spLocks noChangeArrowheads="1"/>
            </p:cNvSpPr>
            <p:nvPr/>
          </p:nvSpPr>
          <p:spPr bwMode="auto">
            <a:xfrm>
              <a:off x="2678" y="1109"/>
              <a:ext cx="105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6" name="Oval 128"/>
            <p:cNvSpPr>
              <a:spLocks noChangeArrowheads="1"/>
            </p:cNvSpPr>
            <p:nvPr/>
          </p:nvSpPr>
          <p:spPr bwMode="auto">
            <a:xfrm>
              <a:off x="2859" y="1045"/>
              <a:ext cx="105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7" name="Oval 129"/>
            <p:cNvSpPr>
              <a:spLocks noChangeArrowheads="1"/>
            </p:cNvSpPr>
            <p:nvPr/>
          </p:nvSpPr>
          <p:spPr bwMode="auto">
            <a:xfrm>
              <a:off x="1942" y="1040"/>
              <a:ext cx="105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8" name="Oval 130"/>
            <p:cNvSpPr>
              <a:spLocks noChangeArrowheads="1"/>
            </p:cNvSpPr>
            <p:nvPr/>
          </p:nvSpPr>
          <p:spPr bwMode="auto">
            <a:xfrm>
              <a:off x="1088" y="1277"/>
              <a:ext cx="105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9" name="Oval 131"/>
            <p:cNvSpPr>
              <a:spLocks noChangeArrowheads="1"/>
            </p:cNvSpPr>
            <p:nvPr/>
          </p:nvSpPr>
          <p:spPr bwMode="auto">
            <a:xfrm>
              <a:off x="827" y="1350"/>
              <a:ext cx="105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0" name="Oval 132"/>
            <p:cNvSpPr>
              <a:spLocks noChangeArrowheads="1"/>
            </p:cNvSpPr>
            <p:nvPr/>
          </p:nvSpPr>
          <p:spPr bwMode="auto">
            <a:xfrm>
              <a:off x="537" y="1428"/>
              <a:ext cx="105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1" name="Oval 133"/>
            <p:cNvSpPr>
              <a:spLocks noChangeArrowheads="1"/>
            </p:cNvSpPr>
            <p:nvPr/>
          </p:nvSpPr>
          <p:spPr bwMode="auto">
            <a:xfrm>
              <a:off x="635" y="1060"/>
              <a:ext cx="105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2" name="Oval 134"/>
            <p:cNvSpPr>
              <a:spLocks noChangeArrowheads="1"/>
            </p:cNvSpPr>
            <p:nvPr/>
          </p:nvSpPr>
          <p:spPr bwMode="auto">
            <a:xfrm>
              <a:off x="1540" y="1050"/>
              <a:ext cx="105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3" name="Oval 135"/>
            <p:cNvSpPr>
              <a:spLocks noChangeArrowheads="1"/>
            </p:cNvSpPr>
            <p:nvPr/>
          </p:nvSpPr>
          <p:spPr bwMode="auto">
            <a:xfrm>
              <a:off x="1120" y="1063"/>
              <a:ext cx="104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4" name="Oval 136"/>
            <p:cNvSpPr>
              <a:spLocks noChangeArrowheads="1"/>
            </p:cNvSpPr>
            <p:nvPr/>
          </p:nvSpPr>
          <p:spPr bwMode="auto">
            <a:xfrm>
              <a:off x="4131" y="1284"/>
              <a:ext cx="110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5" name="Oval 137"/>
            <p:cNvSpPr>
              <a:spLocks noChangeArrowheads="1"/>
            </p:cNvSpPr>
            <p:nvPr/>
          </p:nvSpPr>
          <p:spPr bwMode="auto">
            <a:xfrm>
              <a:off x="3477" y="1163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6" name="Oval 138"/>
            <p:cNvSpPr>
              <a:spLocks noChangeArrowheads="1"/>
            </p:cNvSpPr>
            <p:nvPr/>
          </p:nvSpPr>
          <p:spPr bwMode="auto">
            <a:xfrm>
              <a:off x="3315" y="1229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7" name="Oval 139"/>
            <p:cNvSpPr>
              <a:spLocks noChangeArrowheads="1"/>
            </p:cNvSpPr>
            <p:nvPr/>
          </p:nvSpPr>
          <p:spPr bwMode="auto">
            <a:xfrm>
              <a:off x="3174" y="1112"/>
              <a:ext cx="111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8" name="Oval 140"/>
            <p:cNvSpPr>
              <a:spLocks noChangeArrowheads="1"/>
            </p:cNvSpPr>
            <p:nvPr/>
          </p:nvSpPr>
          <p:spPr bwMode="auto">
            <a:xfrm>
              <a:off x="2396" y="1051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9" name="Oval 141"/>
            <p:cNvSpPr>
              <a:spLocks noChangeArrowheads="1"/>
            </p:cNvSpPr>
            <p:nvPr/>
          </p:nvSpPr>
          <p:spPr bwMode="auto">
            <a:xfrm>
              <a:off x="2769" y="1446"/>
              <a:ext cx="110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0" name="Oval 142"/>
            <p:cNvSpPr>
              <a:spLocks noChangeArrowheads="1"/>
            </p:cNvSpPr>
            <p:nvPr/>
          </p:nvSpPr>
          <p:spPr bwMode="auto">
            <a:xfrm>
              <a:off x="2656" y="1294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1" name="Oval 143"/>
            <p:cNvSpPr>
              <a:spLocks noChangeArrowheads="1"/>
            </p:cNvSpPr>
            <p:nvPr/>
          </p:nvSpPr>
          <p:spPr bwMode="auto">
            <a:xfrm>
              <a:off x="2501" y="1159"/>
              <a:ext cx="110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2" name="Oval 144"/>
            <p:cNvSpPr>
              <a:spLocks noChangeArrowheads="1"/>
            </p:cNvSpPr>
            <p:nvPr/>
          </p:nvSpPr>
          <p:spPr bwMode="auto">
            <a:xfrm>
              <a:off x="2222" y="1101"/>
              <a:ext cx="111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3" name="Oval 145"/>
            <p:cNvSpPr>
              <a:spLocks noChangeArrowheads="1"/>
            </p:cNvSpPr>
            <p:nvPr/>
          </p:nvSpPr>
          <p:spPr bwMode="auto">
            <a:xfrm>
              <a:off x="2029" y="1162"/>
              <a:ext cx="110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4" name="Oval 146"/>
            <p:cNvSpPr>
              <a:spLocks noChangeArrowheads="1"/>
            </p:cNvSpPr>
            <p:nvPr/>
          </p:nvSpPr>
          <p:spPr bwMode="auto">
            <a:xfrm>
              <a:off x="1875" y="1356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5" name="Oval 147"/>
            <p:cNvSpPr>
              <a:spLocks noChangeArrowheads="1"/>
            </p:cNvSpPr>
            <p:nvPr/>
          </p:nvSpPr>
          <p:spPr bwMode="auto">
            <a:xfrm>
              <a:off x="1809" y="1223"/>
              <a:ext cx="110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6" name="Oval 148"/>
            <p:cNvSpPr>
              <a:spLocks noChangeArrowheads="1"/>
            </p:cNvSpPr>
            <p:nvPr/>
          </p:nvSpPr>
          <p:spPr bwMode="auto">
            <a:xfrm>
              <a:off x="1738" y="1098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7" name="Oval 149"/>
            <p:cNvSpPr>
              <a:spLocks noChangeArrowheads="1"/>
            </p:cNvSpPr>
            <p:nvPr/>
          </p:nvSpPr>
          <p:spPr bwMode="auto">
            <a:xfrm>
              <a:off x="1583" y="1289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8" name="Oval 150"/>
            <p:cNvSpPr>
              <a:spLocks noChangeArrowheads="1"/>
            </p:cNvSpPr>
            <p:nvPr/>
          </p:nvSpPr>
          <p:spPr bwMode="auto">
            <a:xfrm>
              <a:off x="1379" y="1343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9" name="Oval 151"/>
            <p:cNvSpPr>
              <a:spLocks noChangeArrowheads="1"/>
            </p:cNvSpPr>
            <p:nvPr/>
          </p:nvSpPr>
          <p:spPr bwMode="auto">
            <a:xfrm>
              <a:off x="1529" y="1156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0" name="Oval 152"/>
            <p:cNvSpPr>
              <a:spLocks noChangeArrowheads="1"/>
            </p:cNvSpPr>
            <p:nvPr/>
          </p:nvSpPr>
          <p:spPr bwMode="auto">
            <a:xfrm>
              <a:off x="1294" y="1222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1" name="Oval 153"/>
            <p:cNvSpPr>
              <a:spLocks noChangeArrowheads="1"/>
            </p:cNvSpPr>
            <p:nvPr/>
          </p:nvSpPr>
          <p:spPr bwMode="auto">
            <a:xfrm>
              <a:off x="1314" y="1112"/>
              <a:ext cx="111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2" name="Oval 154"/>
            <p:cNvSpPr>
              <a:spLocks noChangeArrowheads="1"/>
            </p:cNvSpPr>
            <p:nvPr/>
          </p:nvSpPr>
          <p:spPr bwMode="auto">
            <a:xfrm>
              <a:off x="1082" y="1166"/>
              <a:ext cx="110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3" name="Oval 155"/>
            <p:cNvSpPr>
              <a:spLocks noChangeArrowheads="1"/>
            </p:cNvSpPr>
            <p:nvPr/>
          </p:nvSpPr>
          <p:spPr bwMode="auto">
            <a:xfrm>
              <a:off x="877" y="1121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4" name="Oval 156"/>
            <p:cNvSpPr>
              <a:spLocks noChangeArrowheads="1"/>
            </p:cNvSpPr>
            <p:nvPr/>
          </p:nvSpPr>
          <p:spPr bwMode="auto">
            <a:xfrm>
              <a:off x="875" y="1216"/>
              <a:ext cx="110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5" name="Oval 157"/>
            <p:cNvSpPr>
              <a:spLocks noChangeArrowheads="1"/>
            </p:cNvSpPr>
            <p:nvPr/>
          </p:nvSpPr>
          <p:spPr bwMode="auto">
            <a:xfrm>
              <a:off x="680" y="1170"/>
              <a:ext cx="111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6" name="Oval 158"/>
            <p:cNvSpPr>
              <a:spLocks noChangeArrowheads="1"/>
            </p:cNvSpPr>
            <p:nvPr/>
          </p:nvSpPr>
          <p:spPr bwMode="auto">
            <a:xfrm>
              <a:off x="411" y="1232"/>
              <a:ext cx="110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7" name="Oval 159"/>
            <p:cNvSpPr>
              <a:spLocks noChangeArrowheads="1"/>
            </p:cNvSpPr>
            <p:nvPr/>
          </p:nvSpPr>
          <p:spPr bwMode="auto">
            <a:xfrm>
              <a:off x="434" y="1100"/>
              <a:ext cx="111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8" name="Oval 160"/>
            <p:cNvSpPr>
              <a:spLocks noChangeArrowheads="1"/>
            </p:cNvSpPr>
            <p:nvPr/>
          </p:nvSpPr>
          <p:spPr bwMode="auto">
            <a:xfrm>
              <a:off x="119" y="1312"/>
              <a:ext cx="110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9" name="Oval 161"/>
            <p:cNvSpPr>
              <a:spLocks noChangeArrowheads="1"/>
            </p:cNvSpPr>
            <p:nvPr/>
          </p:nvSpPr>
          <p:spPr bwMode="auto">
            <a:xfrm>
              <a:off x="858" y="1001"/>
              <a:ext cx="100" cy="37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0" name="Oval 162"/>
            <p:cNvSpPr>
              <a:spLocks noChangeArrowheads="1"/>
            </p:cNvSpPr>
            <p:nvPr/>
          </p:nvSpPr>
          <p:spPr bwMode="auto">
            <a:xfrm>
              <a:off x="1341" y="1013"/>
              <a:ext cx="100" cy="38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1" name="Oval 163"/>
            <p:cNvSpPr>
              <a:spLocks noChangeArrowheads="1"/>
            </p:cNvSpPr>
            <p:nvPr/>
          </p:nvSpPr>
          <p:spPr bwMode="auto">
            <a:xfrm>
              <a:off x="1739" y="1008"/>
              <a:ext cx="100" cy="37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2" name="Oval 164"/>
            <p:cNvSpPr>
              <a:spLocks noChangeArrowheads="1"/>
            </p:cNvSpPr>
            <p:nvPr/>
          </p:nvSpPr>
          <p:spPr bwMode="auto">
            <a:xfrm>
              <a:off x="2116" y="1001"/>
              <a:ext cx="99" cy="38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3" name="Oval 165"/>
            <p:cNvSpPr>
              <a:spLocks noChangeArrowheads="1"/>
            </p:cNvSpPr>
            <p:nvPr/>
          </p:nvSpPr>
          <p:spPr bwMode="auto">
            <a:xfrm>
              <a:off x="2320" y="941"/>
              <a:ext cx="100" cy="38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4" name="Oval 166"/>
            <p:cNvSpPr>
              <a:spLocks noChangeArrowheads="1"/>
            </p:cNvSpPr>
            <p:nvPr/>
          </p:nvSpPr>
          <p:spPr bwMode="auto">
            <a:xfrm>
              <a:off x="2601" y="995"/>
              <a:ext cx="100" cy="38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5" name="Oval 167"/>
            <p:cNvSpPr>
              <a:spLocks noChangeArrowheads="1"/>
            </p:cNvSpPr>
            <p:nvPr/>
          </p:nvSpPr>
          <p:spPr bwMode="auto">
            <a:xfrm>
              <a:off x="1667" y="1420"/>
              <a:ext cx="105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6" name="Oval 168"/>
            <p:cNvSpPr>
              <a:spLocks noChangeArrowheads="1"/>
            </p:cNvSpPr>
            <p:nvPr/>
          </p:nvSpPr>
          <p:spPr bwMode="auto">
            <a:xfrm>
              <a:off x="2557" y="1516"/>
              <a:ext cx="122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7" name="Oval 169"/>
            <p:cNvSpPr>
              <a:spLocks noChangeArrowheads="1"/>
            </p:cNvSpPr>
            <p:nvPr/>
          </p:nvSpPr>
          <p:spPr bwMode="auto">
            <a:xfrm>
              <a:off x="3619" y="1287"/>
              <a:ext cx="111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8" name="Oval 170"/>
            <p:cNvSpPr>
              <a:spLocks noChangeArrowheads="1"/>
            </p:cNvSpPr>
            <p:nvPr/>
          </p:nvSpPr>
          <p:spPr bwMode="auto">
            <a:xfrm>
              <a:off x="3791" y="1212"/>
              <a:ext cx="110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9" name="Oval 171"/>
            <p:cNvSpPr>
              <a:spLocks noChangeArrowheads="1"/>
            </p:cNvSpPr>
            <p:nvPr/>
          </p:nvSpPr>
          <p:spPr bwMode="auto">
            <a:xfrm>
              <a:off x="2134" y="908"/>
              <a:ext cx="78" cy="3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0" name="Oval 172"/>
            <p:cNvSpPr>
              <a:spLocks noChangeArrowheads="1"/>
            </p:cNvSpPr>
            <p:nvPr/>
          </p:nvSpPr>
          <p:spPr bwMode="auto">
            <a:xfrm>
              <a:off x="1264" y="908"/>
              <a:ext cx="78" cy="3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1" name="Oval 173"/>
            <p:cNvSpPr>
              <a:spLocks noChangeArrowheads="1"/>
            </p:cNvSpPr>
            <p:nvPr/>
          </p:nvSpPr>
          <p:spPr bwMode="auto">
            <a:xfrm>
              <a:off x="1471" y="869"/>
              <a:ext cx="78" cy="3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2" name="Oval 174"/>
            <p:cNvSpPr>
              <a:spLocks noChangeArrowheads="1"/>
            </p:cNvSpPr>
            <p:nvPr/>
          </p:nvSpPr>
          <p:spPr bwMode="auto">
            <a:xfrm>
              <a:off x="1650" y="824"/>
              <a:ext cx="82" cy="3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3" name="Oval 175"/>
            <p:cNvSpPr>
              <a:spLocks noChangeArrowheads="1"/>
            </p:cNvSpPr>
            <p:nvPr/>
          </p:nvSpPr>
          <p:spPr bwMode="auto">
            <a:xfrm>
              <a:off x="1918" y="869"/>
              <a:ext cx="83" cy="3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4" name="Oval 176"/>
            <p:cNvSpPr>
              <a:spLocks noChangeArrowheads="1"/>
            </p:cNvSpPr>
            <p:nvPr/>
          </p:nvSpPr>
          <p:spPr bwMode="auto">
            <a:xfrm>
              <a:off x="1720" y="923"/>
              <a:ext cx="82" cy="3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5" name="Oval 177"/>
            <p:cNvSpPr>
              <a:spLocks noChangeArrowheads="1"/>
            </p:cNvSpPr>
            <p:nvPr/>
          </p:nvSpPr>
          <p:spPr bwMode="auto">
            <a:xfrm>
              <a:off x="1913" y="957"/>
              <a:ext cx="94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6" name="Oval 178"/>
            <p:cNvSpPr>
              <a:spLocks noChangeArrowheads="1"/>
            </p:cNvSpPr>
            <p:nvPr/>
          </p:nvSpPr>
          <p:spPr bwMode="auto">
            <a:xfrm>
              <a:off x="1541" y="962"/>
              <a:ext cx="88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7" name="Oval 179"/>
            <p:cNvSpPr>
              <a:spLocks noChangeArrowheads="1"/>
            </p:cNvSpPr>
            <p:nvPr/>
          </p:nvSpPr>
          <p:spPr bwMode="auto">
            <a:xfrm>
              <a:off x="1076" y="953"/>
              <a:ext cx="100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8" name="Oval 180"/>
            <p:cNvSpPr>
              <a:spLocks noChangeArrowheads="1"/>
            </p:cNvSpPr>
            <p:nvPr/>
          </p:nvSpPr>
          <p:spPr bwMode="auto">
            <a:xfrm>
              <a:off x="1983" y="4027"/>
              <a:ext cx="194" cy="104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9" name="Oval 181"/>
            <p:cNvSpPr>
              <a:spLocks noChangeArrowheads="1"/>
            </p:cNvSpPr>
            <p:nvPr/>
          </p:nvSpPr>
          <p:spPr bwMode="auto">
            <a:xfrm>
              <a:off x="2460" y="3671"/>
              <a:ext cx="195" cy="111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70" name="Oval 182"/>
            <p:cNvSpPr>
              <a:spLocks noChangeArrowheads="1"/>
            </p:cNvSpPr>
            <p:nvPr/>
          </p:nvSpPr>
          <p:spPr bwMode="auto">
            <a:xfrm>
              <a:off x="3238" y="3121"/>
              <a:ext cx="167" cy="94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71" name="Oval 183"/>
            <p:cNvSpPr>
              <a:spLocks noChangeArrowheads="1"/>
            </p:cNvSpPr>
            <p:nvPr/>
          </p:nvSpPr>
          <p:spPr bwMode="auto">
            <a:xfrm>
              <a:off x="3550" y="2880"/>
              <a:ext cx="156" cy="88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72" name="Oval 184"/>
            <p:cNvSpPr>
              <a:spLocks noChangeArrowheads="1"/>
            </p:cNvSpPr>
            <p:nvPr/>
          </p:nvSpPr>
          <p:spPr bwMode="auto">
            <a:xfrm>
              <a:off x="2892" y="3377"/>
              <a:ext cx="167" cy="94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73" name="Oval 185"/>
            <p:cNvSpPr>
              <a:spLocks noChangeArrowheads="1"/>
            </p:cNvSpPr>
            <p:nvPr/>
          </p:nvSpPr>
          <p:spPr bwMode="auto">
            <a:xfrm>
              <a:off x="3869" y="2657"/>
              <a:ext cx="150" cy="83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74" name="Oval 186"/>
            <p:cNvSpPr>
              <a:spLocks noChangeArrowheads="1"/>
            </p:cNvSpPr>
            <p:nvPr/>
          </p:nvSpPr>
          <p:spPr bwMode="auto">
            <a:xfrm>
              <a:off x="4090" y="2475"/>
              <a:ext cx="155" cy="88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75" name="Oval 187"/>
            <p:cNvSpPr>
              <a:spLocks noChangeArrowheads="1"/>
            </p:cNvSpPr>
            <p:nvPr/>
          </p:nvSpPr>
          <p:spPr bwMode="auto">
            <a:xfrm>
              <a:off x="4327" y="2314"/>
              <a:ext cx="133" cy="71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76" name="Oval 188"/>
            <p:cNvSpPr>
              <a:spLocks noChangeArrowheads="1"/>
            </p:cNvSpPr>
            <p:nvPr/>
          </p:nvSpPr>
          <p:spPr bwMode="auto">
            <a:xfrm>
              <a:off x="4712" y="2022"/>
              <a:ext cx="133" cy="72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131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77" name="Oval 189"/>
            <p:cNvSpPr>
              <a:spLocks noChangeArrowheads="1"/>
            </p:cNvSpPr>
            <p:nvPr/>
          </p:nvSpPr>
          <p:spPr bwMode="auto">
            <a:xfrm>
              <a:off x="4533" y="2162"/>
              <a:ext cx="138" cy="6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78" name="Oval 190"/>
            <p:cNvSpPr>
              <a:spLocks noChangeArrowheads="1"/>
            </p:cNvSpPr>
            <p:nvPr/>
          </p:nvSpPr>
          <p:spPr bwMode="auto">
            <a:xfrm>
              <a:off x="4863" y="1920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79" name="Oval 191"/>
            <p:cNvSpPr>
              <a:spLocks noChangeArrowheads="1"/>
            </p:cNvSpPr>
            <p:nvPr/>
          </p:nvSpPr>
          <p:spPr bwMode="auto">
            <a:xfrm>
              <a:off x="5009" y="1807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0" name="Oval 192"/>
            <p:cNvSpPr>
              <a:spLocks noChangeArrowheads="1"/>
            </p:cNvSpPr>
            <p:nvPr/>
          </p:nvSpPr>
          <p:spPr bwMode="auto">
            <a:xfrm>
              <a:off x="5161" y="1702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4A4A6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1" name="Oval 193"/>
            <p:cNvSpPr>
              <a:spLocks noChangeArrowheads="1"/>
            </p:cNvSpPr>
            <p:nvPr/>
          </p:nvSpPr>
          <p:spPr bwMode="auto">
            <a:xfrm>
              <a:off x="5277" y="1614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4A4A6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2" name="Oval 194"/>
            <p:cNvSpPr>
              <a:spLocks noChangeArrowheads="1"/>
            </p:cNvSpPr>
            <p:nvPr/>
          </p:nvSpPr>
          <p:spPr bwMode="auto">
            <a:xfrm>
              <a:off x="5398" y="1521"/>
              <a:ext cx="122" cy="5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4A4A6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3" name="Oval 195"/>
            <p:cNvSpPr>
              <a:spLocks noChangeArrowheads="1"/>
            </p:cNvSpPr>
            <p:nvPr/>
          </p:nvSpPr>
          <p:spPr bwMode="auto">
            <a:xfrm>
              <a:off x="3255" y="4071"/>
              <a:ext cx="195" cy="105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4" name="Oval 196"/>
            <p:cNvSpPr>
              <a:spLocks noChangeArrowheads="1"/>
            </p:cNvSpPr>
            <p:nvPr/>
          </p:nvSpPr>
          <p:spPr bwMode="auto">
            <a:xfrm>
              <a:off x="3651" y="3693"/>
              <a:ext cx="195" cy="110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5" name="Oval 197"/>
            <p:cNvSpPr>
              <a:spLocks noChangeArrowheads="1"/>
            </p:cNvSpPr>
            <p:nvPr/>
          </p:nvSpPr>
          <p:spPr bwMode="auto">
            <a:xfrm>
              <a:off x="4773" y="3705"/>
              <a:ext cx="200" cy="105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0203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6" name="Oval 198"/>
            <p:cNvSpPr>
              <a:spLocks noChangeArrowheads="1"/>
            </p:cNvSpPr>
            <p:nvPr/>
          </p:nvSpPr>
          <p:spPr bwMode="auto">
            <a:xfrm>
              <a:off x="4491" y="4049"/>
              <a:ext cx="195" cy="104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0203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7" name="Oval 199"/>
            <p:cNvSpPr>
              <a:spLocks noChangeArrowheads="1"/>
            </p:cNvSpPr>
            <p:nvPr/>
          </p:nvSpPr>
          <p:spPr bwMode="auto">
            <a:xfrm>
              <a:off x="3989" y="3396"/>
              <a:ext cx="167" cy="95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8" name="Oval 200"/>
            <p:cNvSpPr>
              <a:spLocks noChangeArrowheads="1"/>
            </p:cNvSpPr>
            <p:nvPr/>
          </p:nvSpPr>
          <p:spPr bwMode="auto">
            <a:xfrm>
              <a:off x="4263" y="3141"/>
              <a:ext cx="166" cy="94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9" name="Oval 201"/>
            <p:cNvSpPr>
              <a:spLocks noChangeArrowheads="1"/>
            </p:cNvSpPr>
            <p:nvPr/>
          </p:nvSpPr>
          <p:spPr bwMode="auto">
            <a:xfrm>
              <a:off x="5044" y="3418"/>
              <a:ext cx="166" cy="94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0203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0" name="Oval 202"/>
            <p:cNvSpPr>
              <a:spLocks noChangeArrowheads="1"/>
            </p:cNvSpPr>
            <p:nvPr/>
          </p:nvSpPr>
          <p:spPr bwMode="auto">
            <a:xfrm>
              <a:off x="4553" y="2873"/>
              <a:ext cx="155" cy="82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1" name="Oval 203"/>
            <p:cNvSpPr>
              <a:spLocks noChangeArrowheads="1"/>
            </p:cNvSpPr>
            <p:nvPr/>
          </p:nvSpPr>
          <p:spPr bwMode="auto">
            <a:xfrm>
              <a:off x="5293" y="3116"/>
              <a:ext cx="167" cy="94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2" name="Oval 204"/>
            <p:cNvSpPr>
              <a:spLocks noChangeArrowheads="1"/>
            </p:cNvSpPr>
            <p:nvPr/>
          </p:nvSpPr>
          <p:spPr bwMode="auto">
            <a:xfrm>
              <a:off x="5497" y="2879"/>
              <a:ext cx="155" cy="88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0203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" name="Oval 205"/>
            <p:cNvSpPr>
              <a:spLocks noChangeArrowheads="1"/>
            </p:cNvSpPr>
            <p:nvPr/>
          </p:nvSpPr>
          <p:spPr bwMode="auto">
            <a:xfrm>
              <a:off x="4772" y="2673"/>
              <a:ext cx="155" cy="82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" name="Oval 206"/>
            <p:cNvSpPr>
              <a:spLocks noChangeArrowheads="1"/>
            </p:cNvSpPr>
            <p:nvPr/>
          </p:nvSpPr>
          <p:spPr bwMode="auto">
            <a:xfrm>
              <a:off x="4966" y="2488"/>
              <a:ext cx="155" cy="83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5" name="Oval 207"/>
            <p:cNvSpPr>
              <a:spLocks noChangeArrowheads="1"/>
            </p:cNvSpPr>
            <p:nvPr/>
          </p:nvSpPr>
          <p:spPr bwMode="auto">
            <a:xfrm>
              <a:off x="5444" y="2052"/>
              <a:ext cx="133" cy="72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6" name="Oval 208"/>
            <p:cNvSpPr>
              <a:spLocks noChangeArrowheads="1"/>
            </p:cNvSpPr>
            <p:nvPr/>
          </p:nvSpPr>
          <p:spPr bwMode="auto">
            <a:xfrm>
              <a:off x="5161" y="2314"/>
              <a:ext cx="139" cy="72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7" name="Oval 209"/>
            <p:cNvSpPr>
              <a:spLocks noChangeArrowheads="1"/>
            </p:cNvSpPr>
            <p:nvPr/>
          </p:nvSpPr>
          <p:spPr bwMode="auto">
            <a:xfrm>
              <a:off x="5318" y="2176"/>
              <a:ext cx="133" cy="60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8" name="Oval 210"/>
            <p:cNvSpPr>
              <a:spLocks noChangeArrowheads="1"/>
            </p:cNvSpPr>
            <p:nvPr/>
          </p:nvSpPr>
          <p:spPr bwMode="auto">
            <a:xfrm>
              <a:off x="5581" y="1933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F2F4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9" name="Oval 211"/>
            <p:cNvSpPr>
              <a:spLocks noChangeArrowheads="1"/>
            </p:cNvSpPr>
            <p:nvPr/>
          </p:nvSpPr>
          <p:spPr bwMode="auto">
            <a:xfrm>
              <a:off x="5689" y="1811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F2F4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0" name="Oval 212"/>
            <p:cNvSpPr>
              <a:spLocks noChangeArrowheads="1"/>
            </p:cNvSpPr>
            <p:nvPr/>
          </p:nvSpPr>
          <p:spPr bwMode="auto">
            <a:xfrm>
              <a:off x="5663" y="2680"/>
              <a:ext cx="155" cy="82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1" name="Oval 213"/>
            <p:cNvSpPr>
              <a:spLocks noChangeArrowheads="1"/>
            </p:cNvSpPr>
            <p:nvPr/>
          </p:nvSpPr>
          <p:spPr bwMode="auto">
            <a:xfrm>
              <a:off x="-65" y="2865"/>
              <a:ext cx="149" cy="88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2" name="Oval 214"/>
            <p:cNvSpPr>
              <a:spLocks noChangeArrowheads="1"/>
            </p:cNvSpPr>
            <p:nvPr/>
          </p:nvSpPr>
          <p:spPr bwMode="auto">
            <a:xfrm>
              <a:off x="2" y="2477"/>
              <a:ext cx="155" cy="88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3" name="Oval 215"/>
            <p:cNvSpPr>
              <a:spLocks noChangeArrowheads="1"/>
            </p:cNvSpPr>
            <p:nvPr/>
          </p:nvSpPr>
          <p:spPr bwMode="auto">
            <a:xfrm>
              <a:off x="-9" y="1436"/>
              <a:ext cx="105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4" name="Oval 216"/>
            <p:cNvSpPr>
              <a:spLocks noChangeArrowheads="1"/>
            </p:cNvSpPr>
            <p:nvPr/>
          </p:nvSpPr>
          <p:spPr bwMode="auto">
            <a:xfrm>
              <a:off x="5624" y="4010"/>
              <a:ext cx="200" cy="105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0203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05" name="Rectangle 21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 eaLnBrk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</a:defRPr>
            </a:lvl1pPr>
          </a:lstStyle>
          <a:p>
            <a:fld id="{3E6E172D-BF1E-495A-9B02-6D98AA964F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506" name="Rectangle 21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2507" name="Rectangle 21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3638"/>
            <a:ext cx="2894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ctr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2508" name="Rectangle 2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3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2509" name="Rectangle 2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6699"/>
            </a:gs>
            <a:gs pos="100000">
              <a:srgbClr val="3131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"/>
          <p:cNvGrpSpPr>
            <a:grpSpLocks/>
          </p:cNvGrpSpPr>
          <p:nvPr/>
        </p:nvGrpSpPr>
        <p:grpSpPr bwMode="auto">
          <a:xfrm>
            <a:off x="-104775" y="1311275"/>
            <a:ext cx="9348788" cy="5630863"/>
            <a:chOff x="-66" y="826"/>
            <a:chExt cx="5889" cy="3547"/>
          </a:xfrm>
        </p:grpSpPr>
        <p:sp>
          <p:nvSpPr>
            <p:cNvPr id="13314" name="Rectangle 2"/>
            <p:cNvSpPr>
              <a:spLocks noChangeArrowheads="1"/>
            </p:cNvSpPr>
            <p:nvPr/>
          </p:nvSpPr>
          <p:spPr bwMode="auto">
            <a:xfrm rot="20820000" flipV="1">
              <a:off x="-15" y="1034"/>
              <a:ext cx="1743" cy="5"/>
            </a:xfrm>
            <a:prstGeom prst="rect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15" name="Rectangle 3"/>
            <p:cNvSpPr>
              <a:spLocks noChangeArrowheads="1"/>
            </p:cNvSpPr>
            <p:nvPr/>
          </p:nvSpPr>
          <p:spPr bwMode="auto">
            <a:xfrm rot="20760000" flipV="1">
              <a:off x="-24" y="1128"/>
              <a:ext cx="2032" cy="5"/>
            </a:xfrm>
            <a:prstGeom prst="rect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16" name="Rectangle 4"/>
            <p:cNvSpPr>
              <a:spLocks noChangeArrowheads="1"/>
            </p:cNvSpPr>
            <p:nvPr/>
          </p:nvSpPr>
          <p:spPr bwMode="auto">
            <a:xfrm rot="20760000" flipV="1">
              <a:off x="-28" y="1199"/>
              <a:ext cx="2245" cy="5"/>
            </a:xfrm>
            <a:prstGeom prst="rect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 rot="20700000" flipV="1">
              <a:off x="-44" y="1284"/>
              <a:ext cx="2475" cy="5"/>
            </a:xfrm>
            <a:prstGeom prst="rect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 rot="20640000" flipV="1">
              <a:off x="-52" y="1398"/>
              <a:ext cx="2769" cy="5"/>
            </a:xfrm>
            <a:prstGeom prst="rect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 rot="20580000" flipV="1">
              <a:off x="-66" y="1524"/>
              <a:ext cx="3057" cy="5"/>
            </a:xfrm>
            <a:prstGeom prst="rect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 rot="20460000" flipV="1">
              <a:off x="-94" y="1695"/>
              <a:ext cx="3402" cy="5"/>
            </a:xfrm>
            <a:prstGeom prst="rect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 rot="20340000" flipV="1">
              <a:off x="-99" y="1864"/>
              <a:ext cx="3748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 rot="20220000" flipV="1">
              <a:off x="-166" y="2054"/>
              <a:ext cx="4208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 rot="20100000" flipV="1">
              <a:off x="-215" y="2290"/>
              <a:ext cx="4611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 rot="19920000" flipV="1">
              <a:off x="-314" y="2618"/>
              <a:ext cx="5199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D3D5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 rot="19680000" flipV="1">
              <a:off x="8" y="2881"/>
              <a:ext cx="5400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2F2F46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 rot="19380000" flipV="1">
              <a:off x="1318" y="2929"/>
              <a:ext cx="4611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1E1E2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27" name="Rectangle 15"/>
            <p:cNvSpPr>
              <a:spLocks noChangeArrowheads="1"/>
            </p:cNvSpPr>
            <p:nvPr/>
          </p:nvSpPr>
          <p:spPr bwMode="auto">
            <a:xfrm rot="19020000" flipV="1">
              <a:off x="2680" y="3072"/>
              <a:ext cx="3575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03030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 rot="18600000" flipV="1">
              <a:off x="4052" y="3505"/>
              <a:ext cx="2078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 rot="18360000" flipH="1" flipV="1">
              <a:off x="5368" y="4169"/>
              <a:ext cx="500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 rot="1080000">
              <a:off x="-147" y="2361"/>
              <a:ext cx="6045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 rot="1560000">
              <a:off x="-198" y="3397"/>
              <a:ext cx="4141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0406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 rot="1740000">
              <a:off x="-165" y="3625"/>
              <a:ext cx="2803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0406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 rot="1980000">
              <a:off x="-111" y="3923"/>
              <a:ext cx="1399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 rot="1380000">
              <a:off x="-217" y="3222"/>
              <a:ext cx="5476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131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 rot="960000">
              <a:off x="-116" y="2130"/>
              <a:ext cx="6015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A3A57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 rot="960000" flipV="1">
              <a:off x="79" y="1948"/>
              <a:ext cx="5755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D3D5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 rot="840000">
              <a:off x="373" y="1803"/>
              <a:ext cx="5474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D3D5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 rot="780000">
              <a:off x="847" y="1584"/>
              <a:ext cx="4975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D3D5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 rot="720000">
              <a:off x="1053" y="1477"/>
              <a:ext cx="4758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D3D5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 rot="720000">
              <a:off x="1244" y="1378"/>
              <a:ext cx="4556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 rot="660000" flipV="1">
              <a:off x="1486" y="1307"/>
              <a:ext cx="4313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 rot="660000" flipV="1">
              <a:off x="1649" y="1221"/>
              <a:ext cx="4153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 rot="840000" flipV="1">
              <a:off x="610" y="1685"/>
              <a:ext cx="5203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D3D5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 rot="1260000" flipV="1">
              <a:off x="-205" y="2978"/>
              <a:ext cx="6149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 rot="1200000" flipV="1">
              <a:off x="-175" y="2665"/>
              <a:ext cx="6103" cy="5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3346" name="Oval 34"/>
            <p:cNvSpPr>
              <a:spLocks noChangeArrowheads="1"/>
            </p:cNvSpPr>
            <p:nvPr/>
          </p:nvSpPr>
          <p:spPr bwMode="auto">
            <a:xfrm>
              <a:off x="739" y="3361"/>
              <a:ext cx="167" cy="9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7" name="Oval 35"/>
            <p:cNvSpPr>
              <a:spLocks noChangeArrowheads="1"/>
            </p:cNvSpPr>
            <p:nvPr/>
          </p:nvSpPr>
          <p:spPr bwMode="auto">
            <a:xfrm>
              <a:off x="235" y="3076"/>
              <a:ext cx="167" cy="9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8" name="Oval 36"/>
            <p:cNvSpPr>
              <a:spLocks noChangeArrowheads="1"/>
            </p:cNvSpPr>
            <p:nvPr/>
          </p:nvSpPr>
          <p:spPr bwMode="auto">
            <a:xfrm>
              <a:off x="158" y="3654"/>
              <a:ext cx="195" cy="10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9" name="Oval 37"/>
            <p:cNvSpPr>
              <a:spLocks noChangeArrowheads="1"/>
            </p:cNvSpPr>
            <p:nvPr/>
          </p:nvSpPr>
          <p:spPr bwMode="auto">
            <a:xfrm>
              <a:off x="2076" y="2663"/>
              <a:ext cx="155" cy="8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0" name="Oval 38"/>
            <p:cNvSpPr>
              <a:spLocks noChangeArrowheads="1"/>
            </p:cNvSpPr>
            <p:nvPr/>
          </p:nvSpPr>
          <p:spPr bwMode="auto">
            <a:xfrm>
              <a:off x="1222" y="3078"/>
              <a:ext cx="167" cy="9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Oval 39"/>
            <p:cNvSpPr>
              <a:spLocks noChangeArrowheads="1"/>
            </p:cNvSpPr>
            <p:nvPr/>
          </p:nvSpPr>
          <p:spPr bwMode="auto">
            <a:xfrm>
              <a:off x="1685" y="2859"/>
              <a:ext cx="155" cy="8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2" name="Oval 40"/>
            <p:cNvSpPr>
              <a:spLocks noChangeArrowheads="1"/>
            </p:cNvSpPr>
            <p:nvPr/>
          </p:nvSpPr>
          <p:spPr bwMode="auto">
            <a:xfrm>
              <a:off x="749" y="2841"/>
              <a:ext cx="150" cy="88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3" name="Oval 41"/>
            <p:cNvSpPr>
              <a:spLocks noChangeArrowheads="1"/>
            </p:cNvSpPr>
            <p:nvPr/>
          </p:nvSpPr>
          <p:spPr bwMode="auto">
            <a:xfrm>
              <a:off x="366" y="2658"/>
              <a:ext cx="149" cy="8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4" name="Oval 42"/>
            <p:cNvSpPr>
              <a:spLocks noChangeArrowheads="1"/>
            </p:cNvSpPr>
            <p:nvPr/>
          </p:nvSpPr>
          <p:spPr bwMode="auto">
            <a:xfrm>
              <a:off x="1171" y="2644"/>
              <a:ext cx="155" cy="82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5" name="Oval 43"/>
            <p:cNvSpPr>
              <a:spLocks noChangeArrowheads="1"/>
            </p:cNvSpPr>
            <p:nvPr/>
          </p:nvSpPr>
          <p:spPr bwMode="auto">
            <a:xfrm>
              <a:off x="2400" y="2487"/>
              <a:ext cx="155" cy="82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6" name="Oval 44"/>
            <p:cNvSpPr>
              <a:spLocks noChangeArrowheads="1"/>
            </p:cNvSpPr>
            <p:nvPr/>
          </p:nvSpPr>
          <p:spPr bwMode="auto">
            <a:xfrm>
              <a:off x="1909" y="2316"/>
              <a:ext cx="133" cy="72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7" name="Oval 45"/>
            <p:cNvSpPr>
              <a:spLocks noChangeArrowheads="1"/>
            </p:cNvSpPr>
            <p:nvPr/>
          </p:nvSpPr>
          <p:spPr bwMode="auto">
            <a:xfrm>
              <a:off x="2253" y="2156"/>
              <a:ext cx="133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8" name="Oval 46"/>
            <p:cNvSpPr>
              <a:spLocks noChangeArrowheads="1"/>
            </p:cNvSpPr>
            <p:nvPr/>
          </p:nvSpPr>
          <p:spPr bwMode="auto">
            <a:xfrm>
              <a:off x="2741" y="2307"/>
              <a:ext cx="139" cy="7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9" name="Oval 47"/>
            <p:cNvSpPr>
              <a:spLocks noChangeArrowheads="1"/>
            </p:cNvSpPr>
            <p:nvPr/>
          </p:nvSpPr>
          <p:spPr bwMode="auto">
            <a:xfrm>
              <a:off x="2811" y="1900"/>
              <a:ext cx="128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0" name="Oval 48"/>
            <p:cNvSpPr>
              <a:spLocks noChangeArrowheads="1"/>
            </p:cNvSpPr>
            <p:nvPr/>
          </p:nvSpPr>
          <p:spPr bwMode="auto">
            <a:xfrm>
              <a:off x="3720" y="1794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1" name="Oval 49"/>
            <p:cNvSpPr>
              <a:spLocks noChangeArrowheads="1"/>
            </p:cNvSpPr>
            <p:nvPr/>
          </p:nvSpPr>
          <p:spPr bwMode="auto">
            <a:xfrm>
              <a:off x="3527" y="1898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2" name="Oval 50"/>
            <p:cNvSpPr>
              <a:spLocks noChangeArrowheads="1"/>
            </p:cNvSpPr>
            <p:nvPr/>
          </p:nvSpPr>
          <p:spPr bwMode="auto">
            <a:xfrm>
              <a:off x="3063" y="1780"/>
              <a:ext cx="127" cy="6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3" name="Oval 51"/>
            <p:cNvSpPr>
              <a:spLocks noChangeArrowheads="1"/>
            </p:cNvSpPr>
            <p:nvPr/>
          </p:nvSpPr>
          <p:spPr bwMode="auto">
            <a:xfrm>
              <a:off x="3276" y="2026"/>
              <a:ext cx="133" cy="72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D3D5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4" name="Oval 52"/>
            <p:cNvSpPr>
              <a:spLocks noChangeArrowheads="1"/>
            </p:cNvSpPr>
            <p:nvPr/>
          </p:nvSpPr>
          <p:spPr bwMode="auto">
            <a:xfrm>
              <a:off x="3026" y="2162"/>
              <a:ext cx="132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D3D5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5" name="Oval 53"/>
            <p:cNvSpPr>
              <a:spLocks noChangeArrowheads="1"/>
            </p:cNvSpPr>
            <p:nvPr/>
          </p:nvSpPr>
          <p:spPr bwMode="auto">
            <a:xfrm>
              <a:off x="1568" y="2455"/>
              <a:ext cx="149" cy="8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6" name="Oval 54"/>
            <p:cNvSpPr>
              <a:spLocks noChangeArrowheads="1"/>
            </p:cNvSpPr>
            <p:nvPr/>
          </p:nvSpPr>
          <p:spPr bwMode="auto">
            <a:xfrm>
              <a:off x="1862" y="2030"/>
              <a:ext cx="138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7" name="Oval 55"/>
            <p:cNvSpPr>
              <a:spLocks noChangeArrowheads="1"/>
            </p:cNvSpPr>
            <p:nvPr/>
          </p:nvSpPr>
          <p:spPr bwMode="auto">
            <a:xfrm>
              <a:off x="1512" y="2177"/>
              <a:ext cx="138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8" name="Oval 56"/>
            <p:cNvSpPr>
              <a:spLocks noChangeArrowheads="1"/>
            </p:cNvSpPr>
            <p:nvPr/>
          </p:nvSpPr>
          <p:spPr bwMode="auto">
            <a:xfrm>
              <a:off x="1190" y="2313"/>
              <a:ext cx="133" cy="7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9" name="Oval 57"/>
            <p:cNvSpPr>
              <a:spLocks noChangeArrowheads="1"/>
            </p:cNvSpPr>
            <p:nvPr/>
          </p:nvSpPr>
          <p:spPr bwMode="auto">
            <a:xfrm>
              <a:off x="1153" y="2049"/>
              <a:ext cx="133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0" name="Oval 58"/>
            <p:cNvSpPr>
              <a:spLocks noChangeArrowheads="1"/>
            </p:cNvSpPr>
            <p:nvPr/>
          </p:nvSpPr>
          <p:spPr bwMode="auto">
            <a:xfrm>
              <a:off x="1141" y="1805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1" name="Oval 59"/>
            <p:cNvSpPr>
              <a:spLocks noChangeArrowheads="1"/>
            </p:cNvSpPr>
            <p:nvPr/>
          </p:nvSpPr>
          <p:spPr bwMode="auto">
            <a:xfrm>
              <a:off x="1499" y="1914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2" name="Oval 60"/>
            <p:cNvSpPr>
              <a:spLocks noChangeArrowheads="1"/>
            </p:cNvSpPr>
            <p:nvPr/>
          </p:nvSpPr>
          <p:spPr bwMode="auto">
            <a:xfrm>
              <a:off x="1803" y="1803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" name="Oval 61"/>
            <p:cNvSpPr>
              <a:spLocks noChangeArrowheads="1"/>
            </p:cNvSpPr>
            <p:nvPr/>
          </p:nvSpPr>
          <p:spPr bwMode="auto">
            <a:xfrm>
              <a:off x="2158" y="1907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4" name="Oval 62"/>
            <p:cNvSpPr>
              <a:spLocks noChangeArrowheads="1"/>
            </p:cNvSpPr>
            <p:nvPr/>
          </p:nvSpPr>
          <p:spPr bwMode="auto">
            <a:xfrm>
              <a:off x="2431" y="1789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5" name="Oval 63"/>
            <p:cNvSpPr>
              <a:spLocks noChangeArrowheads="1"/>
            </p:cNvSpPr>
            <p:nvPr/>
          </p:nvSpPr>
          <p:spPr bwMode="auto">
            <a:xfrm>
              <a:off x="469" y="2034"/>
              <a:ext cx="133" cy="72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6" name="Oval 64"/>
            <p:cNvSpPr>
              <a:spLocks noChangeArrowheads="1"/>
            </p:cNvSpPr>
            <p:nvPr/>
          </p:nvSpPr>
          <p:spPr bwMode="auto">
            <a:xfrm>
              <a:off x="67" y="2168"/>
              <a:ext cx="133" cy="72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7" name="Oval 65"/>
            <p:cNvSpPr>
              <a:spLocks noChangeArrowheads="1"/>
            </p:cNvSpPr>
            <p:nvPr/>
          </p:nvSpPr>
          <p:spPr bwMode="auto">
            <a:xfrm>
              <a:off x="797" y="1918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8" name="Oval 66"/>
            <p:cNvSpPr>
              <a:spLocks noChangeArrowheads="1"/>
            </p:cNvSpPr>
            <p:nvPr/>
          </p:nvSpPr>
          <p:spPr bwMode="auto">
            <a:xfrm>
              <a:off x="454" y="1799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9" name="Oval 67"/>
            <p:cNvSpPr>
              <a:spLocks noChangeArrowheads="1"/>
            </p:cNvSpPr>
            <p:nvPr/>
          </p:nvSpPr>
          <p:spPr bwMode="auto">
            <a:xfrm>
              <a:off x="112" y="1903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0" name="Oval 68"/>
            <p:cNvSpPr>
              <a:spLocks noChangeArrowheads="1"/>
            </p:cNvSpPr>
            <p:nvPr/>
          </p:nvSpPr>
          <p:spPr bwMode="auto">
            <a:xfrm>
              <a:off x="431" y="2325"/>
              <a:ext cx="138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1" name="Oval 69"/>
            <p:cNvSpPr>
              <a:spLocks noChangeArrowheads="1"/>
            </p:cNvSpPr>
            <p:nvPr/>
          </p:nvSpPr>
          <p:spPr bwMode="auto">
            <a:xfrm>
              <a:off x="813" y="2180"/>
              <a:ext cx="133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2" name="Oval 70"/>
            <p:cNvSpPr>
              <a:spLocks noChangeArrowheads="1"/>
            </p:cNvSpPr>
            <p:nvPr/>
          </p:nvSpPr>
          <p:spPr bwMode="auto">
            <a:xfrm>
              <a:off x="788" y="2474"/>
              <a:ext cx="155" cy="88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3" name="Oval 71"/>
            <p:cNvSpPr>
              <a:spLocks noChangeArrowheads="1"/>
            </p:cNvSpPr>
            <p:nvPr/>
          </p:nvSpPr>
          <p:spPr bwMode="auto">
            <a:xfrm>
              <a:off x="2543" y="2017"/>
              <a:ext cx="139" cy="7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4" name="Oval 72"/>
            <p:cNvSpPr>
              <a:spLocks noChangeArrowheads="1"/>
            </p:cNvSpPr>
            <p:nvPr/>
          </p:nvSpPr>
          <p:spPr bwMode="auto">
            <a:xfrm>
              <a:off x="1456" y="1702"/>
              <a:ext cx="122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5" name="Oval 73"/>
            <p:cNvSpPr>
              <a:spLocks noChangeArrowheads="1"/>
            </p:cNvSpPr>
            <p:nvPr/>
          </p:nvSpPr>
          <p:spPr bwMode="auto">
            <a:xfrm>
              <a:off x="1746" y="1601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6" name="Oval 74"/>
            <p:cNvSpPr>
              <a:spLocks noChangeArrowheads="1"/>
            </p:cNvSpPr>
            <p:nvPr/>
          </p:nvSpPr>
          <p:spPr bwMode="auto">
            <a:xfrm>
              <a:off x="1384" y="1508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7" name="Oval 75"/>
            <p:cNvSpPr>
              <a:spLocks noChangeArrowheads="1"/>
            </p:cNvSpPr>
            <p:nvPr/>
          </p:nvSpPr>
          <p:spPr bwMode="auto">
            <a:xfrm>
              <a:off x="1092" y="1597"/>
              <a:ext cx="122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8" name="Oval 76"/>
            <p:cNvSpPr>
              <a:spLocks noChangeArrowheads="1"/>
            </p:cNvSpPr>
            <p:nvPr/>
          </p:nvSpPr>
          <p:spPr bwMode="auto">
            <a:xfrm>
              <a:off x="791" y="1692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9" name="Oval 77"/>
            <p:cNvSpPr>
              <a:spLocks noChangeArrowheads="1"/>
            </p:cNvSpPr>
            <p:nvPr/>
          </p:nvSpPr>
          <p:spPr bwMode="auto">
            <a:xfrm>
              <a:off x="2010" y="1514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0" name="Oval 78"/>
            <p:cNvSpPr>
              <a:spLocks noChangeArrowheads="1"/>
            </p:cNvSpPr>
            <p:nvPr/>
          </p:nvSpPr>
          <p:spPr bwMode="auto">
            <a:xfrm>
              <a:off x="2086" y="1698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1" name="Oval 79"/>
            <p:cNvSpPr>
              <a:spLocks noChangeArrowheads="1"/>
            </p:cNvSpPr>
            <p:nvPr/>
          </p:nvSpPr>
          <p:spPr bwMode="auto">
            <a:xfrm>
              <a:off x="2344" y="1603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2" name="Oval 80"/>
            <p:cNvSpPr>
              <a:spLocks noChangeArrowheads="1"/>
            </p:cNvSpPr>
            <p:nvPr/>
          </p:nvSpPr>
          <p:spPr bwMode="auto">
            <a:xfrm>
              <a:off x="2683" y="1688"/>
              <a:ext cx="122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3" name="Oval 81"/>
            <p:cNvSpPr>
              <a:spLocks noChangeArrowheads="1"/>
            </p:cNvSpPr>
            <p:nvPr/>
          </p:nvSpPr>
          <p:spPr bwMode="auto">
            <a:xfrm>
              <a:off x="805" y="1514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4" name="Oval 82"/>
            <p:cNvSpPr>
              <a:spLocks noChangeArrowheads="1"/>
            </p:cNvSpPr>
            <p:nvPr/>
          </p:nvSpPr>
          <p:spPr bwMode="auto">
            <a:xfrm>
              <a:off x="494" y="1599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5" name="Oval 83"/>
            <p:cNvSpPr>
              <a:spLocks noChangeArrowheads="1"/>
            </p:cNvSpPr>
            <p:nvPr/>
          </p:nvSpPr>
          <p:spPr bwMode="auto">
            <a:xfrm>
              <a:off x="227" y="1510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6" name="Oval 84"/>
            <p:cNvSpPr>
              <a:spLocks noChangeArrowheads="1"/>
            </p:cNvSpPr>
            <p:nvPr/>
          </p:nvSpPr>
          <p:spPr bwMode="auto">
            <a:xfrm>
              <a:off x="156" y="1700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7" name="Oval 85"/>
            <p:cNvSpPr>
              <a:spLocks noChangeArrowheads="1"/>
            </p:cNvSpPr>
            <p:nvPr/>
          </p:nvSpPr>
          <p:spPr bwMode="auto">
            <a:xfrm>
              <a:off x="2886" y="1597"/>
              <a:ext cx="123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8" name="Oval 86"/>
            <p:cNvSpPr>
              <a:spLocks noChangeArrowheads="1"/>
            </p:cNvSpPr>
            <p:nvPr/>
          </p:nvSpPr>
          <p:spPr bwMode="auto">
            <a:xfrm>
              <a:off x="3078" y="1513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9" name="Oval 87"/>
            <p:cNvSpPr>
              <a:spLocks noChangeArrowheads="1"/>
            </p:cNvSpPr>
            <p:nvPr/>
          </p:nvSpPr>
          <p:spPr bwMode="auto">
            <a:xfrm>
              <a:off x="3269" y="1690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0" name="Oval 88"/>
            <p:cNvSpPr>
              <a:spLocks noChangeArrowheads="1"/>
            </p:cNvSpPr>
            <p:nvPr/>
          </p:nvSpPr>
          <p:spPr bwMode="auto">
            <a:xfrm>
              <a:off x="3452" y="1601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1" name="Oval 89"/>
            <p:cNvSpPr>
              <a:spLocks noChangeArrowheads="1"/>
            </p:cNvSpPr>
            <p:nvPr/>
          </p:nvSpPr>
          <p:spPr bwMode="auto">
            <a:xfrm>
              <a:off x="3650" y="1508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2" name="Oval 90"/>
            <p:cNvSpPr>
              <a:spLocks noChangeArrowheads="1"/>
            </p:cNvSpPr>
            <p:nvPr/>
          </p:nvSpPr>
          <p:spPr bwMode="auto">
            <a:xfrm>
              <a:off x="4250" y="1515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3" name="Oval 91"/>
            <p:cNvSpPr>
              <a:spLocks noChangeArrowheads="1"/>
            </p:cNvSpPr>
            <p:nvPr/>
          </p:nvSpPr>
          <p:spPr bwMode="auto">
            <a:xfrm>
              <a:off x="3900" y="1703"/>
              <a:ext cx="127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" name="Oval 92"/>
            <p:cNvSpPr>
              <a:spLocks noChangeArrowheads="1"/>
            </p:cNvSpPr>
            <p:nvPr/>
          </p:nvSpPr>
          <p:spPr bwMode="auto">
            <a:xfrm>
              <a:off x="4085" y="1610"/>
              <a:ext cx="127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5" name="Oval 93"/>
            <p:cNvSpPr>
              <a:spLocks noChangeArrowheads="1"/>
            </p:cNvSpPr>
            <p:nvPr/>
          </p:nvSpPr>
          <p:spPr bwMode="auto">
            <a:xfrm>
              <a:off x="1281" y="3655"/>
              <a:ext cx="195" cy="11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6" name="Oval 94"/>
            <p:cNvSpPr>
              <a:spLocks noChangeArrowheads="1"/>
            </p:cNvSpPr>
            <p:nvPr/>
          </p:nvSpPr>
          <p:spPr bwMode="auto">
            <a:xfrm>
              <a:off x="706" y="4016"/>
              <a:ext cx="190" cy="111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7" name="Oval 95"/>
            <p:cNvSpPr>
              <a:spLocks noChangeArrowheads="1"/>
            </p:cNvSpPr>
            <p:nvPr/>
          </p:nvSpPr>
          <p:spPr bwMode="auto">
            <a:xfrm>
              <a:off x="2228" y="3092"/>
              <a:ext cx="167" cy="94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8" name="Oval 96"/>
            <p:cNvSpPr>
              <a:spLocks noChangeArrowheads="1"/>
            </p:cNvSpPr>
            <p:nvPr/>
          </p:nvSpPr>
          <p:spPr bwMode="auto">
            <a:xfrm>
              <a:off x="2603" y="2869"/>
              <a:ext cx="155" cy="88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9" name="Oval 97"/>
            <p:cNvSpPr>
              <a:spLocks noChangeArrowheads="1"/>
            </p:cNvSpPr>
            <p:nvPr/>
          </p:nvSpPr>
          <p:spPr bwMode="auto">
            <a:xfrm>
              <a:off x="2906" y="2670"/>
              <a:ext cx="155" cy="83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0" name="Oval 98"/>
            <p:cNvSpPr>
              <a:spLocks noChangeArrowheads="1"/>
            </p:cNvSpPr>
            <p:nvPr/>
          </p:nvSpPr>
          <p:spPr bwMode="auto">
            <a:xfrm>
              <a:off x="3247" y="2456"/>
              <a:ext cx="149" cy="89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1" name="Oval 99"/>
            <p:cNvSpPr>
              <a:spLocks noChangeArrowheads="1"/>
            </p:cNvSpPr>
            <p:nvPr/>
          </p:nvSpPr>
          <p:spPr bwMode="auto">
            <a:xfrm>
              <a:off x="1800" y="3362"/>
              <a:ext cx="167" cy="94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2" name="Oval 100"/>
            <p:cNvSpPr>
              <a:spLocks noChangeArrowheads="1"/>
            </p:cNvSpPr>
            <p:nvPr/>
          </p:nvSpPr>
          <p:spPr bwMode="auto">
            <a:xfrm>
              <a:off x="3511" y="2304"/>
              <a:ext cx="133" cy="72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3" name="Oval 101"/>
            <p:cNvSpPr>
              <a:spLocks noChangeArrowheads="1"/>
            </p:cNvSpPr>
            <p:nvPr/>
          </p:nvSpPr>
          <p:spPr bwMode="auto">
            <a:xfrm>
              <a:off x="3979" y="2016"/>
              <a:ext cx="133" cy="71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4" name="Oval 102"/>
            <p:cNvSpPr>
              <a:spLocks noChangeArrowheads="1"/>
            </p:cNvSpPr>
            <p:nvPr/>
          </p:nvSpPr>
          <p:spPr bwMode="auto">
            <a:xfrm>
              <a:off x="3752" y="2160"/>
              <a:ext cx="133" cy="6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5" name="Oval 103"/>
            <p:cNvSpPr>
              <a:spLocks noChangeArrowheads="1"/>
            </p:cNvSpPr>
            <p:nvPr/>
          </p:nvSpPr>
          <p:spPr bwMode="auto">
            <a:xfrm>
              <a:off x="4175" y="1900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" name="Oval 104"/>
            <p:cNvSpPr>
              <a:spLocks noChangeArrowheads="1"/>
            </p:cNvSpPr>
            <p:nvPr/>
          </p:nvSpPr>
          <p:spPr bwMode="auto">
            <a:xfrm>
              <a:off x="4337" y="1799"/>
              <a:ext cx="128" cy="6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7" name="Oval 105"/>
            <p:cNvSpPr>
              <a:spLocks noChangeArrowheads="1"/>
            </p:cNvSpPr>
            <p:nvPr/>
          </p:nvSpPr>
          <p:spPr bwMode="auto">
            <a:xfrm>
              <a:off x="4504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4A4A6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8" name="Oval 106"/>
            <p:cNvSpPr>
              <a:spLocks noChangeArrowheads="1"/>
            </p:cNvSpPr>
            <p:nvPr/>
          </p:nvSpPr>
          <p:spPr bwMode="auto">
            <a:xfrm>
              <a:off x="4660" y="1605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4A4A6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" name="Oval 107"/>
            <p:cNvSpPr>
              <a:spLocks noChangeArrowheads="1"/>
            </p:cNvSpPr>
            <p:nvPr/>
          </p:nvSpPr>
          <p:spPr bwMode="auto">
            <a:xfrm>
              <a:off x="4802" y="1514"/>
              <a:ext cx="127" cy="5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" name="Oval 108"/>
            <p:cNvSpPr>
              <a:spLocks noChangeArrowheads="1"/>
            </p:cNvSpPr>
            <p:nvPr/>
          </p:nvSpPr>
          <p:spPr bwMode="auto">
            <a:xfrm>
              <a:off x="4929" y="1433"/>
              <a:ext cx="110" cy="49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1" name="Oval 109"/>
            <p:cNvSpPr>
              <a:spLocks noChangeArrowheads="1"/>
            </p:cNvSpPr>
            <p:nvPr/>
          </p:nvSpPr>
          <p:spPr bwMode="auto">
            <a:xfrm>
              <a:off x="3834" y="1432"/>
              <a:ext cx="111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2" name="Oval 110"/>
            <p:cNvSpPr>
              <a:spLocks noChangeArrowheads="1"/>
            </p:cNvSpPr>
            <p:nvPr/>
          </p:nvSpPr>
          <p:spPr bwMode="auto">
            <a:xfrm>
              <a:off x="3285" y="1432"/>
              <a:ext cx="111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3" name="Oval 111"/>
            <p:cNvSpPr>
              <a:spLocks noChangeArrowheads="1"/>
            </p:cNvSpPr>
            <p:nvPr/>
          </p:nvSpPr>
          <p:spPr bwMode="auto">
            <a:xfrm>
              <a:off x="2971" y="1368"/>
              <a:ext cx="110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" name="Oval 112"/>
            <p:cNvSpPr>
              <a:spLocks noChangeArrowheads="1"/>
            </p:cNvSpPr>
            <p:nvPr/>
          </p:nvSpPr>
          <p:spPr bwMode="auto">
            <a:xfrm>
              <a:off x="3151" y="1294"/>
              <a:ext cx="111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5" name="Oval 113"/>
            <p:cNvSpPr>
              <a:spLocks noChangeArrowheads="1"/>
            </p:cNvSpPr>
            <p:nvPr/>
          </p:nvSpPr>
          <p:spPr bwMode="auto">
            <a:xfrm>
              <a:off x="3019" y="1172"/>
              <a:ext cx="111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6" name="Oval 114"/>
            <p:cNvSpPr>
              <a:spLocks noChangeArrowheads="1"/>
            </p:cNvSpPr>
            <p:nvPr/>
          </p:nvSpPr>
          <p:spPr bwMode="auto">
            <a:xfrm>
              <a:off x="2442" y="1370"/>
              <a:ext cx="111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7" name="Oval 115"/>
            <p:cNvSpPr>
              <a:spLocks noChangeArrowheads="1"/>
            </p:cNvSpPr>
            <p:nvPr/>
          </p:nvSpPr>
          <p:spPr bwMode="auto">
            <a:xfrm>
              <a:off x="2300" y="1222"/>
              <a:ext cx="111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8" name="Oval 116"/>
            <p:cNvSpPr>
              <a:spLocks noChangeArrowheads="1"/>
            </p:cNvSpPr>
            <p:nvPr/>
          </p:nvSpPr>
          <p:spPr bwMode="auto">
            <a:xfrm>
              <a:off x="2094" y="1286"/>
              <a:ext cx="111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9" name="Oval 117"/>
            <p:cNvSpPr>
              <a:spLocks noChangeArrowheads="1"/>
            </p:cNvSpPr>
            <p:nvPr/>
          </p:nvSpPr>
          <p:spPr bwMode="auto">
            <a:xfrm>
              <a:off x="2227" y="1444"/>
              <a:ext cx="110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0" name="Oval 118"/>
            <p:cNvSpPr>
              <a:spLocks noChangeArrowheads="1"/>
            </p:cNvSpPr>
            <p:nvPr/>
          </p:nvSpPr>
          <p:spPr bwMode="auto">
            <a:xfrm>
              <a:off x="1108" y="1426"/>
              <a:ext cx="111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1" name="Oval 119"/>
            <p:cNvSpPr>
              <a:spLocks noChangeArrowheads="1"/>
            </p:cNvSpPr>
            <p:nvPr/>
          </p:nvSpPr>
          <p:spPr bwMode="auto">
            <a:xfrm>
              <a:off x="610" y="1286"/>
              <a:ext cx="110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2" name="Oval 120"/>
            <p:cNvSpPr>
              <a:spLocks noChangeArrowheads="1"/>
            </p:cNvSpPr>
            <p:nvPr/>
          </p:nvSpPr>
          <p:spPr bwMode="auto">
            <a:xfrm>
              <a:off x="304" y="1360"/>
              <a:ext cx="110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3" name="Oval 121"/>
            <p:cNvSpPr>
              <a:spLocks noChangeArrowheads="1"/>
            </p:cNvSpPr>
            <p:nvPr/>
          </p:nvSpPr>
          <p:spPr bwMode="auto">
            <a:xfrm>
              <a:off x="155" y="1156"/>
              <a:ext cx="111" cy="4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4" name="Oval 122"/>
            <p:cNvSpPr>
              <a:spLocks noChangeArrowheads="1"/>
            </p:cNvSpPr>
            <p:nvPr/>
          </p:nvSpPr>
          <p:spPr bwMode="auto">
            <a:xfrm>
              <a:off x="4537" y="1367"/>
              <a:ext cx="105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5" name="Oval 123"/>
            <p:cNvSpPr>
              <a:spLocks noChangeArrowheads="1"/>
            </p:cNvSpPr>
            <p:nvPr/>
          </p:nvSpPr>
          <p:spPr bwMode="auto">
            <a:xfrm>
              <a:off x="4406" y="1442"/>
              <a:ext cx="104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6" name="Oval 124"/>
            <p:cNvSpPr>
              <a:spLocks noChangeArrowheads="1"/>
            </p:cNvSpPr>
            <p:nvPr/>
          </p:nvSpPr>
          <p:spPr bwMode="auto">
            <a:xfrm>
              <a:off x="3991" y="1358"/>
              <a:ext cx="105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7" name="Oval 125"/>
            <p:cNvSpPr>
              <a:spLocks noChangeArrowheads="1"/>
            </p:cNvSpPr>
            <p:nvPr/>
          </p:nvSpPr>
          <p:spPr bwMode="auto">
            <a:xfrm>
              <a:off x="3465" y="1358"/>
              <a:ext cx="105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8" name="Oval 126"/>
            <p:cNvSpPr>
              <a:spLocks noChangeArrowheads="1"/>
            </p:cNvSpPr>
            <p:nvPr/>
          </p:nvSpPr>
          <p:spPr bwMode="auto">
            <a:xfrm>
              <a:off x="2851" y="1230"/>
              <a:ext cx="105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9" name="Oval 127"/>
            <p:cNvSpPr>
              <a:spLocks noChangeArrowheads="1"/>
            </p:cNvSpPr>
            <p:nvPr/>
          </p:nvSpPr>
          <p:spPr bwMode="auto">
            <a:xfrm>
              <a:off x="2677" y="1111"/>
              <a:ext cx="105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0" name="Oval 128"/>
            <p:cNvSpPr>
              <a:spLocks noChangeArrowheads="1"/>
            </p:cNvSpPr>
            <p:nvPr/>
          </p:nvSpPr>
          <p:spPr bwMode="auto">
            <a:xfrm>
              <a:off x="2858" y="1047"/>
              <a:ext cx="105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1" name="Oval 129"/>
            <p:cNvSpPr>
              <a:spLocks noChangeArrowheads="1"/>
            </p:cNvSpPr>
            <p:nvPr/>
          </p:nvSpPr>
          <p:spPr bwMode="auto">
            <a:xfrm>
              <a:off x="1941" y="1042"/>
              <a:ext cx="105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2" name="Oval 130"/>
            <p:cNvSpPr>
              <a:spLocks noChangeArrowheads="1"/>
            </p:cNvSpPr>
            <p:nvPr/>
          </p:nvSpPr>
          <p:spPr bwMode="auto">
            <a:xfrm>
              <a:off x="1087" y="1279"/>
              <a:ext cx="105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3" name="Oval 131"/>
            <p:cNvSpPr>
              <a:spLocks noChangeArrowheads="1"/>
            </p:cNvSpPr>
            <p:nvPr/>
          </p:nvSpPr>
          <p:spPr bwMode="auto">
            <a:xfrm>
              <a:off x="826" y="1352"/>
              <a:ext cx="105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4" name="Oval 132"/>
            <p:cNvSpPr>
              <a:spLocks noChangeArrowheads="1"/>
            </p:cNvSpPr>
            <p:nvPr/>
          </p:nvSpPr>
          <p:spPr bwMode="auto">
            <a:xfrm>
              <a:off x="536" y="1430"/>
              <a:ext cx="105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" name="Oval 133"/>
            <p:cNvSpPr>
              <a:spLocks noChangeArrowheads="1"/>
            </p:cNvSpPr>
            <p:nvPr/>
          </p:nvSpPr>
          <p:spPr bwMode="auto">
            <a:xfrm>
              <a:off x="634" y="1062"/>
              <a:ext cx="105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6" name="Oval 134"/>
            <p:cNvSpPr>
              <a:spLocks noChangeArrowheads="1"/>
            </p:cNvSpPr>
            <p:nvPr/>
          </p:nvSpPr>
          <p:spPr bwMode="auto">
            <a:xfrm>
              <a:off x="1539" y="1052"/>
              <a:ext cx="105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7" name="Oval 135"/>
            <p:cNvSpPr>
              <a:spLocks noChangeArrowheads="1"/>
            </p:cNvSpPr>
            <p:nvPr/>
          </p:nvSpPr>
          <p:spPr bwMode="auto">
            <a:xfrm>
              <a:off x="1119" y="1065"/>
              <a:ext cx="104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8" name="Oval 136"/>
            <p:cNvSpPr>
              <a:spLocks noChangeArrowheads="1"/>
            </p:cNvSpPr>
            <p:nvPr/>
          </p:nvSpPr>
          <p:spPr bwMode="auto">
            <a:xfrm>
              <a:off x="4130" y="1286"/>
              <a:ext cx="110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9" name="Oval 137"/>
            <p:cNvSpPr>
              <a:spLocks noChangeArrowheads="1"/>
            </p:cNvSpPr>
            <p:nvPr/>
          </p:nvSpPr>
          <p:spPr bwMode="auto">
            <a:xfrm>
              <a:off x="3476" y="1165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0" name="Oval 138"/>
            <p:cNvSpPr>
              <a:spLocks noChangeArrowheads="1"/>
            </p:cNvSpPr>
            <p:nvPr/>
          </p:nvSpPr>
          <p:spPr bwMode="auto">
            <a:xfrm>
              <a:off x="3314" y="1231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1" name="Oval 139"/>
            <p:cNvSpPr>
              <a:spLocks noChangeArrowheads="1"/>
            </p:cNvSpPr>
            <p:nvPr/>
          </p:nvSpPr>
          <p:spPr bwMode="auto">
            <a:xfrm>
              <a:off x="3173" y="1114"/>
              <a:ext cx="111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2" name="Oval 140"/>
            <p:cNvSpPr>
              <a:spLocks noChangeArrowheads="1"/>
            </p:cNvSpPr>
            <p:nvPr/>
          </p:nvSpPr>
          <p:spPr bwMode="auto">
            <a:xfrm>
              <a:off x="2395" y="1053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3" name="Oval 141"/>
            <p:cNvSpPr>
              <a:spLocks noChangeArrowheads="1"/>
            </p:cNvSpPr>
            <p:nvPr/>
          </p:nvSpPr>
          <p:spPr bwMode="auto">
            <a:xfrm>
              <a:off x="2768" y="1448"/>
              <a:ext cx="110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4" name="Oval 142"/>
            <p:cNvSpPr>
              <a:spLocks noChangeArrowheads="1"/>
            </p:cNvSpPr>
            <p:nvPr/>
          </p:nvSpPr>
          <p:spPr bwMode="auto">
            <a:xfrm>
              <a:off x="2655" y="1296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5" name="Oval 143"/>
            <p:cNvSpPr>
              <a:spLocks noChangeArrowheads="1"/>
            </p:cNvSpPr>
            <p:nvPr/>
          </p:nvSpPr>
          <p:spPr bwMode="auto">
            <a:xfrm>
              <a:off x="2500" y="1161"/>
              <a:ext cx="110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6" name="Oval 144"/>
            <p:cNvSpPr>
              <a:spLocks noChangeArrowheads="1"/>
            </p:cNvSpPr>
            <p:nvPr/>
          </p:nvSpPr>
          <p:spPr bwMode="auto">
            <a:xfrm>
              <a:off x="2221" y="1103"/>
              <a:ext cx="111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7" name="Oval 145"/>
            <p:cNvSpPr>
              <a:spLocks noChangeArrowheads="1"/>
            </p:cNvSpPr>
            <p:nvPr/>
          </p:nvSpPr>
          <p:spPr bwMode="auto">
            <a:xfrm>
              <a:off x="2028" y="1164"/>
              <a:ext cx="110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8" name="Oval 146"/>
            <p:cNvSpPr>
              <a:spLocks noChangeArrowheads="1"/>
            </p:cNvSpPr>
            <p:nvPr/>
          </p:nvSpPr>
          <p:spPr bwMode="auto">
            <a:xfrm>
              <a:off x="1874" y="1358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9" name="Oval 147"/>
            <p:cNvSpPr>
              <a:spLocks noChangeArrowheads="1"/>
            </p:cNvSpPr>
            <p:nvPr/>
          </p:nvSpPr>
          <p:spPr bwMode="auto">
            <a:xfrm>
              <a:off x="1808" y="1225"/>
              <a:ext cx="110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0" name="Oval 148"/>
            <p:cNvSpPr>
              <a:spLocks noChangeArrowheads="1"/>
            </p:cNvSpPr>
            <p:nvPr/>
          </p:nvSpPr>
          <p:spPr bwMode="auto">
            <a:xfrm>
              <a:off x="1737" y="1100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1" name="Oval 149"/>
            <p:cNvSpPr>
              <a:spLocks noChangeArrowheads="1"/>
            </p:cNvSpPr>
            <p:nvPr/>
          </p:nvSpPr>
          <p:spPr bwMode="auto">
            <a:xfrm>
              <a:off x="1582" y="1291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2" name="Oval 150"/>
            <p:cNvSpPr>
              <a:spLocks noChangeArrowheads="1"/>
            </p:cNvSpPr>
            <p:nvPr/>
          </p:nvSpPr>
          <p:spPr bwMode="auto">
            <a:xfrm>
              <a:off x="1378" y="1345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3" name="Oval 151"/>
            <p:cNvSpPr>
              <a:spLocks noChangeArrowheads="1"/>
            </p:cNvSpPr>
            <p:nvPr/>
          </p:nvSpPr>
          <p:spPr bwMode="auto">
            <a:xfrm>
              <a:off x="1528" y="1158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4" name="Oval 152"/>
            <p:cNvSpPr>
              <a:spLocks noChangeArrowheads="1"/>
            </p:cNvSpPr>
            <p:nvPr/>
          </p:nvSpPr>
          <p:spPr bwMode="auto">
            <a:xfrm>
              <a:off x="1293" y="1224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5" name="Oval 153"/>
            <p:cNvSpPr>
              <a:spLocks noChangeArrowheads="1"/>
            </p:cNvSpPr>
            <p:nvPr/>
          </p:nvSpPr>
          <p:spPr bwMode="auto">
            <a:xfrm>
              <a:off x="1313" y="1114"/>
              <a:ext cx="111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6" name="Oval 154"/>
            <p:cNvSpPr>
              <a:spLocks noChangeArrowheads="1"/>
            </p:cNvSpPr>
            <p:nvPr/>
          </p:nvSpPr>
          <p:spPr bwMode="auto">
            <a:xfrm>
              <a:off x="1081" y="1168"/>
              <a:ext cx="110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7" name="Oval 155"/>
            <p:cNvSpPr>
              <a:spLocks noChangeArrowheads="1"/>
            </p:cNvSpPr>
            <p:nvPr/>
          </p:nvSpPr>
          <p:spPr bwMode="auto">
            <a:xfrm>
              <a:off x="876" y="1123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8" name="Oval 156"/>
            <p:cNvSpPr>
              <a:spLocks noChangeArrowheads="1"/>
            </p:cNvSpPr>
            <p:nvPr/>
          </p:nvSpPr>
          <p:spPr bwMode="auto">
            <a:xfrm>
              <a:off x="874" y="1218"/>
              <a:ext cx="110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9" name="Oval 157"/>
            <p:cNvSpPr>
              <a:spLocks noChangeArrowheads="1"/>
            </p:cNvSpPr>
            <p:nvPr/>
          </p:nvSpPr>
          <p:spPr bwMode="auto">
            <a:xfrm>
              <a:off x="679" y="1172"/>
              <a:ext cx="111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0" name="Oval 158"/>
            <p:cNvSpPr>
              <a:spLocks noChangeArrowheads="1"/>
            </p:cNvSpPr>
            <p:nvPr/>
          </p:nvSpPr>
          <p:spPr bwMode="auto">
            <a:xfrm>
              <a:off x="410" y="1234"/>
              <a:ext cx="110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1" name="Oval 159"/>
            <p:cNvSpPr>
              <a:spLocks noChangeArrowheads="1"/>
            </p:cNvSpPr>
            <p:nvPr/>
          </p:nvSpPr>
          <p:spPr bwMode="auto">
            <a:xfrm>
              <a:off x="433" y="1102"/>
              <a:ext cx="111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2" name="Oval 160"/>
            <p:cNvSpPr>
              <a:spLocks noChangeArrowheads="1"/>
            </p:cNvSpPr>
            <p:nvPr/>
          </p:nvSpPr>
          <p:spPr bwMode="auto">
            <a:xfrm>
              <a:off x="118" y="1314"/>
              <a:ext cx="110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3" name="Oval 161"/>
            <p:cNvSpPr>
              <a:spLocks noChangeArrowheads="1"/>
            </p:cNvSpPr>
            <p:nvPr/>
          </p:nvSpPr>
          <p:spPr bwMode="auto">
            <a:xfrm>
              <a:off x="857" y="1003"/>
              <a:ext cx="100" cy="37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4" name="Oval 162"/>
            <p:cNvSpPr>
              <a:spLocks noChangeArrowheads="1"/>
            </p:cNvSpPr>
            <p:nvPr/>
          </p:nvSpPr>
          <p:spPr bwMode="auto">
            <a:xfrm>
              <a:off x="1340" y="1015"/>
              <a:ext cx="100" cy="38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5" name="Oval 163"/>
            <p:cNvSpPr>
              <a:spLocks noChangeArrowheads="1"/>
            </p:cNvSpPr>
            <p:nvPr/>
          </p:nvSpPr>
          <p:spPr bwMode="auto">
            <a:xfrm>
              <a:off x="1738" y="1010"/>
              <a:ext cx="100" cy="37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6" name="Oval 164"/>
            <p:cNvSpPr>
              <a:spLocks noChangeArrowheads="1"/>
            </p:cNvSpPr>
            <p:nvPr/>
          </p:nvSpPr>
          <p:spPr bwMode="auto">
            <a:xfrm>
              <a:off x="2115" y="1003"/>
              <a:ext cx="99" cy="38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7" name="Oval 165"/>
            <p:cNvSpPr>
              <a:spLocks noChangeArrowheads="1"/>
            </p:cNvSpPr>
            <p:nvPr/>
          </p:nvSpPr>
          <p:spPr bwMode="auto">
            <a:xfrm>
              <a:off x="2319" y="943"/>
              <a:ext cx="100" cy="38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8" name="Oval 166"/>
            <p:cNvSpPr>
              <a:spLocks noChangeArrowheads="1"/>
            </p:cNvSpPr>
            <p:nvPr/>
          </p:nvSpPr>
          <p:spPr bwMode="auto">
            <a:xfrm>
              <a:off x="2600" y="997"/>
              <a:ext cx="100" cy="38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9" name="Oval 167"/>
            <p:cNvSpPr>
              <a:spLocks noChangeArrowheads="1"/>
            </p:cNvSpPr>
            <p:nvPr/>
          </p:nvSpPr>
          <p:spPr bwMode="auto">
            <a:xfrm>
              <a:off x="1666" y="1422"/>
              <a:ext cx="105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0" name="Oval 168"/>
            <p:cNvSpPr>
              <a:spLocks noChangeArrowheads="1"/>
            </p:cNvSpPr>
            <p:nvPr/>
          </p:nvSpPr>
          <p:spPr bwMode="auto">
            <a:xfrm>
              <a:off x="2556" y="1518"/>
              <a:ext cx="122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1" name="Oval 169"/>
            <p:cNvSpPr>
              <a:spLocks noChangeArrowheads="1"/>
            </p:cNvSpPr>
            <p:nvPr/>
          </p:nvSpPr>
          <p:spPr bwMode="auto">
            <a:xfrm>
              <a:off x="3618" y="1289"/>
              <a:ext cx="111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2" name="Oval 170"/>
            <p:cNvSpPr>
              <a:spLocks noChangeArrowheads="1"/>
            </p:cNvSpPr>
            <p:nvPr/>
          </p:nvSpPr>
          <p:spPr bwMode="auto">
            <a:xfrm>
              <a:off x="3790" y="1214"/>
              <a:ext cx="110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3" name="Oval 171"/>
            <p:cNvSpPr>
              <a:spLocks noChangeArrowheads="1"/>
            </p:cNvSpPr>
            <p:nvPr/>
          </p:nvSpPr>
          <p:spPr bwMode="auto">
            <a:xfrm>
              <a:off x="2133" y="910"/>
              <a:ext cx="78" cy="3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4" name="Oval 172"/>
            <p:cNvSpPr>
              <a:spLocks noChangeArrowheads="1"/>
            </p:cNvSpPr>
            <p:nvPr/>
          </p:nvSpPr>
          <p:spPr bwMode="auto">
            <a:xfrm>
              <a:off x="1263" y="910"/>
              <a:ext cx="78" cy="3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5" name="Oval 173"/>
            <p:cNvSpPr>
              <a:spLocks noChangeArrowheads="1"/>
            </p:cNvSpPr>
            <p:nvPr/>
          </p:nvSpPr>
          <p:spPr bwMode="auto">
            <a:xfrm>
              <a:off x="1470" y="871"/>
              <a:ext cx="78" cy="3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6" name="Oval 174"/>
            <p:cNvSpPr>
              <a:spLocks noChangeArrowheads="1"/>
            </p:cNvSpPr>
            <p:nvPr/>
          </p:nvSpPr>
          <p:spPr bwMode="auto">
            <a:xfrm>
              <a:off x="1649" y="826"/>
              <a:ext cx="82" cy="3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7" name="Oval 175"/>
            <p:cNvSpPr>
              <a:spLocks noChangeArrowheads="1"/>
            </p:cNvSpPr>
            <p:nvPr/>
          </p:nvSpPr>
          <p:spPr bwMode="auto">
            <a:xfrm>
              <a:off x="1917" y="871"/>
              <a:ext cx="83" cy="3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8" name="Oval 176"/>
            <p:cNvSpPr>
              <a:spLocks noChangeArrowheads="1"/>
            </p:cNvSpPr>
            <p:nvPr/>
          </p:nvSpPr>
          <p:spPr bwMode="auto">
            <a:xfrm>
              <a:off x="1719" y="925"/>
              <a:ext cx="82" cy="3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9" name="Oval 177"/>
            <p:cNvSpPr>
              <a:spLocks noChangeArrowheads="1"/>
            </p:cNvSpPr>
            <p:nvPr/>
          </p:nvSpPr>
          <p:spPr bwMode="auto">
            <a:xfrm>
              <a:off x="1912" y="959"/>
              <a:ext cx="94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0" name="Oval 178"/>
            <p:cNvSpPr>
              <a:spLocks noChangeArrowheads="1"/>
            </p:cNvSpPr>
            <p:nvPr/>
          </p:nvSpPr>
          <p:spPr bwMode="auto">
            <a:xfrm>
              <a:off x="1540" y="964"/>
              <a:ext cx="88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1" name="Oval 179"/>
            <p:cNvSpPr>
              <a:spLocks noChangeArrowheads="1"/>
            </p:cNvSpPr>
            <p:nvPr/>
          </p:nvSpPr>
          <p:spPr bwMode="auto">
            <a:xfrm>
              <a:off x="1075" y="955"/>
              <a:ext cx="100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2" name="Oval 180"/>
            <p:cNvSpPr>
              <a:spLocks noChangeArrowheads="1"/>
            </p:cNvSpPr>
            <p:nvPr/>
          </p:nvSpPr>
          <p:spPr bwMode="auto">
            <a:xfrm>
              <a:off x="1982" y="4029"/>
              <a:ext cx="194" cy="104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3" name="Oval 181"/>
            <p:cNvSpPr>
              <a:spLocks noChangeArrowheads="1"/>
            </p:cNvSpPr>
            <p:nvPr/>
          </p:nvSpPr>
          <p:spPr bwMode="auto">
            <a:xfrm>
              <a:off x="2459" y="3673"/>
              <a:ext cx="195" cy="111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4" name="Oval 182"/>
            <p:cNvSpPr>
              <a:spLocks noChangeArrowheads="1"/>
            </p:cNvSpPr>
            <p:nvPr/>
          </p:nvSpPr>
          <p:spPr bwMode="auto">
            <a:xfrm>
              <a:off x="3237" y="3123"/>
              <a:ext cx="167" cy="94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5" name="Oval 183"/>
            <p:cNvSpPr>
              <a:spLocks noChangeArrowheads="1"/>
            </p:cNvSpPr>
            <p:nvPr/>
          </p:nvSpPr>
          <p:spPr bwMode="auto">
            <a:xfrm>
              <a:off x="3549" y="2882"/>
              <a:ext cx="156" cy="88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6" name="Oval 184"/>
            <p:cNvSpPr>
              <a:spLocks noChangeArrowheads="1"/>
            </p:cNvSpPr>
            <p:nvPr/>
          </p:nvSpPr>
          <p:spPr bwMode="auto">
            <a:xfrm>
              <a:off x="2891" y="3379"/>
              <a:ext cx="167" cy="94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7" name="Oval 185"/>
            <p:cNvSpPr>
              <a:spLocks noChangeArrowheads="1"/>
            </p:cNvSpPr>
            <p:nvPr/>
          </p:nvSpPr>
          <p:spPr bwMode="auto">
            <a:xfrm>
              <a:off x="3868" y="2659"/>
              <a:ext cx="150" cy="83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8" name="Oval 186"/>
            <p:cNvSpPr>
              <a:spLocks noChangeArrowheads="1"/>
            </p:cNvSpPr>
            <p:nvPr/>
          </p:nvSpPr>
          <p:spPr bwMode="auto">
            <a:xfrm>
              <a:off x="4089" y="2477"/>
              <a:ext cx="155" cy="88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9" name="Oval 187"/>
            <p:cNvSpPr>
              <a:spLocks noChangeArrowheads="1"/>
            </p:cNvSpPr>
            <p:nvPr/>
          </p:nvSpPr>
          <p:spPr bwMode="auto">
            <a:xfrm>
              <a:off x="4326" y="2316"/>
              <a:ext cx="133" cy="71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0" name="Oval 188"/>
            <p:cNvSpPr>
              <a:spLocks noChangeArrowheads="1"/>
            </p:cNvSpPr>
            <p:nvPr/>
          </p:nvSpPr>
          <p:spPr bwMode="auto">
            <a:xfrm>
              <a:off x="4711" y="2024"/>
              <a:ext cx="133" cy="72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131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1" name="Oval 189"/>
            <p:cNvSpPr>
              <a:spLocks noChangeArrowheads="1"/>
            </p:cNvSpPr>
            <p:nvPr/>
          </p:nvSpPr>
          <p:spPr bwMode="auto">
            <a:xfrm>
              <a:off x="4532" y="2164"/>
              <a:ext cx="138" cy="6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2" name="Oval 190"/>
            <p:cNvSpPr>
              <a:spLocks noChangeArrowheads="1"/>
            </p:cNvSpPr>
            <p:nvPr/>
          </p:nvSpPr>
          <p:spPr bwMode="auto">
            <a:xfrm>
              <a:off x="4862" y="1922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3" name="Oval 191"/>
            <p:cNvSpPr>
              <a:spLocks noChangeArrowheads="1"/>
            </p:cNvSpPr>
            <p:nvPr/>
          </p:nvSpPr>
          <p:spPr bwMode="auto">
            <a:xfrm>
              <a:off x="5008" y="1809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4" name="Oval 192"/>
            <p:cNvSpPr>
              <a:spLocks noChangeArrowheads="1"/>
            </p:cNvSpPr>
            <p:nvPr/>
          </p:nvSpPr>
          <p:spPr bwMode="auto">
            <a:xfrm>
              <a:off x="5160" y="1704"/>
              <a:ext cx="122" cy="49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4A4A6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5" name="Oval 193"/>
            <p:cNvSpPr>
              <a:spLocks noChangeArrowheads="1"/>
            </p:cNvSpPr>
            <p:nvPr/>
          </p:nvSpPr>
          <p:spPr bwMode="auto">
            <a:xfrm>
              <a:off x="5276" y="1616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4A4A6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6" name="Oval 194"/>
            <p:cNvSpPr>
              <a:spLocks noChangeArrowheads="1"/>
            </p:cNvSpPr>
            <p:nvPr/>
          </p:nvSpPr>
          <p:spPr bwMode="auto">
            <a:xfrm>
              <a:off x="5397" y="1523"/>
              <a:ext cx="122" cy="5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4A4A6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7" name="Oval 195"/>
            <p:cNvSpPr>
              <a:spLocks noChangeArrowheads="1"/>
            </p:cNvSpPr>
            <p:nvPr/>
          </p:nvSpPr>
          <p:spPr bwMode="auto">
            <a:xfrm>
              <a:off x="3254" y="4073"/>
              <a:ext cx="195" cy="10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8" name="Oval 196"/>
            <p:cNvSpPr>
              <a:spLocks noChangeArrowheads="1"/>
            </p:cNvSpPr>
            <p:nvPr/>
          </p:nvSpPr>
          <p:spPr bwMode="auto">
            <a:xfrm>
              <a:off x="3650" y="3695"/>
              <a:ext cx="195" cy="11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9" name="Oval 197"/>
            <p:cNvSpPr>
              <a:spLocks noChangeArrowheads="1"/>
            </p:cNvSpPr>
            <p:nvPr/>
          </p:nvSpPr>
          <p:spPr bwMode="auto">
            <a:xfrm>
              <a:off x="4772" y="3707"/>
              <a:ext cx="200" cy="10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27273B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0" name="Oval 198"/>
            <p:cNvSpPr>
              <a:spLocks noChangeArrowheads="1"/>
            </p:cNvSpPr>
            <p:nvPr/>
          </p:nvSpPr>
          <p:spPr bwMode="auto">
            <a:xfrm>
              <a:off x="4490" y="4051"/>
              <a:ext cx="195" cy="10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27273B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1" name="Oval 199"/>
            <p:cNvSpPr>
              <a:spLocks noChangeArrowheads="1"/>
            </p:cNvSpPr>
            <p:nvPr/>
          </p:nvSpPr>
          <p:spPr bwMode="auto">
            <a:xfrm>
              <a:off x="3988" y="3398"/>
              <a:ext cx="167" cy="9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2" name="Oval 200"/>
            <p:cNvSpPr>
              <a:spLocks noChangeArrowheads="1"/>
            </p:cNvSpPr>
            <p:nvPr/>
          </p:nvSpPr>
          <p:spPr bwMode="auto">
            <a:xfrm>
              <a:off x="4262" y="3143"/>
              <a:ext cx="166" cy="9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3" name="Oval 201"/>
            <p:cNvSpPr>
              <a:spLocks noChangeArrowheads="1"/>
            </p:cNvSpPr>
            <p:nvPr/>
          </p:nvSpPr>
          <p:spPr bwMode="auto">
            <a:xfrm>
              <a:off x="5043" y="3420"/>
              <a:ext cx="166" cy="9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27273B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4" name="Oval 202"/>
            <p:cNvSpPr>
              <a:spLocks noChangeArrowheads="1"/>
            </p:cNvSpPr>
            <p:nvPr/>
          </p:nvSpPr>
          <p:spPr bwMode="auto">
            <a:xfrm>
              <a:off x="4552" y="2875"/>
              <a:ext cx="155" cy="82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5" name="Oval 203"/>
            <p:cNvSpPr>
              <a:spLocks noChangeArrowheads="1"/>
            </p:cNvSpPr>
            <p:nvPr/>
          </p:nvSpPr>
          <p:spPr bwMode="auto">
            <a:xfrm>
              <a:off x="5292" y="3118"/>
              <a:ext cx="167" cy="9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6" name="Oval 204"/>
            <p:cNvSpPr>
              <a:spLocks noChangeArrowheads="1"/>
            </p:cNvSpPr>
            <p:nvPr/>
          </p:nvSpPr>
          <p:spPr bwMode="auto">
            <a:xfrm>
              <a:off x="5496" y="2881"/>
              <a:ext cx="155" cy="88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27273B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" name="Oval 205"/>
            <p:cNvSpPr>
              <a:spLocks noChangeArrowheads="1"/>
            </p:cNvSpPr>
            <p:nvPr/>
          </p:nvSpPr>
          <p:spPr bwMode="auto">
            <a:xfrm>
              <a:off x="4771" y="2675"/>
              <a:ext cx="155" cy="82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" name="Oval 206"/>
            <p:cNvSpPr>
              <a:spLocks noChangeArrowheads="1"/>
            </p:cNvSpPr>
            <p:nvPr/>
          </p:nvSpPr>
          <p:spPr bwMode="auto">
            <a:xfrm>
              <a:off x="4965" y="2490"/>
              <a:ext cx="155" cy="8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" name="Oval 207"/>
            <p:cNvSpPr>
              <a:spLocks noChangeArrowheads="1"/>
            </p:cNvSpPr>
            <p:nvPr/>
          </p:nvSpPr>
          <p:spPr bwMode="auto">
            <a:xfrm>
              <a:off x="5443" y="2054"/>
              <a:ext cx="133" cy="72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" name="Oval 208"/>
            <p:cNvSpPr>
              <a:spLocks noChangeArrowheads="1"/>
            </p:cNvSpPr>
            <p:nvPr/>
          </p:nvSpPr>
          <p:spPr bwMode="auto">
            <a:xfrm>
              <a:off x="5160" y="2316"/>
              <a:ext cx="139" cy="72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" name="Oval 209"/>
            <p:cNvSpPr>
              <a:spLocks noChangeArrowheads="1"/>
            </p:cNvSpPr>
            <p:nvPr/>
          </p:nvSpPr>
          <p:spPr bwMode="auto">
            <a:xfrm>
              <a:off x="5317" y="2178"/>
              <a:ext cx="133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" name="Oval 210"/>
            <p:cNvSpPr>
              <a:spLocks noChangeArrowheads="1"/>
            </p:cNvSpPr>
            <p:nvPr/>
          </p:nvSpPr>
          <p:spPr bwMode="auto">
            <a:xfrm>
              <a:off x="5580" y="1935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A3A5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" name="Oval 211"/>
            <p:cNvSpPr>
              <a:spLocks noChangeArrowheads="1"/>
            </p:cNvSpPr>
            <p:nvPr/>
          </p:nvSpPr>
          <p:spPr bwMode="auto">
            <a:xfrm>
              <a:off x="5688" y="1813"/>
              <a:ext cx="127" cy="6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A3A5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" name="Oval 212"/>
            <p:cNvSpPr>
              <a:spLocks noChangeArrowheads="1"/>
            </p:cNvSpPr>
            <p:nvPr/>
          </p:nvSpPr>
          <p:spPr bwMode="auto">
            <a:xfrm>
              <a:off x="5662" y="2682"/>
              <a:ext cx="155" cy="82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5" name="Oval 213"/>
            <p:cNvSpPr>
              <a:spLocks noChangeArrowheads="1"/>
            </p:cNvSpPr>
            <p:nvPr/>
          </p:nvSpPr>
          <p:spPr bwMode="auto">
            <a:xfrm>
              <a:off x="-66" y="2867"/>
              <a:ext cx="149" cy="88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" name="Oval 214"/>
            <p:cNvSpPr>
              <a:spLocks noChangeArrowheads="1"/>
            </p:cNvSpPr>
            <p:nvPr/>
          </p:nvSpPr>
          <p:spPr bwMode="auto">
            <a:xfrm>
              <a:off x="1" y="2479"/>
              <a:ext cx="155" cy="88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" name="Oval 215"/>
            <p:cNvSpPr>
              <a:spLocks noChangeArrowheads="1"/>
            </p:cNvSpPr>
            <p:nvPr/>
          </p:nvSpPr>
          <p:spPr bwMode="auto">
            <a:xfrm>
              <a:off x="-10" y="1438"/>
              <a:ext cx="105" cy="4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" name="Oval 216"/>
            <p:cNvSpPr>
              <a:spLocks noChangeArrowheads="1"/>
            </p:cNvSpPr>
            <p:nvPr/>
          </p:nvSpPr>
          <p:spPr bwMode="auto">
            <a:xfrm>
              <a:off x="5623" y="4012"/>
              <a:ext cx="200" cy="10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27273B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529" name="Rectangle 2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0813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3530" name="Rectangle 218"/>
          <p:cNvSpPr>
            <a:spLocks noGrp="1" noChangeArrowheads="1"/>
          </p:cNvSpPr>
          <p:nvPr/>
        </p:nvSpPr>
        <p:spPr bwMode="auto">
          <a:xfrm>
            <a:off x="1371600" y="3886200"/>
            <a:ext cx="6399213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eaLnBrk="1" hangingPunct="1">
              <a:spcBef>
                <a:spcPts val="800"/>
              </a:spcBef>
            </a:pPr>
            <a:r>
              <a:rPr lang="en-GB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Click to add text</a:t>
            </a:r>
          </a:p>
        </p:txBody>
      </p:sp>
      <p:sp>
        <p:nvSpPr>
          <p:cNvPr id="13531" name="Rectangle 219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3532" name="Rectangle 220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ctr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3533" name="Rectangle 221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 eaLnBrk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</a:defRPr>
            </a:lvl1pPr>
          </a:lstStyle>
          <a:p>
            <a:fld id="{FD702525-1BB2-405A-A0CD-2652F3D435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952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9pPr>
    </p:titleStyle>
    <p:bodyStyle>
      <a:lvl1pPr marL="342900" indent="-342900" algn="ctr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ctr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17513" y="1098550"/>
            <a:ext cx="438150" cy="474663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41338" y="1520825"/>
            <a:ext cx="422275" cy="474663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62000" y="990600"/>
            <a:ext cx="31750" cy="105251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145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0812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1162050" y="6243638"/>
            <a:ext cx="19034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3657600" y="6243638"/>
            <a:ext cx="2894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7042150" y="6243638"/>
            <a:ext cx="19034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fld id="{8353445B-9329-4E74-A5EE-EC02B2EF2E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"/>
          <p:cNvGrpSpPr>
            <a:grpSpLocks/>
          </p:cNvGrpSpPr>
          <p:nvPr/>
        </p:nvGrpSpPr>
        <p:grpSpPr bwMode="auto">
          <a:xfrm>
            <a:off x="0" y="2438400"/>
            <a:ext cx="9007475" cy="1050925"/>
            <a:chOff x="0" y="1536"/>
            <a:chExt cx="5674" cy="662"/>
          </a:xfrm>
        </p:grpSpPr>
        <p:grpSp>
          <p:nvGrpSpPr>
            <p:cNvPr id="15362" name="Group 2"/>
            <p:cNvGrpSpPr>
              <a:grpSpLocks/>
            </p:cNvGrpSpPr>
            <p:nvPr/>
          </p:nvGrpSpPr>
          <p:grpSpPr bwMode="auto">
            <a:xfrm>
              <a:off x="183" y="1604"/>
              <a:ext cx="447" cy="298"/>
              <a:chOff x="183" y="1604"/>
              <a:chExt cx="447" cy="298"/>
            </a:xfrm>
          </p:grpSpPr>
          <p:sp>
            <p:nvSpPr>
              <p:cNvPr id="15363" name="Rectangle 3"/>
              <p:cNvSpPr>
                <a:spLocks noChangeArrowheads="1"/>
              </p:cNvSpPr>
              <p:nvPr/>
            </p:nvSpPr>
            <p:spPr bwMode="auto">
              <a:xfrm>
                <a:off x="183" y="1604"/>
                <a:ext cx="275" cy="298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4" name="Rectangle 4"/>
              <p:cNvSpPr>
                <a:spLocks noChangeArrowheads="1"/>
              </p:cNvSpPr>
              <p:nvPr/>
            </p:nvSpPr>
            <p:spPr bwMode="auto">
              <a:xfrm>
                <a:off x="424" y="1604"/>
                <a:ext cx="206" cy="298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261" y="1870"/>
              <a:ext cx="464" cy="298"/>
              <a:chOff x="261" y="1870"/>
              <a:chExt cx="464" cy="298"/>
            </a:xfrm>
          </p:grpSpPr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261" y="1870"/>
                <a:ext cx="265" cy="298"/>
              </a:xfrm>
              <a:prstGeom prst="rect">
                <a:avLst/>
              </a:prstGeom>
              <a:solidFill>
                <a:srgbClr val="FFCF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7" name="Rectangle 7"/>
              <p:cNvSpPr>
                <a:spLocks noChangeArrowheads="1"/>
              </p:cNvSpPr>
              <p:nvPr/>
            </p:nvSpPr>
            <p:spPr bwMode="auto">
              <a:xfrm>
                <a:off x="493" y="1870"/>
                <a:ext cx="231" cy="298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0" y="1824"/>
              <a:ext cx="352" cy="26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400" y="1536"/>
              <a:ext cx="19" cy="662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 flipV="1">
              <a:off x="199" y="2054"/>
              <a:ext cx="5475" cy="34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76400"/>
            <a:ext cx="7770813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5372" name="Rectangle 12"/>
          <p:cNvSpPr>
            <a:spLocks noGrp="1" noChangeArrowheads="1"/>
          </p:cNvSpPr>
          <p:nvPr/>
        </p:nvSpPr>
        <p:spPr bwMode="auto">
          <a:xfrm>
            <a:off x="1371600" y="3886200"/>
            <a:ext cx="6399213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eaLnBrk="1" hangingPunct="1">
              <a:spcBef>
                <a:spcPts val="800"/>
              </a:spcBef>
            </a:pPr>
            <a:r>
              <a:rPr lang="en-GB" sz="3200">
                <a:solidFill>
                  <a:srgbClr val="000000"/>
                </a:solidFill>
                <a:latin typeface="Tahoma" pitchFamily="32" charset="0"/>
              </a:rPr>
              <a:t>Click to add text</a:t>
            </a:r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9906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1C1C1C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374" name="Rectangle 14"/>
          <p:cNvSpPr>
            <a:spLocks noGrp="1" noChangeArrowheads="1"/>
          </p:cNvSpPr>
          <p:nvPr>
            <p:ph type="ftr"/>
          </p:nvPr>
        </p:nvSpPr>
        <p:spPr bwMode="auto">
          <a:xfrm>
            <a:off x="34290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1C1C1C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1C1C1C"/>
                </a:solidFill>
                <a:latin typeface="+mn-lt"/>
              </a:defRPr>
            </a:lvl1pPr>
          </a:lstStyle>
          <a:p>
            <a:fld id="{A27A9373-05A3-4051-BB3F-AF103344DE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953" r:id="rId12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9pPr>
    </p:titleStyle>
    <p:bodyStyle>
      <a:lvl1pPr marL="342900" indent="-342900" algn="ctr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ctr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-87313" y="-93663"/>
            <a:ext cx="2771776" cy="6948488"/>
            <a:chOff x="-55" y="-59"/>
            <a:chExt cx="1746" cy="4377"/>
          </a:xfrm>
        </p:grpSpPr>
        <p:sp>
          <p:nvSpPr>
            <p:cNvPr id="16386" name="Freeform 2"/>
            <p:cNvSpPr>
              <a:spLocks noChangeArrowheads="1"/>
            </p:cNvSpPr>
            <p:nvPr/>
          </p:nvSpPr>
          <p:spPr bwMode="auto">
            <a:xfrm>
              <a:off x="-5" y="3262"/>
              <a:ext cx="471" cy="801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rgbClr val="F2DFFD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87" name="Group 3"/>
            <p:cNvGrpSpPr>
              <a:grpSpLocks/>
            </p:cNvGrpSpPr>
            <p:nvPr/>
          </p:nvGrpSpPr>
          <p:grpSpPr bwMode="auto">
            <a:xfrm>
              <a:off x="43" y="2471"/>
              <a:ext cx="559" cy="452"/>
              <a:chOff x="43" y="2471"/>
              <a:chExt cx="559" cy="452"/>
            </a:xfrm>
          </p:grpSpPr>
          <p:sp>
            <p:nvSpPr>
              <p:cNvPr id="16388" name="Freeform 4"/>
              <p:cNvSpPr>
                <a:spLocks noChangeArrowheads="1"/>
              </p:cNvSpPr>
              <p:nvPr/>
            </p:nvSpPr>
            <p:spPr bwMode="auto">
              <a:xfrm rot="14940000" flipH="1">
                <a:off x="76" y="2484"/>
                <a:ext cx="142" cy="165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9" name="Freeform 5"/>
              <p:cNvSpPr>
                <a:spLocks noChangeArrowheads="1"/>
              </p:cNvSpPr>
              <p:nvPr/>
            </p:nvSpPr>
            <p:spPr bwMode="auto">
              <a:xfrm rot="14940000" flipH="1">
                <a:off x="175" y="2715"/>
                <a:ext cx="244" cy="137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0" name="Freeform 6"/>
              <p:cNvSpPr>
                <a:spLocks noChangeArrowheads="1"/>
              </p:cNvSpPr>
              <p:nvPr/>
            </p:nvSpPr>
            <p:spPr bwMode="auto">
              <a:xfrm rot="14940000" flipH="1">
                <a:off x="398" y="2618"/>
                <a:ext cx="255" cy="69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1" name="Freeform 7"/>
            <p:cNvSpPr>
              <a:spLocks noChangeArrowheads="1"/>
            </p:cNvSpPr>
            <p:nvPr/>
          </p:nvSpPr>
          <p:spPr bwMode="auto">
            <a:xfrm>
              <a:off x="90" y="1736"/>
              <a:ext cx="709" cy="767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rgbClr val="EBF7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2" name="Group 8"/>
            <p:cNvGrpSpPr>
              <a:grpSpLocks/>
            </p:cNvGrpSpPr>
            <p:nvPr/>
          </p:nvGrpSpPr>
          <p:grpSpPr bwMode="auto">
            <a:xfrm>
              <a:off x="-1" y="1638"/>
              <a:ext cx="1692" cy="1963"/>
              <a:chOff x="-1" y="1638"/>
              <a:chExt cx="1692" cy="1963"/>
            </a:xfrm>
          </p:grpSpPr>
          <p:sp>
            <p:nvSpPr>
              <p:cNvPr id="16393" name="Freeform 9"/>
              <p:cNvSpPr>
                <a:spLocks noChangeArrowheads="1"/>
              </p:cNvSpPr>
              <p:nvPr/>
            </p:nvSpPr>
            <p:spPr bwMode="auto">
              <a:xfrm rot="780000" flipH="1">
                <a:off x="243" y="1700"/>
                <a:ext cx="613" cy="632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rgbClr val="EBF7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4" name="Freeform 10"/>
              <p:cNvSpPr>
                <a:spLocks noChangeArrowheads="1"/>
              </p:cNvSpPr>
              <p:nvPr/>
            </p:nvSpPr>
            <p:spPr bwMode="auto">
              <a:xfrm rot="780000" flipH="1">
                <a:off x="65" y="1791"/>
                <a:ext cx="513" cy="643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EBF7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5" name="Freeform 11"/>
              <p:cNvSpPr>
                <a:spLocks noChangeArrowheads="1"/>
              </p:cNvSpPr>
              <p:nvPr/>
            </p:nvSpPr>
            <p:spPr bwMode="auto">
              <a:xfrm rot="780000" flipH="1">
                <a:off x="225" y="1924"/>
                <a:ext cx="181" cy="325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BF7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6" name="Freeform 12"/>
              <p:cNvSpPr>
                <a:spLocks noChangeArrowheads="1"/>
              </p:cNvSpPr>
              <p:nvPr/>
            </p:nvSpPr>
            <p:spPr bwMode="auto">
              <a:xfrm rot="780000" flipH="1">
                <a:off x="556" y="2390"/>
                <a:ext cx="166" cy="1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BF7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7" name="Freeform 13"/>
              <p:cNvSpPr>
                <a:spLocks noChangeArrowheads="1"/>
              </p:cNvSpPr>
              <p:nvPr/>
            </p:nvSpPr>
            <p:spPr bwMode="auto">
              <a:xfrm rot="780000" flipH="1">
                <a:off x="508" y="2428"/>
                <a:ext cx="40" cy="114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BF7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398" name="Group 14"/>
              <p:cNvGrpSpPr>
                <a:grpSpLocks/>
              </p:cNvGrpSpPr>
              <p:nvPr/>
            </p:nvGrpSpPr>
            <p:grpSpPr bwMode="auto">
              <a:xfrm>
                <a:off x="537" y="2554"/>
                <a:ext cx="1154" cy="1047"/>
                <a:chOff x="537" y="2554"/>
                <a:chExt cx="1154" cy="1047"/>
              </a:xfrm>
            </p:grpSpPr>
            <p:sp>
              <p:nvSpPr>
                <p:cNvPr id="16399" name="Freeform 15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794" y="2487"/>
                  <a:ext cx="297" cy="764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0" name="Freeform 16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1466" y="3134"/>
                  <a:ext cx="68" cy="313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1" name="Freeform 17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1577" y="3510"/>
                  <a:ext cx="124" cy="52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402" name="Group 18"/>
            <p:cNvGrpSpPr>
              <a:grpSpLocks/>
            </p:cNvGrpSpPr>
            <p:nvPr/>
          </p:nvGrpSpPr>
          <p:grpSpPr bwMode="auto">
            <a:xfrm>
              <a:off x="295" y="3889"/>
              <a:ext cx="497" cy="399"/>
              <a:chOff x="295" y="3889"/>
              <a:chExt cx="497" cy="399"/>
            </a:xfrm>
          </p:grpSpPr>
          <p:sp>
            <p:nvSpPr>
              <p:cNvPr id="16403" name="Freeform 19"/>
              <p:cNvSpPr>
                <a:spLocks noChangeArrowheads="1"/>
              </p:cNvSpPr>
              <p:nvPr/>
            </p:nvSpPr>
            <p:spPr bwMode="auto">
              <a:xfrm rot="6240000">
                <a:off x="640" y="3890"/>
                <a:ext cx="123" cy="158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4" name="Freeform 20"/>
              <p:cNvSpPr>
                <a:spLocks noChangeArrowheads="1"/>
              </p:cNvSpPr>
              <p:nvPr/>
            </p:nvSpPr>
            <p:spPr bwMode="auto">
              <a:xfrm rot="6240000">
                <a:off x="481" y="4103"/>
                <a:ext cx="211" cy="131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5" name="Freeform 21"/>
              <p:cNvSpPr>
                <a:spLocks noChangeArrowheads="1"/>
              </p:cNvSpPr>
              <p:nvPr/>
            </p:nvSpPr>
            <p:spPr bwMode="auto">
              <a:xfrm rot="6240000">
                <a:off x="244" y="4039"/>
                <a:ext cx="221" cy="66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06" name="Group 22"/>
            <p:cNvGrpSpPr>
              <a:grpSpLocks/>
            </p:cNvGrpSpPr>
            <p:nvPr/>
          </p:nvGrpSpPr>
          <p:grpSpPr bwMode="auto">
            <a:xfrm>
              <a:off x="200" y="1119"/>
              <a:ext cx="494" cy="436"/>
              <a:chOff x="200" y="1119"/>
              <a:chExt cx="494" cy="436"/>
            </a:xfrm>
          </p:grpSpPr>
          <p:sp>
            <p:nvSpPr>
              <p:cNvPr id="16407" name="Freeform 23"/>
              <p:cNvSpPr>
                <a:spLocks noChangeArrowheads="1"/>
              </p:cNvSpPr>
              <p:nvPr/>
            </p:nvSpPr>
            <p:spPr bwMode="auto">
              <a:xfrm rot="4980000">
                <a:off x="529" y="1101"/>
                <a:ext cx="129" cy="187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8" name="Freeform 24"/>
              <p:cNvSpPr>
                <a:spLocks noChangeArrowheads="1"/>
              </p:cNvSpPr>
              <p:nvPr/>
            </p:nvSpPr>
            <p:spPr bwMode="auto">
              <a:xfrm rot="4980000">
                <a:off x="438" y="1357"/>
                <a:ext cx="222" cy="155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9" name="Freeform 25"/>
              <p:cNvSpPr>
                <a:spLocks noChangeArrowheads="1"/>
              </p:cNvSpPr>
              <p:nvPr/>
            </p:nvSpPr>
            <p:spPr bwMode="auto">
              <a:xfrm rot="4980000">
                <a:off x="138" y="1389"/>
                <a:ext cx="232" cy="78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10" name="Group 26"/>
            <p:cNvGrpSpPr>
              <a:grpSpLocks/>
            </p:cNvGrpSpPr>
            <p:nvPr/>
          </p:nvGrpSpPr>
          <p:grpSpPr bwMode="auto">
            <a:xfrm>
              <a:off x="815" y="0"/>
              <a:ext cx="343" cy="365"/>
              <a:chOff x="815" y="0"/>
              <a:chExt cx="343" cy="365"/>
            </a:xfrm>
          </p:grpSpPr>
          <p:sp>
            <p:nvSpPr>
              <p:cNvPr id="16411" name="Freeform 27"/>
              <p:cNvSpPr>
                <a:spLocks noChangeArrowheads="1"/>
              </p:cNvSpPr>
              <p:nvPr/>
            </p:nvSpPr>
            <p:spPr bwMode="auto">
              <a:xfrm>
                <a:off x="815" y="0"/>
                <a:ext cx="108" cy="137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2" name="Freeform 28"/>
              <p:cNvSpPr>
                <a:spLocks noChangeArrowheads="1"/>
              </p:cNvSpPr>
              <p:nvPr/>
            </p:nvSpPr>
            <p:spPr bwMode="auto">
              <a:xfrm>
                <a:off x="973" y="65"/>
                <a:ext cx="186" cy="113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3" name="Freeform 29"/>
              <p:cNvSpPr>
                <a:spLocks noChangeArrowheads="1"/>
              </p:cNvSpPr>
              <p:nvPr/>
            </p:nvSpPr>
            <p:spPr bwMode="auto">
              <a:xfrm>
                <a:off x="935" y="308"/>
                <a:ext cx="194" cy="57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14" name="Freeform 30"/>
            <p:cNvSpPr>
              <a:spLocks noChangeArrowheads="1"/>
            </p:cNvSpPr>
            <p:nvPr/>
          </p:nvSpPr>
          <p:spPr bwMode="auto">
            <a:xfrm>
              <a:off x="87" y="94"/>
              <a:ext cx="698" cy="755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rgbClr val="EDFAD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5" name="Freeform 31"/>
            <p:cNvSpPr>
              <a:spLocks noChangeArrowheads="1"/>
            </p:cNvSpPr>
            <p:nvPr/>
          </p:nvSpPr>
          <p:spPr bwMode="auto">
            <a:xfrm rot="840000">
              <a:off x="243" y="3404"/>
              <a:ext cx="131" cy="166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6" name="Freeform 32"/>
            <p:cNvSpPr>
              <a:spLocks noChangeArrowheads="1"/>
            </p:cNvSpPr>
            <p:nvPr/>
          </p:nvSpPr>
          <p:spPr bwMode="auto">
            <a:xfrm rot="840000">
              <a:off x="267" y="3592"/>
              <a:ext cx="65" cy="42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7" name="Freeform 33"/>
            <p:cNvSpPr>
              <a:spLocks noChangeArrowheads="1"/>
            </p:cNvSpPr>
            <p:nvPr/>
          </p:nvSpPr>
          <p:spPr bwMode="auto">
            <a:xfrm>
              <a:off x="11" y="4110"/>
              <a:ext cx="117" cy="208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8" name="Freeform 34"/>
            <p:cNvSpPr>
              <a:spLocks noChangeArrowheads="1"/>
            </p:cNvSpPr>
            <p:nvPr/>
          </p:nvSpPr>
          <p:spPr bwMode="auto">
            <a:xfrm>
              <a:off x="0" y="3968"/>
              <a:ext cx="129" cy="127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2DF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9" name="Freeform 35"/>
            <p:cNvSpPr>
              <a:spLocks noChangeArrowheads="1"/>
            </p:cNvSpPr>
            <p:nvPr/>
          </p:nvSpPr>
          <p:spPr bwMode="auto">
            <a:xfrm>
              <a:off x="0" y="3949"/>
              <a:ext cx="46" cy="85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2DF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0" name="Freeform 36"/>
            <p:cNvSpPr>
              <a:spLocks noChangeArrowheads="1"/>
            </p:cNvSpPr>
            <p:nvPr/>
          </p:nvSpPr>
          <p:spPr bwMode="auto">
            <a:xfrm>
              <a:off x="0" y="3239"/>
              <a:ext cx="496" cy="739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2DF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1" name="Freeform 37"/>
            <p:cNvSpPr>
              <a:spLocks noChangeArrowheads="1"/>
            </p:cNvSpPr>
            <p:nvPr/>
          </p:nvSpPr>
          <p:spPr bwMode="auto">
            <a:xfrm rot="1560000">
              <a:off x="20" y="409"/>
              <a:ext cx="343" cy="244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2" name="Freeform 38"/>
            <p:cNvSpPr>
              <a:spLocks noChangeArrowheads="1"/>
            </p:cNvSpPr>
            <p:nvPr/>
          </p:nvSpPr>
          <p:spPr bwMode="auto">
            <a:xfrm rot="1560000">
              <a:off x="242" y="755"/>
              <a:ext cx="166" cy="114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DFA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3" name="Freeform 39"/>
            <p:cNvSpPr>
              <a:spLocks noChangeArrowheads="1"/>
            </p:cNvSpPr>
            <p:nvPr/>
          </p:nvSpPr>
          <p:spPr bwMode="auto">
            <a:xfrm rot="1560000">
              <a:off x="574" y="286"/>
              <a:ext cx="146" cy="159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4" name="Freeform 40"/>
            <p:cNvSpPr>
              <a:spLocks noChangeArrowheads="1"/>
            </p:cNvSpPr>
            <p:nvPr/>
          </p:nvSpPr>
          <p:spPr bwMode="auto">
            <a:xfrm rot="1560000">
              <a:off x="237" y="720"/>
              <a:ext cx="61" cy="96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FA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5" name="Freeform 41"/>
            <p:cNvSpPr>
              <a:spLocks noChangeArrowheads="1"/>
            </p:cNvSpPr>
            <p:nvPr/>
          </p:nvSpPr>
          <p:spPr bwMode="auto">
            <a:xfrm rot="1560000">
              <a:off x="586" y="465"/>
              <a:ext cx="71" cy="40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6" name="Freeform 42"/>
            <p:cNvSpPr>
              <a:spLocks noChangeArrowheads="1"/>
            </p:cNvSpPr>
            <p:nvPr/>
          </p:nvSpPr>
          <p:spPr bwMode="auto">
            <a:xfrm>
              <a:off x="0" y="886"/>
              <a:ext cx="359" cy="649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EDFA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7" name="Freeform 43"/>
            <p:cNvSpPr>
              <a:spLocks noChangeArrowheads="1"/>
            </p:cNvSpPr>
            <p:nvPr/>
          </p:nvSpPr>
          <p:spPr bwMode="auto">
            <a:xfrm rot="1560000">
              <a:off x="56" y="83"/>
              <a:ext cx="803" cy="685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rgbClr val="EDFA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28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2300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6429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6430" name="Rectangle 4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431" name="Rectangle 4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432" name="Rectangle 4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fld id="{2A9217A9-54B3-4E0B-B1F7-58272C8319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949" r:id="rId12"/>
  </p:sldLayoutIdLst>
  <p:txStyles>
    <p:titleStyle>
      <a:lvl1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Microsoft YaHei" charset="-122"/>
        </a:defRPr>
      </a:lvl2pPr>
      <a:lvl3pPr marL="11430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Microsoft YaHei" charset="-122"/>
        </a:defRPr>
      </a:lvl3pPr>
      <a:lvl4pPr marL="16002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Microsoft YaHei" charset="-122"/>
        </a:defRPr>
      </a:lvl4pPr>
      <a:lvl5pPr marL="20574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Microsoft YaHei" charset="-122"/>
        </a:defRPr>
      </a:lvl5pPr>
      <a:lvl6pPr marL="25146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Microsoft YaHei" charset="-122"/>
        </a:defRPr>
      </a:lvl6pPr>
      <a:lvl7pPr marL="29718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Microsoft YaHei" charset="-122"/>
        </a:defRPr>
      </a:lvl7pPr>
      <a:lvl8pPr marL="34290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Microsoft YaHei" charset="-122"/>
        </a:defRPr>
      </a:lvl8pPr>
      <a:lvl9pPr marL="38862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Microsoft YaHei" charset="-122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6699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6699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"/>
          <p:cNvGrpSpPr>
            <a:grpSpLocks/>
          </p:cNvGrpSpPr>
          <p:nvPr/>
        </p:nvGrpSpPr>
        <p:grpSpPr bwMode="auto">
          <a:xfrm>
            <a:off x="-20638" y="0"/>
            <a:ext cx="9050338" cy="6856413"/>
            <a:chOff x="-13" y="0"/>
            <a:chExt cx="5701" cy="4319"/>
          </a:xfrm>
        </p:grpSpPr>
        <p:grpSp>
          <p:nvGrpSpPr>
            <p:cNvPr id="17410" name="Group 2"/>
            <p:cNvGrpSpPr>
              <a:grpSpLocks/>
            </p:cNvGrpSpPr>
            <p:nvPr/>
          </p:nvGrpSpPr>
          <p:grpSpPr bwMode="auto">
            <a:xfrm>
              <a:off x="3406" y="40"/>
              <a:ext cx="2282" cy="3860"/>
              <a:chOff x="3406" y="40"/>
              <a:chExt cx="2282" cy="3860"/>
            </a:xfrm>
          </p:grpSpPr>
          <p:sp>
            <p:nvSpPr>
              <p:cNvPr id="17411" name="Freeform 3"/>
              <p:cNvSpPr>
                <a:spLocks noChangeArrowheads="1"/>
              </p:cNvSpPr>
              <p:nvPr/>
            </p:nvSpPr>
            <p:spPr bwMode="auto">
              <a:xfrm rot="12000000" flipV="1">
                <a:off x="4148" y="221"/>
                <a:ext cx="1332" cy="1484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rgbClr val="EBF7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2" name="Freeform 4"/>
              <p:cNvSpPr>
                <a:spLocks noChangeArrowheads="1"/>
              </p:cNvSpPr>
              <p:nvPr/>
            </p:nvSpPr>
            <p:spPr bwMode="auto">
              <a:xfrm rot="12000000" flipV="1">
                <a:off x="4677" y="1237"/>
                <a:ext cx="570" cy="530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3" name="Freeform 5"/>
              <p:cNvSpPr>
                <a:spLocks noChangeArrowheads="1"/>
              </p:cNvSpPr>
              <p:nvPr/>
            </p:nvSpPr>
            <p:spPr bwMode="auto">
              <a:xfrm rot="12000000" flipV="1">
                <a:off x="4302" y="1635"/>
                <a:ext cx="276" cy="248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EBF7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4" name="Freeform 6"/>
              <p:cNvSpPr>
                <a:spLocks noChangeArrowheads="1"/>
              </p:cNvSpPr>
              <p:nvPr/>
            </p:nvSpPr>
            <p:spPr bwMode="auto">
              <a:xfrm rot="12000000" flipV="1">
                <a:off x="4570" y="426"/>
                <a:ext cx="244" cy="346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5" name="Freeform 7"/>
              <p:cNvSpPr>
                <a:spLocks noChangeArrowheads="1"/>
              </p:cNvSpPr>
              <p:nvPr/>
            </p:nvSpPr>
            <p:spPr bwMode="auto">
              <a:xfrm rot="12000000" flipV="1">
                <a:off x="4509" y="1667"/>
                <a:ext cx="102" cy="208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BF7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6" name="Freeform 8"/>
              <p:cNvSpPr>
                <a:spLocks noChangeArrowheads="1"/>
              </p:cNvSpPr>
              <p:nvPr/>
            </p:nvSpPr>
            <p:spPr bwMode="auto">
              <a:xfrm rot="12000000" flipV="1">
                <a:off x="4499" y="782"/>
                <a:ext cx="119" cy="89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7" name="Freeform 9"/>
              <p:cNvSpPr>
                <a:spLocks noChangeArrowheads="1"/>
              </p:cNvSpPr>
              <p:nvPr/>
            </p:nvSpPr>
            <p:spPr bwMode="auto">
              <a:xfrm rot="12000000" flipV="1">
                <a:off x="3741" y="1848"/>
                <a:ext cx="329" cy="2058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8" name="Freeform 10"/>
            <p:cNvSpPr>
              <a:spLocks noChangeArrowheads="1"/>
            </p:cNvSpPr>
            <p:nvPr/>
          </p:nvSpPr>
          <p:spPr bwMode="auto">
            <a:xfrm rot="360000" flipH="1">
              <a:off x="21" y="1958"/>
              <a:ext cx="322" cy="648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2DF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Freeform 11"/>
            <p:cNvSpPr>
              <a:spLocks noChangeArrowheads="1"/>
            </p:cNvSpPr>
            <p:nvPr/>
          </p:nvSpPr>
          <p:spPr bwMode="auto">
            <a:xfrm>
              <a:off x="168" y="1260"/>
              <a:ext cx="1258" cy="1531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rgbClr val="F2DF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Freeform 12"/>
            <p:cNvSpPr>
              <a:spLocks noChangeArrowheads="1"/>
            </p:cNvSpPr>
            <p:nvPr/>
          </p:nvSpPr>
          <p:spPr bwMode="auto">
            <a:xfrm>
              <a:off x="0" y="2610"/>
              <a:ext cx="800" cy="458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Freeform 13"/>
            <p:cNvSpPr>
              <a:spLocks noChangeArrowheads="1"/>
            </p:cNvSpPr>
            <p:nvPr/>
          </p:nvSpPr>
          <p:spPr bwMode="auto">
            <a:xfrm rot="360000" flipH="1">
              <a:off x="898" y="2856"/>
              <a:ext cx="353" cy="463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2DF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Freeform 14"/>
            <p:cNvSpPr>
              <a:spLocks noChangeArrowheads="1"/>
            </p:cNvSpPr>
            <p:nvPr/>
          </p:nvSpPr>
          <p:spPr bwMode="auto">
            <a:xfrm rot="360000" flipH="1">
              <a:off x="798" y="2980"/>
              <a:ext cx="86" cy="273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2DF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Freeform 15"/>
            <p:cNvSpPr>
              <a:spLocks noChangeArrowheads="1"/>
            </p:cNvSpPr>
            <p:nvPr/>
          </p:nvSpPr>
          <p:spPr bwMode="auto">
            <a:xfrm>
              <a:off x="1190" y="3273"/>
              <a:ext cx="1107" cy="1046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rgbClr val="F2DF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24" name="Group 16"/>
            <p:cNvGrpSpPr>
              <a:grpSpLocks/>
            </p:cNvGrpSpPr>
            <p:nvPr/>
          </p:nvGrpSpPr>
          <p:grpSpPr bwMode="auto">
            <a:xfrm>
              <a:off x="2608" y="655"/>
              <a:ext cx="640" cy="795"/>
              <a:chOff x="2608" y="655"/>
              <a:chExt cx="640" cy="795"/>
            </a:xfrm>
          </p:grpSpPr>
          <p:sp>
            <p:nvSpPr>
              <p:cNvPr id="17425" name="Freeform 17"/>
              <p:cNvSpPr>
                <a:spLocks noChangeArrowheads="1"/>
              </p:cNvSpPr>
              <p:nvPr/>
            </p:nvSpPr>
            <p:spPr bwMode="auto">
              <a:xfrm rot="3240000">
                <a:off x="2871" y="679"/>
                <a:ext cx="179" cy="238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6" name="Freeform 18"/>
              <p:cNvSpPr>
                <a:spLocks noChangeArrowheads="1"/>
              </p:cNvSpPr>
              <p:nvPr/>
            </p:nvSpPr>
            <p:spPr bwMode="auto">
              <a:xfrm rot="3240000">
                <a:off x="2924" y="1014"/>
                <a:ext cx="307" cy="197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7" name="Freeform 19"/>
              <p:cNvSpPr>
                <a:spLocks noChangeArrowheads="1"/>
              </p:cNvSpPr>
              <p:nvPr/>
            </p:nvSpPr>
            <p:spPr bwMode="auto">
              <a:xfrm rot="3240000">
                <a:off x="2585" y="1240"/>
                <a:ext cx="321" cy="100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28" name="Group 20"/>
            <p:cNvGrpSpPr>
              <a:grpSpLocks/>
            </p:cNvGrpSpPr>
            <p:nvPr/>
          </p:nvGrpSpPr>
          <p:grpSpPr bwMode="auto">
            <a:xfrm>
              <a:off x="3556" y="188"/>
              <a:ext cx="558" cy="524"/>
              <a:chOff x="3556" y="188"/>
              <a:chExt cx="558" cy="524"/>
            </a:xfrm>
          </p:grpSpPr>
          <p:sp>
            <p:nvSpPr>
              <p:cNvPr id="17429" name="Freeform 21"/>
              <p:cNvSpPr>
                <a:spLocks noChangeArrowheads="1"/>
              </p:cNvSpPr>
              <p:nvPr/>
            </p:nvSpPr>
            <p:spPr bwMode="auto">
              <a:xfrm rot="14880000">
                <a:off x="3627" y="506"/>
                <a:ext cx="111" cy="227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0" name="Freeform 22"/>
              <p:cNvSpPr>
                <a:spLocks noChangeArrowheads="1"/>
              </p:cNvSpPr>
              <p:nvPr/>
            </p:nvSpPr>
            <p:spPr bwMode="auto">
              <a:xfrm rot="14880000">
                <a:off x="3595" y="305"/>
                <a:ext cx="192" cy="188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1" name="Freeform 23"/>
              <p:cNvSpPr>
                <a:spLocks noChangeArrowheads="1"/>
              </p:cNvSpPr>
              <p:nvPr/>
            </p:nvSpPr>
            <p:spPr bwMode="auto">
              <a:xfrm rot="14880000">
                <a:off x="3933" y="252"/>
                <a:ext cx="201" cy="9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32" name="Group 24"/>
            <p:cNvGrpSpPr>
              <a:grpSpLocks/>
            </p:cNvGrpSpPr>
            <p:nvPr/>
          </p:nvGrpSpPr>
          <p:grpSpPr bwMode="auto">
            <a:xfrm>
              <a:off x="601" y="3328"/>
              <a:ext cx="668" cy="524"/>
              <a:chOff x="601" y="3328"/>
              <a:chExt cx="668" cy="524"/>
            </a:xfrm>
          </p:grpSpPr>
          <p:sp>
            <p:nvSpPr>
              <p:cNvPr id="17433" name="Freeform 25"/>
              <p:cNvSpPr>
                <a:spLocks noChangeArrowheads="1"/>
              </p:cNvSpPr>
              <p:nvPr/>
            </p:nvSpPr>
            <p:spPr bwMode="auto">
              <a:xfrm rot="8520000">
                <a:off x="1071" y="3497"/>
                <a:ext cx="158" cy="187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4" name="Freeform 26"/>
              <p:cNvSpPr>
                <a:spLocks noChangeArrowheads="1"/>
              </p:cNvSpPr>
              <p:nvPr/>
            </p:nvSpPr>
            <p:spPr bwMode="auto">
              <a:xfrm rot="8520000">
                <a:off x="746" y="3630"/>
                <a:ext cx="270" cy="155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5" name="Freeform 27"/>
              <p:cNvSpPr>
                <a:spLocks noChangeArrowheads="1"/>
              </p:cNvSpPr>
              <p:nvPr/>
            </p:nvSpPr>
            <p:spPr bwMode="auto">
              <a:xfrm rot="8520000">
                <a:off x="598" y="3405"/>
                <a:ext cx="282" cy="79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36" name="Group 28"/>
            <p:cNvGrpSpPr>
              <a:grpSpLocks/>
            </p:cNvGrpSpPr>
            <p:nvPr/>
          </p:nvGrpSpPr>
          <p:grpSpPr bwMode="auto">
            <a:xfrm>
              <a:off x="227" y="273"/>
              <a:ext cx="1065" cy="722"/>
              <a:chOff x="227" y="273"/>
              <a:chExt cx="1065" cy="722"/>
            </a:xfrm>
          </p:grpSpPr>
          <p:sp>
            <p:nvSpPr>
              <p:cNvPr id="17437" name="Freeform 29"/>
              <p:cNvSpPr>
                <a:spLocks noChangeArrowheads="1"/>
              </p:cNvSpPr>
              <p:nvPr/>
            </p:nvSpPr>
            <p:spPr bwMode="auto">
              <a:xfrm rot="4140000" flipH="1">
                <a:off x="983" y="665"/>
                <a:ext cx="223" cy="333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8" name="Freeform 30"/>
              <p:cNvSpPr>
                <a:spLocks noChangeArrowheads="1"/>
              </p:cNvSpPr>
              <p:nvPr/>
            </p:nvSpPr>
            <p:spPr bwMode="auto">
              <a:xfrm rot="4140000" flipH="1">
                <a:off x="634" y="364"/>
                <a:ext cx="383" cy="277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9" name="Freeform 31"/>
              <p:cNvSpPr>
                <a:spLocks noChangeArrowheads="1"/>
              </p:cNvSpPr>
              <p:nvPr/>
            </p:nvSpPr>
            <p:spPr bwMode="auto">
              <a:xfrm rot="4140000" flipH="1">
                <a:off x="167" y="689"/>
                <a:ext cx="400" cy="141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40" name="Group 32"/>
            <p:cNvGrpSpPr>
              <a:grpSpLocks/>
            </p:cNvGrpSpPr>
            <p:nvPr/>
          </p:nvGrpSpPr>
          <p:grpSpPr bwMode="auto">
            <a:xfrm>
              <a:off x="4659" y="2328"/>
              <a:ext cx="728" cy="1013"/>
              <a:chOff x="4659" y="2328"/>
              <a:chExt cx="728" cy="1013"/>
            </a:xfrm>
          </p:grpSpPr>
          <p:sp>
            <p:nvSpPr>
              <p:cNvPr id="17441" name="Freeform 33"/>
              <p:cNvSpPr>
                <a:spLocks noChangeArrowheads="1"/>
              </p:cNvSpPr>
              <p:nvPr/>
            </p:nvSpPr>
            <p:spPr bwMode="auto">
              <a:xfrm rot="10020000" flipH="1">
                <a:off x="4694" y="2987"/>
                <a:ext cx="223" cy="333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2" name="Freeform 34"/>
              <p:cNvSpPr>
                <a:spLocks noChangeArrowheads="1"/>
              </p:cNvSpPr>
              <p:nvPr/>
            </p:nvSpPr>
            <p:spPr bwMode="auto">
              <a:xfrm rot="10020000" flipH="1">
                <a:off x="4978" y="2798"/>
                <a:ext cx="383" cy="277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3" name="Freeform 35"/>
              <p:cNvSpPr>
                <a:spLocks noChangeArrowheads="1"/>
              </p:cNvSpPr>
              <p:nvPr/>
            </p:nvSpPr>
            <p:spPr bwMode="auto">
              <a:xfrm rot="10020000" flipH="1">
                <a:off x="4787" y="2372"/>
                <a:ext cx="400" cy="141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44" name="Freeform 36"/>
            <p:cNvSpPr>
              <a:spLocks noChangeArrowheads="1"/>
            </p:cNvSpPr>
            <p:nvPr/>
          </p:nvSpPr>
          <p:spPr bwMode="auto">
            <a:xfrm>
              <a:off x="1217" y="2"/>
              <a:ext cx="861" cy="885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rgbClr val="EDFA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Freeform 37"/>
            <p:cNvSpPr>
              <a:spLocks noChangeArrowheads="1"/>
            </p:cNvSpPr>
            <p:nvPr/>
          </p:nvSpPr>
          <p:spPr bwMode="auto">
            <a:xfrm rot="9840000" flipV="1">
              <a:off x="2159" y="104"/>
              <a:ext cx="680" cy="592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Freeform 38"/>
            <p:cNvSpPr>
              <a:spLocks noChangeArrowheads="1"/>
            </p:cNvSpPr>
            <p:nvPr/>
          </p:nvSpPr>
          <p:spPr bwMode="auto">
            <a:xfrm rot="9840000" flipV="1">
              <a:off x="1998" y="858"/>
              <a:ext cx="329" cy="277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DFA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7" name="Freeform 39"/>
            <p:cNvSpPr>
              <a:spLocks noChangeArrowheads="1"/>
            </p:cNvSpPr>
            <p:nvPr/>
          </p:nvSpPr>
          <p:spPr bwMode="auto">
            <a:xfrm rot="9840000" flipV="1">
              <a:off x="2225" y="810"/>
              <a:ext cx="122" cy="232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FA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8" name="Freeform 40"/>
            <p:cNvSpPr>
              <a:spLocks noChangeArrowheads="1"/>
            </p:cNvSpPr>
            <p:nvPr/>
          </p:nvSpPr>
          <p:spPr bwMode="auto">
            <a:xfrm>
              <a:off x="1603" y="0"/>
              <a:ext cx="123" cy="120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DFA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Freeform 41"/>
            <p:cNvSpPr>
              <a:spLocks noChangeArrowheads="1"/>
            </p:cNvSpPr>
            <p:nvPr/>
          </p:nvSpPr>
          <p:spPr bwMode="auto">
            <a:xfrm rot="9840000" flipV="1">
              <a:off x="2175" y="1238"/>
              <a:ext cx="392" cy="2299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0" name="Freeform 42"/>
            <p:cNvSpPr>
              <a:spLocks noChangeArrowheads="1"/>
            </p:cNvSpPr>
            <p:nvPr/>
          </p:nvSpPr>
          <p:spPr bwMode="auto">
            <a:xfrm>
              <a:off x="0" y="1848"/>
              <a:ext cx="35" cy="131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51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7452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7453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fld id="{8AF0D81D-1CF7-41D6-AD17-E5B829E80F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454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2455863" y="596900"/>
            <a:ext cx="6191250" cy="35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7455" name="Rectangle 47"/>
          <p:cNvSpPr>
            <a:spLocks noGrp="1" noChangeArrowheads="1"/>
          </p:cNvSpPr>
          <p:nvPr/>
        </p:nvSpPr>
        <p:spPr bwMode="auto">
          <a:xfrm>
            <a:off x="2489200" y="4279900"/>
            <a:ext cx="6145213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eaLnBrk="1" hangingPunct="1">
              <a:spcBef>
                <a:spcPts val="800"/>
              </a:spcBef>
            </a:pPr>
            <a:r>
              <a:rPr lang="en-GB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Click to add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950" r:id="rId12"/>
  </p:sldLayoutIdLst>
  <p:txStyles>
    <p:titleStyle>
      <a:lvl1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2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2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Microsoft YaHei" charset="-122"/>
        </a:defRPr>
      </a:lvl2pPr>
      <a:lvl3pPr marL="11430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2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Microsoft YaHei" charset="-122"/>
        </a:defRPr>
      </a:lvl3pPr>
      <a:lvl4pPr marL="16002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2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Microsoft YaHei" charset="-122"/>
        </a:defRPr>
      </a:lvl4pPr>
      <a:lvl5pPr marL="20574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2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Microsoft YaHei" charset="-122"/>
        </a:defRPr>
      </a:lvl5pPr>
      <a:lvl6pPr marL="25146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2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Microsoft YaHei" charset="-122"/>
        </a:defRPr>
      </a:lvl6pPr>
      <a:lvl7pPr marL="29718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2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Microsoft YaHei" charset="-122"/>
        </a:defRPr>
      </a:lvl7pPr>
      <a:lvl8pPr marL="34290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2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Microsoft YaHei" charset="-122"/>
        </a:defRPr>
      </a:lvl8pPr>
      <a:lvl9pPr marL="38862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2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Microsoft YaHei" charset="-122"/>
        </a:defRPr>
      </a:lvl9pPr>
    </p:titleStyle>
    <p:bodyStyle>
      <a:lvl1pPr marL="342900" indent="-342900" algn="ctr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6699"/>
          </a:solidFill>
          <a:latin typeface="+mn-lt"/>
          <a:ea typeface="+mn-ea"/>
        </a:defRPr>
      </a:lvl2pPr>
      <a:lvl3pPr marL="1143000" indent="-228600" algn="ctr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6699"/>
          </a:solidFill>
          <a:latin typeface="+mn-lt"/>
          <a:ea typeface="+mn-ea"/>
        </a:defRPr>
      </a:lvl3pPr>
      <a:lvl4pPr marL="1600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ea typeface="+mn-ea"/>
        </a:defRPr>
      </a:lvl4pPr>
      <a:lvl5pPr marL="20574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ea typeface="+mn-ea"/>
        </a:defRPr>
      </a:lvl5pPr>
      <a:lvl6pPr marL="25146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ea typeface="+mn-ea"/>
        </a:defRPr>
      </a:lvl6pPr>
      <a:lvl7pPr marL="29718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ea typeface="+mn-ea"/>
        </a:defRPr>
      </a:lvl7pPr>
      <a:lvl8pPr marL="34290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ea typeface="+mn-ea"/>
        </a:defRPr>
      </a:lvl8pPr>
      <a:lvl9pPr marL="3886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ctr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Arial Black" pitchFamily="32" charset="0"/>
              </a:defRPr>
            </a:lvl1pPr>
          </a:lstStyle>
          <a:p>
            <a:fld id="{53A12BC4-FB7E-45D2-B001-C9B18E913A1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0" y="0"/>
            <a:ext cx="9142413" cy="544513"/>
            <a:chOff x="0" y="0"/>
            <a:chExt cx="5759" cy="343"/>
          </a:xfrm>
        </p:grpSpPr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9" cy="335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499" cy="172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6" cy="88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7" cy="86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7" cy="88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5" cy="86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8" cy="86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6" cy="86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5" cy="85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8013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8013" cy="388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957" r:id="rId12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945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207" cy="4319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9" name="Rectangle 3"/>
            <p:cNvSpPr>
              <a:spLocks noChangeArrowheads="1"/>
            </p:cNvSpPr>
            <p:nvPr/>
          </p:nvSpPr>
          <p:spPr bwMode="auto">
            <a:xfrm>
              <a:off x="1081" y="1065"/>
              <a:ext cx="4678" cy="1595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60" name="Group 4"/>
            <p:cNvGrpSpPr>
              <a:grpSpLocks/>
            </p:cNvGrpSpPr>
            <p:nvPr/>
          </p:nvGrpSpPr>
          <p:grpSpPr bwMode="auto">
            <a:xfrm>
              <a:off x="0" y="672"/>
              <a:ext cx="1805" cy="1988"/>
              <a:chOff x="0" y="672"/>
              <a:chExt cx="1805" cy="1988"/>
            </a:xfrm>
          </p:grpSpPr>
          <p:sp>
            <p:nvSpPr>
              <p:cNvPr id="19461" name="Rectangle 5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2" cy="403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2" name="Rectangle 6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1" cy="404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3" name="Rectangle 7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8" cy="399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4" name="Rectangle 8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7" cy="403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5" name="Rectangle 9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8" cy="404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6" name="Rectangle 10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7" cy="398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7" name="Rectangle 11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6" cy="398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8" name="Rectangle 12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1" cy="398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9" name="Rectangle 13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2" cy="405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0" name="Rectangle 14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7" cy="405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471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9472" name="Rectangle 1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ctr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Arial Black" pitchFamily="32" charset="0"/>
              </a:defRPr>
            </a:lvl1pPr>
          </a:lstStyle>
          <a:p>
            <a:fld id="{96F79C32-2D8C-4439-85E0-9C8F8781FF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94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971800" y="1828800"/>
            <a:ext cx="6018213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9475" name="Rectangle 19"/>
          <p:cNvSpPr>
            <a:spLocks noGrp="1" noChangeArrowheads="1"/>
          </p:cNvSpPr>
          <p:nvPr/>
        </p:nvSpPr>
        <p:spPr bwMode="auto">
          <a:xfrm>
            <a:off x="2971800" y="4267200"/>
            <a:ext cx="6018213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850"/>
              </a:spcBef>
            </a:pPr>
            <a:r>
              <a:rPr lang="en-GB" sz="3400">
                <a:solidFill>
                  <a:srgbClr val="000000"/>
                </a:solidFill>
              </a:rPr>
              <a:t>Click to add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Arial" charset="0"/>
          <a:ea typeface="Microsoft YaHei" charset="-122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Arial" charset="0"/>
          <a:ea typeface="Microsoft YaHei" charset="-122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Arial" charset="0"/>
          <a:ea typeface="Microsoft YaHei" charset="-122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Arial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Arial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Arial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Arial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ctr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66"/>
            </a:gs>
            <a:gs pos="100000">
              <a:srgbClr val="5C9D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4716463" y="5345113"/>
            <a:ext cx="4425950" cy="1511300"/>
            <a:chOff x="2971" y="3367"/>
            <a:chExt cx="2788" cy="952"/>
          </a:xfrm>
        </p:grpSpPr>
        <p:sp>
          <p:nvSpPr>
            <p:cNvPr id="2050" name="Freeform 2"/>
            <p:cNvSpPr>
              <a:spLocks noChangeArrowheads="1"/>
            </p:cNvSpPr>
            <p:nvPr/>
          </p:nvSpPr>
          <p:spPr bwMode="auto">
            <a:xfrm>
              <a:off x="2971" y="3367"/>
              <a:ext cx="2788" cy="952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rgbClr val="006666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4602" y="4014"/>
              <a:ext cx="11" cy="17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>
              <a:off x="4596" y="3996"/>
              <a:ext cx="5" cy="17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>
              <a:off x="5180" y="3577"/>
              <a:ext cx="303" cy="740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" name="Freeform 6"/>
            <p:cNvSpPr>
              <a:spLocks noChangeArrowheads="1"/>
            </p:cNvSpPr>
            <p:nvPr/>
          </p:nvSpPr>
          <p:spPr bwMode="auto">
            <a:xfrm>
              <a:off x="4918" y="3553"/>
              <a:ext cx="313" cy="766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 noChangeArrowheads="1"/>
            </p:cNvSpPr>
            <p:nvPr/>
          </p:nvSpPr>
          <p:spPr bwMode="auto">
            <a:xfrm>
              <a:off x="4700" y="3697"/>
              <a:ext cx="274" cy="622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 noChangeArrowheads="1"/>
            </p:cNvSpPr>
            <p:nvPr/>
          </p:nvSpPr>
          <p:spPr bwMode="auto">
            <a:xfrm>
              <a:off x="4522" y="3709"/>
              <a:ext cx="212" cy="610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 noChangeArrowheads="1"/>
            </p:cNvSpPr>
            <p:nvPr/>
          </p:nvSpPr>
          <p:spPr bwMode="auto">
            <a:xfrm>
              <a:off x="4292" y="3936"/>
              <a:ext cx="166" cy="383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 noChangeArrowheads="1"/>
            </p:cNvSpPr>
            <p:nvPr/>
          </p:nvSpPr>
          <p:spPr bwMode="auto">
            <a:xfrm>
              <a:off x="4100" y="4020"/>
              <a:ext cx="165" cy="299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 noChangeArrowheads="1"/>
            </p:cNvSpPr>
            <p:nvPr/>
          </p:nvSpPr>
          <p:spPr bwMode="auto">
            <a:xfrm>
              <a:off x="3910" y="4038"/>
              <a:ext cx="236" cy="281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 noChangeArrowheads="1"/>
            </p:cNvSpPr>
            <p:nvPr/>
          </p:nvSpPr>
          <p:spPr bwMode="auto">
            <a:xfrm>
              <a:off x="3674" y="4086"/>
              <a:ext cx="195" cy="233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 noChangeArrowheads="1"/>
            </p:cNvSpPr>
            <p:nvPr/>
          </p:nvSpPr>
          <p:spPr bwMode="auto">
            <a:xfrm>
              <a:off x="3476" y="4068"/>
              <a:ext cx="189" cy="251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 noChangeArrowheads="1"/>
            </p:cNvSpPr>
            <p:nvPr/>
          </p:nvSpPr>
          <p:spPr bwMode="auto">
            <a:xfrm>
              <a:off x="3170" y="4188"/>
              <a:ext cx="229" cy="131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 noChangeArrowheads="1"/>
            </p:cNvSpPr>
            <p:nvPr/>
          </p:nvSpPr>
          <p:spPr bwMode="auto">
            <a:xfrm>
              <a:off x="3044" y="4218"/>
              <a:ext cx="88" cy="101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 noChangeArrowheads="1"/>
            </p:cNvSpPr>
            <p:nvPr/>
          </p:nvSpPr>
          <p:spPr bwMode="auto">
            <a:xfrm>
              <a:off x="5482" y="3367"/>
              <a:ext cx="277" cy="952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8013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8CA189D1-F05C-4521-A7E4-707F65E90A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"/>
          <p:cNvGrpSpPr>
            <a:grpSpLocks/>
          </p:cNvGrpSpPr>
          <p:nvPr/>
        </p:nvGrpSpPr>
        <p:grpSpPr bwMode="auto">
          <a:xfrm>
            <a:off x="0" y="3902075"/>
            <a:ext cx="3398838" cy="2947988"/>
            <a:chOff x="0" y="2458"/>
            <a:chExt cx="2141" cy="1857"/>
          </a:xfrm>
        </p:grpSpPr>
        <p:sp>
          <p:nvSpPr>
            <p:cNvPr id="20482" name="Freeform 2"/>
            <p:cNvSpPr>
              <a:spLocks noChangeArrowheads="1"/>
            </p:cNvSpPr>
            <p:nvPr/>
          </p:nvSpPr>
          <p:spPr bwMode="auto">
            <a:xfrm>
              <a:off x="0" y="2508"/>
              <a:ext cx="2141" cy="1803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" name="Freeform 3"/>
            <p:cNvSpPr>
              <a:spLocks noChangeArrowheads="1"/>
            </p:cNvSpPr>
            <p:nvPr/>
          </p:nvSpPr>
          <p:spPr bwMode="auto">
            <a:xfrm>
              <a:off x="0" y="2458"/>
              <a:ext cx="1853" cy="1857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" name="Freeform 4"/>
            <p:cNvSpPr>
              <a:spLocks noChangeArrowheads="1"/>
            </p:cNvSpPr>
            <p:nvPr/>
          </p:nvSpPr>
          <p:spPr bwMode="auto">
            <a:xfrm>
              <a:off x="0" y="2735"/>
              <a:ext cx="1744" cy="1576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5" name="Freeform 5"/>
            <p:cNvSpPr>
              <a:spLocks noChangeArrowheads="1"/>
            </p:cNvSpPr>
            <p:nvPr/>
          </p:nvSpPr>
          <p:spPr bwMode="auto">
            <a:xfrm>
              <a:off x="0" y="2544"/>
              <a:ext cx="1744" cy="1767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6" name="Oval 6"/>
            <p:cNvSpPr>
              <a:spLocks noChangeArrowheads="1"/>
            </p:cNvSpPr>
            <p:nvPr/>
          </p:nvSpPr>
          <p:spPr bwMode="auto">
            <a:xfrm>
              <a:off x="209" y="2784"/>
              <a:ext cx="85" cy="85"/>
            </a:xfrm>
            <a:prstGeom prst="ellipse">
              <a:avLst/>
            </a:prstGeom>
            <a:gradFill rotWithShape="0">
              <a:gsLst>
                <a:gs pos="0">
                  <a:srgbClr val="010199"/>
                </a:gs>
                <a:gs pos="100000">
                  <a:srgbClr val="00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Oval 7"/>
            <p:cNvSpPr>
              <a:spLocks noChangeArrowheads="1"/>
            </p:cNvSpPr>
            <p:nvPr/>
          </p:nvSpPr>
          <p:spPr bwMode="auto">
            <a:xfrm>
              <a:off x="1536" y="3884"/>
              <a:ext cx="91" cy="91"/>
            </a:xfrm>
            <a:prstGeom prst="ellipse">
              <a:avLst/>
            </a:prstGeom>
            <a:gradFill rotWithShape="0">
              <a:gsLst>
                <a:gs pos="0">
                  <a:srgbClr val="010199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Oval 8"/>
            <p:cNvSpPr>
              <a:spLocks noChangeArrowheads="1"/>
            </p:cNvSpPr>
            <p:nvPr/>
          </p:nvSpPr>
          <p:spPr bwMode="auto">
            <a:xfrm>
              <a:off x="791" y="2723"/>
              <a:ext cx="120" cy="120"/>
            </a:xfrm>
            <a:prstGeom prst="ellipse">
              <a:avLst/>
            </a:prstGeom>
            <a:gradFill rotWithShape="0">
              <a:gsLst>
                <a:gs pos="0">
                  <a:srgbClr val="010199"/>
                </a:gs>
                <a:gs pos="100000">
                  <a:srgbClr val="00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8013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6" charset="0"/>
              </a:defRPr>
            </a:lvl1pPr>
          </a:lstStyle>
          <a:p>
            <a:fld id="{BB647A37-BEAC-4672-9ED5-E27F65F948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charset="-122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charset="-122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charset="-122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1"/>
          <p:cNvGrpSpPr>
            <a:grpSpLocks/>
          </p:cNvGrpSpPr>
          <p:nvPr/>
        </p:nvGrpSpPr>
        <p:grpSpPr bwMode="auto">
          <a:xfrm>
            <a:off x="0" y="3902075"/>
            <a:ext cx="3398838" cy="2947988"/>
            <a:chOff x="0" y="2458"/>
            <a:chExt cx="2141" cy="1857"/>
          </a:xfrm>
        </p:grpSpPr>
        <p:sp>
          <p:nvSpPr>
            <p:cNvPr id="21506" name="Freeform 2"/>
            <p:cNvSpPr>
              <a:spLocks noChangeArrowheads="1"/>
            </p:cNvSpPr>
            <p:nvPr/>
          </p:nvSpPr>
          <p:spPr bwMode="auto">
            <a:xfrm>
              <a:off x="0" y="2508"/>
              <a:ext cx="2141" cy="1803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7" name="Freeform 3"/>
            <p:cNvSpPr>
              <a:spLocks noChangeArrowheads="1"/>
            </p:cNvSpPr>
            <p:nvPr/>
          </p:nvSpPr>
          <p:spPr bwMode="auto">
            <a:xfrm>
              <a:off x="0" y="2458"/>
              <a:ext cx="1853" cy="1857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8" name="Freeform 4"/>
            <p:cNvSpPr>
              <a:spLocks noChangeArrowheads="1"/>
            </p:cNvSpPr>
            <p:nvPr/>
          </p:nvSpPr>
          <p:spPr bwMode="auto">
            <a:xfrm>
              <a:off x="0" y="2735"/>
              <a:ext cx="1744" cy="1576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9" name="Freeform 5"/>
            <p:cNvSpPr>
              <a:spLocks noChangeArrowheads="1"/>
            </p:cNvSpPr>
            <p:nvPr/>
          </p:nvSpPr>
          <p:spPr bwMode="auto">
            <a:xfrm>
              <a:off x="0" y="2544"/>
              <a:ext cx="1744" cy="1767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" name="Oval 6"/>
            <p:cNvSpPr>
              <a:spLocks noChangeArrowheads="1"/>
            </p:cNvSpPr>
            <p:nvPr/>
          </p:nvSpPr>
          <p:spPr bwMode="auto">
            <a:xfrm>
              <a:off x="209" y="2784"/>
              <a:ext cx="85" cy="85"/>
            </a:xfrm>
            <a:prstGeom prst="ellipse">
              <a:avLst/>
            </a:prstGeom>
            <a:gradFill rotWithShape="0">
              <a:gsLst>
                <a:gs pos="0">
                  <a:srgbClr val="010199"/>
                </a:gs>
                <a:gs pos="100000">
                  <a:srgbClr val="00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" name="Oval 7"/>
            <p:cNvSpPr>
              <a:spLocks noChangeArrowheads="1"/>
            </p:cNvSpPr>
            <p:nvPr/>
          </p:nvSpPr>
          <p:spPr bwMode="auto">
            <a:xfrm>
              <a:off x="1536" y="3884"/>
              <a:ext cx="91" cy="91"/>
            </a:xfrm>
            <a:prstGeom prst="ellipse">
              <a:avLst/>
            </a:prstGeom>
            <a:gradFill rotWithShape="0">
              <a:gsLst>
                <a:gs pos="0">
                  <a:srgbClr val="010199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2" name="Oval 8"/>
            <p:cNvSpPr>
              <a:spLocks noChangeArrowheads="1"/>
            </p:cNvSpPr>
            <p:nvPr/>
          </p:nvSpPr>
          <p:spPr bwMode="auto">
            <a:xfrm>
              <a:off x="791" y="2723"/>
              <a:ext cx="120" cy="120"/>
            </a:xfrm>
            <a:prstGeom prst="ellipse">
              <a:avLst/>
            </a:prstGeom>
            <a:gradFill rotWithShape="0">
              <a:gsLst>
                <a:gs pos="0">
                  <a:srgbClr val="010199"/>
                </a:gs>
                <a:gs pos="100000">
                  <a:srgbClr val="00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73250"/>
            <a:ext cx="77708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/>
        </p:nvSpPr>
        <p:spPr bwMode="auto">
          <a:xfrm>
            <a:off x="1371600" y="3886200"/>
            <a:ext cx="6399213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eaLnBrk="1" hangingPunct="1">
              <a:spcBef>
                <a:spcPts val="800"/>
              </a:spcBef>
            </a:pPr>
            <a:r>
              <a:rPr lang="en-GB" sz="32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Click to add text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6" charset="0"/>
              </a:defRPr>
            </a:lvl1pPr>
          </a:lstStyle>
          <a:p>
            <a:fld id="{C4DEE4FC-B997-4E13-94A1-43F5E5604F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charset="-122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charset="-122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charset="-122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B2B2B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icrosoft YaHei" charset="-122"/>
        </a:defRPr>
      </a:lvl9pPr>
    </p:titleStyle>
    <p:bodyStyle>
      <a:lvl1pPr marL="342900" indent="-342900" algn="ctr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2pPr>
      <a:lvl3pPr marL="1143000" indent="-228600" algn="ctr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3pPr>
      <a:lvl4pPr marL="1600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4pPr>
      <a:lvl5pPr marL="20574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5pPr>
      <a:lvl6pPr marL="25146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6pPr>
      <a:lvl7pPr marL="29718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7pPr>
      <a:lvl8pPr marL="34290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8pPr>
      <a:lvl9pPr marL="3886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1"/>
          <p:cNvGrpSpPr>
            <a:grpSpLocks/>
          </p:cNvGrpSpPr>
          <p:nvPr/>
        </p:nvGrpSpPr>
        <p:grpSpPr bwMode="auto">
          <a:xfrm>
            <a:off x="0" y="0"/>
            <a:ext cx="8685213" cy="4875213"/>
            <a:chOff x="0" y="0"/>
            <a:chExt cx="5471" cy="3071"/>
          </a:xfrm>
        </p:grpSpPr>
        <p:sp>
          <p:nvSpPr>
            <p:cNvPr id="2253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383" cy="3071"/>
            </a:xfrm>
            <a:prstGeom prst="rect">
              <a:avLst/>
            </a:prstGeom>
            <a:solidFill>
              <a:srgbClr val="CC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31" name="Group 3"/>
            <p:cNvGrpSpPr>
              <a:grpSpLocks/>
            </p:cNvGrpSpPr>
            <p:nvPr/>
          </p:nvGrpSpPr>
          <p:grpSpPr bwMode="auto">
            <a:xfrm>
              <a:off x="240" y="893"/>
              <a:ext cx="5231" cy="114"/>
              <a:chOff x="240" y="893"/>
              <a:chExt cx="5231" cy="114"/>
            </a:xfrm>
          </p:grpSpPr>
          <p:sp>
            <p:nvSpPr>
              <p:cNvPr id="22532" name="Rectangle 4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1" cy="114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3" name="Line 5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1" cy="0"/>
              </a:xfrm>
              <a:prstGeom prst="line">
                <a:avLst/>
              </a:prstGeom>
              <a:noFill/>
              <a:ln w="19080" cap="sq">
                <a:solidFill>
                  <a:srgbClr val="3300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08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0813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914400" y="6251575"/>
            <a:ext cx="19796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352800" y="62484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ctr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000000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781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r" eaLnBrk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j-lt"/>
              </a:defRPr>
            </a:lvl1pPr>
          </a:lstStyle>
          <a:p>
            <a:fld id="{AE15D59D-2338-43CB-8CC7-4A9F6976EF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0" y="4876800"/>
            <a:ext cx="609600" cy="1588"/>
          </a:xfrm>
          <a:prstGeom prst="line">
            <a:avLst/>
          </a:prstGeom>
          <a:noFill/>
          <a:ln w="44280" cap="sq">
            <a:solidFill>
              <a:srgbClr val="33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Microsoft YaHei" charset="-122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Microsoft YaHei" charset="-122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Microsoft YaHei" charset="-122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1"/>
          <p:cNvGrpSpPr>
            <a:grpSpLocks/>
          </p:cNvGrpSpPr>
          <p:nvPr/>
        </p:nvGrpSpPr>
        <p:grpSpPr bwMode="auto">
          <a:xfrm>
            <a:off x="0" y="0"/>
            <a:ext cx="8761413" cy="5942013"/>
            <a:chOff x="0" y="0"/>
            <a:chExt cx="5519" cy="3743"/>
          </a:xfrm>
        </p:grpSpPr>
        <p:sp>
          <p:nvSpPr>
            <p:cNvPr id="2355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103" cy="3071"/>
            </a:xfrm>
            <a:prstGeom prst="rect">
              <a:avLst/>
            </a:prstGeom>
            <a:solidFill>
              <a:srgbClr val="CC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55" name="Group 3"/>
            <p:cNvGrpSpPr>
              <a:grpSpLocks/>
            </p:cNvGrpSpPr>
            <p:nvPr/>
          </p:nvGrpSpPr>
          <p:grpSpPr bwMode="auto">
            <a:xfrm>
              <a:off x="0" y="2208"/>
              <a:ext cx="5519" cy="1535"/>
              <a:chOff x="0" y="2208"/>
              <a:chExt cx="5519" cy="1535"/>
            </a:xfrm>
          </p:grpSpPr>
          <p:sp>
            <p:nvSpPr>
              <p:cNvPr id="23556" name="Rectangle 4"/>
              <p:cNvSpPr>
                <a:spLocks noChangeArrowheads="1"/>
              </p:cNvSpPr>
              <p:nvPr/>
            </p:nvSpPr>
            <p:spPr bwMode="auto">
              <a:xfrm>
                <a:off x="624" y="2208"/>
                <a:ext cx="4895" cy="1535"/>
              </a:xfrm>
              <a:prstGeom prst="rect">
                <a:avLst/>
              </a:prstGeom>
              <a:solidFill>
                <a:srgbClr val="3300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7" name="Rectangle 5"/>
              <p:cNvSpPr>
                <a:spLocks noChangeArrowheads="1"/>
              </p:cNvSpPr>
              <p:nvPr/>
            </p:nvSpPr>
            <p:spPr bwMode="auto">
              <a:xfrm>
                <a:off x="654" y="2352"/>
                <a:ext cx="4817" cy="1346"/>
              </a:xfrm>
              <a:prstGeom prst="rect">
                <a:avLst/>
              </a:prstGeom>
              <a:solidFill>
                <a:srgbClr val="FFFF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8" name="Line 6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3" cy="0"/>
              </a:xfrm>
              <a:prstGeom prst="line">
                <a:avLst/>
              </a:prstGeom>
              <a:noFill/>
              <a:ln w="50760" cap="sq">
                <a:solidFill>
                  <a:srgbClr val="3300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59" name="Group 7"/>
            <p:cNvGrpSpPr>
              <a:grpSpLocks/>
            </p:cNvGrpSpPr>
            <p:nvPr/>
          </p:nvGrpSpPr>
          <p:grpSpPr bwMode="auto">
            <a:xfrm>
              <a:off x="400" y="336"/>
              <a:ext cx="5087" cy="191"/>
              <a:chOff x="400" y="336"/>
              <a:chExt cx="5087" cy="191"/>
            </a:xfrm>
          </p:grpSpPr>
          <p:sp>
            <p:nvSpPr>
              <p:cNvPr id="23560" name="Rectangle 8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5" cy="19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1" name="Line 9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7" cy="0"/>
              </a:xfrm>
              <a:prstGeom prst="line">
                <a:avLst/>
              </a:prstGeom>
              <a:noFill/>
              <a:ln w="44280" cap="sq">
                <a:solidFill>
                  <a:srgbClr val="3300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56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143000"/>
            <a:ext cx="6627813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3563" name="Rectangle 11"/>
          <p:cNvSpPr>
            <a:spLocks noGrp="1" noChangeArrowheads="1"/>
          </p:cNvSpPr>
          <p:nvPr/>
        </p:nvSpPr>
        <p:spPr bwMode="auto">
          <a:xfrm>
            <a:off x="1371600" y="3962400"/>
            <a:ext cx="6856413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ts val="700"/>
              </a:spcBef>
            </a:pPr>
            <a:r>
              <a:rPr lang="en-GB" sz="2800">
                <a:solidFill>
                  <a:srgbClr val="000000"/>
                </a:solidFill>
              </a:rPr>
              <a:t>Click to add text</a:t>
            </a:r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912813" y="6251575"/>
            <a:ext cx="19034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3354388" y="6248400"/>
            <a:ext cx="28940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ctr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000000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6781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r" eaLnBrk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j-lt"/>
              </a:defRPr>
            </a:lvl1pPr>
          </a:lstStyle>
          <a:p>
            <a:fld id="{9097FF1B-D39C-4E4E-93E7-282CFA9EFE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Times New Roman" pitchFamily="16" charset="0"/>
          <a:ea typeface="Microsoft YaHei" charset="-122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Times New Roman" pitchFamily="16" charset="0"/>
          <a:ea typeface="Microsoft YaHei" charset="-122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Times New Roman" pitchFamily="16" charset="0"/>
          <a:ea typeface="Microsoft YaHei" charset="-122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Times New Roman" pitchFamily="16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Times New Roman" pitchFamily="16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Times New Roman" pitchFamily="16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Times New Roman" pitchFamily="16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ctr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ctr" defTabSz="457200" rtl="0" fontAlgn="base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1"/>
          <p:cNvGrpSpPr>
            <a:grpSpLocks/>
          </p:cNvGrpSpPr>
          <p:nvPr/>
        </p:nvGrpSpPr>
        <p:grpSpPr bwMode="auto">
          <a:xfrm>
            <a:off x="1071563" y="304800"/>
            <a:ext cx="7613650" cy="1104900"/>
            <a:chOff x="675" y="192"/>
            <a:chExt cx="4796" cy="696"/>
          </a:xfrm>
        </p:grpSpPr>
        <p:sp>
          <p:nvSpPr>
            <p:cNvPr id="24578" name="Oval 2"/>
            <p:cNvSpPr>
              <a:spLocks noChangeArrowheads="1"/>
            </p:cNvSpPr>
            <p:nvPr/>
          </p:nvSpPr>
          <p:spPr bwMode="auto">
            <a:xfrm flipH="1">
              <a:off x="3067" y="192"/>
              <a:ext cx="695" cy="695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" name="Oval 3"/>
            <p:cNvSpPr>
              <a:spLocks noChangeArrowheads="1"/>
            </p:cNvSpPr>
            <p:nvPr/>
          </p:nvSpPr>
          <p:spPr bwMode="auto">
            <a:xfrm flipH="1">
              <a:off x="4776" y="192"/>
              <a:ext cx="694" cy="695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0" name="Oval 4"/>
            <p:cNvSpPr>
              <a:spLocks noChangeArrowheads="1"/>
            </p:cNvSpPr>
            <p:nvPr/>
          </p:nvSpPr>
          <p:spPr bwMode="auto">
            <a:xfrm flipH="1">
              <a:off x="675" y="193"/>
              <a:ext cx="694" cy="695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1" name="Oval 5"/>
            <p:cNvSpPr>
              <a:spLocks noChangeArrowheads="1"/>
            </p:cNvSpPr>
            <p:nvPr/>
          </p:nvSpPr>
          <p:spPr bwMode="auto">
            <a:xfrm flipH="1">
              <a:off x="3983" y="192"/>
              <a:ext cx="694" cy="695"/>
            </a:xfrm>
            <a:prstGeom prst="ellipse">
              <a:avLst/>
            </a:prstGeom>
            <a:noFill/>
            <a:ln w="28440" cap="sq">
              <a:solidFill>
                <a:srgbClr val="D9D8E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Oval 6"/>
            <p:cNvSpPr>
              <a:spLocks noChangeArrowheads="1"/>
            </p:cNvSpPr>
            <p:nvPr/>
          </p:nvSpPr>
          <p:spPr bwMode="auto">
            <a:xfrm flipH="1">
              <a:off x="1486" y="192"/>
              <a:ext cx="694" cy="695"/>
            </a:xfrm>
            <a:prstGeom prst="ellipse">
              <a:avLst/>
            </a:prstGeom>
            <a:noFill/>
            <a:ln w="28440" cap="sq">
              <a:solidFill>
                <a:srgbClr val="D9D8E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ctr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r" eaLnBrk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D59ED683-FB46-4997-9B1A-03AB9496E4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1"/>
          <p:cNvGrpSpPr>
            <a:grpSpLocks/>
          </p:cNvGrpSpPr>
          <p:nvPr/>
        </p:nvGrpSpPr>
        <p:grpSpPr bwMode="auto">
          <a:xfrm>
            <a:off x="1658938" y="1600200"/>
            <a:ext cx="6835775" cy="3198813"/>
            <a:chOff x="1045" y="1008"/>
            <a:chExt cx="4306" cy="2015"/>
          </a:xfrm>
        </p:grpSpPr>
        <p:sp>
          <p:nvSpPr>
            <p:cNvPr id="25602" name="Oval 2"/>
            <p:cNvSpPr>
              <a:spLocks noChangeArrowheads="1"/>
            </p:cNvSpPr>
            <p:nvPr/>
          </p:nvSpPr>
          <p:spPr bwMode="auto">
            <a:xfrm flipH="1">
              <a:off x="4392" y="1008"/>
              <a:ext cx="959" cy="959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" name="Oval 3"/>
            <p:cNvSpPr>
              <a:spLocks noChangeArrowheads="1"/>
            </p:cNvSpPr>
            <p:nvPr/>
          </p:nvSpPr>
          <p:spPr bwMode="auto">
            <a:xfrm flipH="1">
              <a:off x="3264" y="1008"/>
              <a:ext cx="959" cy="959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4" name="Oval 4"/>
            <p:cNvSpPr>
              <a:spLocks noChangeArrowheads="1"/>
            </p:cNvSpPr>
            <p:nvPr/>
          </p:nvSpPr>
          <p:spPr bwMode="auto">
            <a:xfrm flipH="1">
              <a:off x="2136" y="1008"/>
              <a:ext cx="959" cy="959"/>
            </a:xfrm>
            <a:prstGeom prst="ellipse">
              <a:avLst/>
            </a:prstGeom>
            <a:noFill/>
            <a:ln w="28440" cap="sq">
              <a:solidFill>
                <a:srgbClr val="D9D8E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5" name="Oval 5"/>
            <p:cNvSpPr>
              <a:spLocks noChangeArrowheads="1"/>
            </p:cNvSpPr>
            <p:nvPr/>
          </p:nvSpPr>
          <p:spPr bwMode="auto">
            <a:xfrm flipH="1">
              <a:off x="2136" y="2064"/>
              <a:ext cx="959" cy="959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" name="Oval 6"/>
            <p:cNvSpPr>
              <a:spLocks noChangeArrowheads="1"/>
            </p:cNvSpPr>
            <p:nvPr/>
          </p:nvSpPr>
          <p:spPr bwMode="auto">
            <a:xfrm flipH="1">
              <a:off x="1045" y="2064"/>
              <a:ext cx="959" cy="959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" name="Oval 7"/>
            <p:cNvSpPr>
              <a:spLocks noChangeArrowheads="1"/>
            </p:cNvSpPr>
            <p:nvPr/>
          </p:nvSpPr>
          <p:spPr bwMode="auto">
            <a:xfrm flipH="1">
              <a:off x="4392" y="2064"/>
              <a:ext cx="959" cy="959"/>
            </a:xfrm>
            <a:prstGeom prst="ellipse">
              <a:avLst/>
            </a:prstGeom>
            <a:noFill/>
            <a:ln w="28440" cap="sq">
              <a:solidFill>
                <a:srgbClr val="D9D8E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8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ctr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5610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r" eaLnBrk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13D982FB-DC6A-4839-8A80-86CDCE0134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0813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/>
        </p:nvSpPr>
        <p:spPr bwMode="auto">
          <a:xfrm>
            <a:off x="2057400" y="3505200"/>
            <a:ext cx="6399213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r" eaLnBrk="1" hangingPunct="1">
              <a:spcBef>
                <a:spcPts val="800"/>
              </a:spcBef>
            </a:pPr>
            <a:r>
              <a:rPr lang="en-GB" sz="3200">
                <a:solidFill>
                  <a:srgbClr val="000000"/>
                </a:solidFill>
              </a:rPr>
              <a:t>Click to add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r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2pPr>
      <a:lvl3pPr marL="1143000" indent="-228600" algn="ctr" defTabSz="457200" rtl="0" fontAlgn="base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66"/>
            </a:gs>
            <a:gs pos="100000">
              <a:srgbClr val="5C9D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roup 1"/>
          <p:cNvGrpSpPr>
            <a:grpSpLocks/>
          </p:cNvGrpSpPr>
          <p:nvPr/>
        </p:nvGrpSpPr>
        <p:grpSpPr bwMode="auto">
          <a:xfrm>
            <a:off x="4716463" y="5345113"/>
            <a:ext cx="4425950" cy="1511300"/>
            <a:chOff x="2971" y="3367"/>
            <a:chExt cx="2788" cy="952"/>
          </a:xfrm>
        </p:grpSpPr>
        <p:sp>
          <p:nvSpPr>
            <p:cNvPr id="3074" name="Freeform 2"/>
            <p:cNvSpPr>
              <a:spLocks noChangeArrowheads="1"/>
            </p:cNvSpPr>
            <p:nvPr/>
          </p:nvSpPr>
          <p:spPr bwMode="auto">
            <a:xfrm>
              <a:off x="2971" y="3367"/>
              <a:ext cx="2788" cy="952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rgbClr val="006666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" name="Freeform 3"/>
            <p:cNvSpPr>
              <a:spLocks noChangeArrowheads="1"/>
            </p:cNvSpPr>
            <p:nvPr/>
          </p:nvSpPr>
          <p:spPr bwMode="auto">
            <a:xfrm>
              <a:off x="4602" y="4014"/>
              <a:ext cx="11" cy="17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" name="Freeform 4"/>
            <p:cNvSpPr>
              <a:spLocks noChangeArrowheads="1"/>
            </p:cNvSpPr>
            <p:nvPr/>
          </p:nvSpPr>
          <p:spPr bwMode="auto">
            <a:xfrm>
              <a:off x="4596" y="3996"/>
              <a:ext cx="5" cy="17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" name="Freeform 5"/>
            <p:cNvSpPr>
              <a:spLocks noChangeArrowheads="1"/>
            </p:cNvSpPr>
            <p:nvPr/>
          </p:nvSpPr>
          <p:spPr bwMode="auto">
            <a:xfrm>
              <a:off x="5180" y="3577"/>
              <a:ext cx="303" cy="740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" name="Freeform 6"/>
            <p:cNvSpPr>
              <a:spLocks noChangeArrowheads="1"/>
            </p:cNvSpPr>
            <p:nvPr/>
          </p:nvSpPr>
          <p:spPr bwMode="auto">
            <a:xfrm>
              <a:off x="4918" y="3553"/>
              <a:ext cx="313" cy="766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 noChangeArrowheads="1"/>
            </p:cNvSpPr>
            <p:nvPr/>
          </p:nvSpPr>
          <p:spPr bwMode="auto">
            <a:xfrm>
              <a:off x="4700" y="3697"/>
              <a:ext cx="274" cy="622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 noChangeArrowheads="1"/>
            </p:cNvSpPr>
            <p:nvPr/>
          </p:nvSpPr>
          <p:spPr bwMode="auto">
            <a:xfrm>
              <a:off x="4522" y="3709"/>
              <a:ext cx="212" cy="610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 noChangeArrowheads="1"/>
            </p:cNvSpPr>
            <p:nvPr/>
          </p:nvSpPr>
          <p:spPr bwMode="auto">
            <a:xfrm>
              <a:off x="4292" y="3936"/>
              <a:ext cx="166" cy="383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 noChangeArrowheads="1"/>
            </p:cNvSpPr>
            <p:nvPr/>
          </p:nvSpPr>
          <p:spPr bwMode="auto">
            <a:xfrm>
              <a:off x="4100" y="4020"/>
              <a:ext cx="165" cy="299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 noChangeArrowheads="1"/>
            </p:cNvSpPr>
            <p:nvPr/>
          </p:nvSpPr>
          <p:spPr bwMode="auto">
            <a:xfrm>
              <a:off x="3910" y="4038"/>
              <a:ext cx="236" cy="281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 noChangeArrowheads="1"/>
            </p:cNvSpPr>
            <p:nvPr/>
          </p:nvSpPr>
          <p:spPr bwMode="auto">
            <a:xfrm>
              <a:off x="3674" y="4086"/>
              <a:ext cx="195" cy="233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Freeform 13"/>
            <p:cNvSpPr>
              <a:spLocks noChangeArrowheads="1"/>
            </p:cNvSpPr>
            <p:nvPr/>
          </p:nvSpPr>
          <p:spPr bwMode="auto">
            <a:xfrm>
              <a:off x="3476" y="4068"/>
              <a:ext cx="189" cy="251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Freeform 14"/>
            <p:cNvSpPr>
              <a:spLocks noChangeArrowheads="1"/>
            </p:cNvSpPr>
            <p:nvPr/>
          </p:nvSpPr>
          <p:spPr bwMode="auto">
            <a:xfrm>
              <a:off x="3170" y="4188"/>
              <a:ext cx="229" cy="131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Freeform 15"/>
            <p:cNvSpPr>
              <a:spLocks noChangeArrowheads="1"/>
            </p:cNvSpPr>
            <p:nvPr/>
          </p:nvSpPr>
          <p:spPr bwMode="auto">
            <a:xfrm>
              <a:off x="3044" y="4218"/>
              <a:ext cx="88" cy="101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Freeform 16"/>
            <p:cNvSpPr>
              <a:spLocks noChangeArrowheads="1"/>
            </p:cNvSpPr>
            <p:nvPr/>
          </p:nvSpPr>
          <p:spPr bwMode="auto">
            <a:xfrm>
              <a:off x="5482" y="3367"/>
              <a:ext cx="277" cy="952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rgbClr val="008A8A"/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00200"/>
            <a:ext cx="7770813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90" name="Rectangle 18"/>
          <p:cNvSpPr>
            <a:spLocks noGrp="1" noChangeArrowheads="1"/>
          </p:cNvSpPr>
          <p:nvPr/>
        </p:nvSpPr>
        <p:spPr bwMode="auto">
          <a:xfrm>
            <a:off x="1371600" y="3733800"/>
            <a:ext cx="6399213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eaLnBrk="1" hangingPunct="1">
              <a:spcBef>
                <a:spcPts val="900"/>
              </a:spcBef>
            </a:pPr>
            <a:r>
              <a:rPr lang="en-GB" sz="36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</a:rPr>
              <a:t>Click to add text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F3DFD6CB-4EE5-42D4-A61B-1DC2828705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951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9pPr>
    </p:titleStyle>
    <p:bodyStyle>
      <a:lvl1pPr marL="342900" indent="-342900" algn="ctr" defTabSz="457200" rtl="0" fontAlgn="base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ctr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8013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fld id="{460F31ED-01D8-4558-ADBE-E7673904FD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2" name="Freeform 6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 cap="flat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457200" y="6172200"/>
            <a:ext cx="8229600" cy="1588"/>
          </a:xfrm>
          <a:prstGeom prst="line">
            <a:avLst/>
          </a:prstGeom>
          <a:noFill/>
          <a:ln w="19080" cap="sq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Microsoft YaHei" charset="-122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Microsoft YaHei" charset="-122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Microsoft YaHei" charset="-122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Microsoft YaHei" charset="-122"/>
        </a:defRPr>
      </a:lvl9pPr>
    </p:titleStyle>
    <p:bodyStyle>
      <a:lvl1pPr marL="342900" indent="-342900" algn="l" defTabSz="457200" rtl="0" fontAlgn="base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0"/>
            <a:ext cx="7621588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981200" y="3962400"/>
            <a:ext cx="6551613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</a:pPr>
            <a:r>
              <a:rPr lang="en-GB" sz="2800">
                <a:solidFill>
                  <a:srgbClr val="000000"/>
                </a:solidFill>
              </a:rPr>
              <a:t>Click to add text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3638"/>
            <a:ext cx="2894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fld id="{E621D525-95A6-4B91-B39F-7E26B5033E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6" name="Freeform 6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 cap="flat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981200" y="3962400"/>
            <a:ext cx="6511925" cy="1588"/>
          </a:xfrm>
          <a:prstGeom prst="line">
            <a:avLst/>
          </a:prstGeom>
          <a:noFill/>
          <a:ln w="19080" cap="sq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956" r:id="rId12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6633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6633"/>
          </a:solidFill>
          <a:latin typeface="Garamond" pitchFamily="16" charset="0"/>
          <a:ea typeface="Microsoft YaHei" charset="-122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6633"/>
          </a:solidFill>
          <a:latin typeface="Garamond" pitchFamily="16" charset="0"/>
          <a:ea typeface="Microsoft YaHei" charset="-122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6633"/>
          </a:solidFill>
          <a:latin typeface="Garamond" pitchFamily="16" charset="0"/>
          <a:ea typeface="Microsoft YaHei" charset="-122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6633"/>
          </a:solidFill>
          <a:latin typeface="Garamond" pitchFamily="16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6633"/>
          </a:solidFill>
          <a:latin typeface="Garamond" pitchFamily="16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6633"/>
          </a:solidFill>
          <a:latin typeface="Garamond" pitchFamily="16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6633"/>
          </a:solidFill>
          <a:latin typeface="Garamond" pitchFamily="16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6633"/>
          </a:solidFill>
          <a:latin typeface="Garamond" pitchFamily="16" charset="0"/>
          <a:ea typeface="Microsoft YaHei" charset="-122"/>
        </a:defRPr>
      </a:lvl9pPr>
    </p:titleStyle>
    <p:bodyStyle>
      <a:lvl1pPr marL="342900" indent="-34290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ctr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08813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08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6294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r" eaLnBrk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2766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ctr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1524000" y="6248400"/>
            <a:ext cx="12938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eaLnBrk="1">
              <a:buSzPct val="45000"/>
              <a:buFont typeface="Wingdings" charset="2"/>
              <a:buNone/>
              <a:tabLst>
                <a:tab pos="7239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4A23A06A-0463-46B8-8228-4EDD48A896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1371600" y="303213"/>
            <a:ext cx="1588" cy="1298575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33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99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1371600"/>
            <a:ext cx="6475413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/>
        </p:nvSpPr>
        <p:spPr bwMode="auto">
          <a:xfrm>
            <a:off x="2133600" y="3733800"/>
            <a:ext cx="6475413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750"/>
              </a:spcBef>
            </a:pPr>
            <a:r>
              <a:rPr lang="en-GB" sz="3000">
                <a:solidFill>
                  <a:srgbClr val="000000"/>
                </a:solidFill>
              </a:rPr>
              <a:t>Click to add text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086600" y="6248400"/>
            <a:ext cx="1522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r" eaLnBrk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8100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ctr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209800" y="6248400"/>
            <a:ext cx="12176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eaLnBrk="1">
              <a:buSzPct val="45000"/>
              <a:buFont typeface="Wingdings" charset="2"/>
              <a:buNone/>
              <a:tabLst>
                <a:tab pos="7239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B49BB785-9250-4C1A-B788-55EC36847C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905000" y="1219200"/>
            <a:ext cx="1588" cy="2057400"/>
          </a:xfrm>
          <a:prstGeom prst="line">
            <a:avLst/>
          </a:prstGeom>
          <a:noFill/>
          <a:ln w="3492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rgbClr val="33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rgbClr val="99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954" r:id="rId12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ctr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Line 1"/>
          <p:cNvSpPr>
            <a:spLocks noChangeShapeType="1"/>
          </p:cNvSpPr>
          <p:nvPr/>
        </p:nvSpPr>
        <p:spPr bwMode="auto">
          <a:xfrm>
            <a:off x="7962900" y="152400"/>
            <a:ext cx="1588" cy="1524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2213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8013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ctr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r" eaLnBrk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E8A8FB2E-2088-4B2E-9298-418F5F2C7AC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8153400" y="152400"/>
            <a:ext cx="790575" cy="1293813"/>
            <a:chOff x="5136" y="96"/>
            <a:chExt cx="498" cy="815"/>
          </a:xfrm>
        </p:grpSpPr>
        <p:sp>
          <p:nvSpPr>
            <p:cNvPr id="8200" name="Oval 8"/>
            <p:cNvSpPr>
              <a:spLocks noChangeArrowheads="1"/>
            </p:cNvSpPr>
            <p:nvPr/>
          </p:nvSpPr>
          <p:spPr bwMode="auto">
            <a:xfrm>
              <a:off x="5136" y="96"/>
              <a:ext cx="75" cy="75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Oval 9"/>
            <p:cNvSpPr>
              <a:spLocks noChangeArrowheads="1"/>
            </p:cNvSpPr>
            <p:nvPr/>
          </p:nvSpPr>
          <p:spPr bwMode="auto">
            <a:xfrm>
              <a:off x="5242" y="96"/>
              <a:ext cx="75" cy="75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Oval 10"/>
            <p:cNvSpPr>
              <a:spLocks noChangeArrowheads="1"/>
            </p:cNvSpPr>
            <p:nvPr/>
          </p:nvSpPr>
          <p:spPr bwMode="auto">
            <a:xfrm>
              <a:off x="5348" y="96"/>
              <a:ext cx="75" cy="75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Oval 11"/>
            <p:cNvSpPr>
              <a:spLocks noChangeArrowheads="1"/>
            </p:cNvSpPr>
            <p:nvPr/>
          </p:nvSpPr>
          <p:spPr bwMode="auto">
            <a:xfrm>
              <a:off x="5136" y="202"/>
              <a:ext cx="75" cy="75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Oval 12"/>
            <p:cNvSpPr>
              <a:spLocks noChangeArrowheads="1"/>
            </p:cNvSpPr>
            <p:nvPr/>
          </p:nvSpPr>
          <p:spPr bwMode="auto">
            <a:xfrm>
              <a:off x="5242" y="202"/>
              <a:ext cx="75" cy="75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Oval 13"/>
            <p:cNvSpPr>
              <a:spLocks noChangeArrowheads="1"/>
            </p:cNvSpPr>
            <p:nvPr/>
          </p:nvSpPr>
          <p:spPr bwMode="auto">
            <a:xfrm>
              <a:off x="5348" y="202"/>
              <a:ext cx="75" cy="75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Oval 14"/>
            <p:cNvSpPr>
              <a:spLocks noChangeArrowheads="1"/>
            </p:cNvSpPr>
            <p:nvPr/>
          </p:nvSpPr>
          <p:spPr bwMode="auto">
            <a:xfrm>
              <a:off x="5453" y="202"/>
              <a:ext cx="75" cy="75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Oval 15"/>
            <p:cNvSpPr>
              <a:spLocks noChangeArrowheads="1"/>
            </p:cNvSpPr>
            <p:nvPr/>
          </p:nvSpPr>
          <p:spPr bwMode="auto">
            <a:xfrm>
              <a:off x="5136" y="308"/>
              <a:ext cx="75" cy="75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Oval 16"/>
            <p:cNvSpPr>
              <a:spLocks noChangeArrowheads="1"/>
            </p:cNvSpPr>
            <p:nvPr/>
          </p:nvSpPr>
          <p:spPr bwMode="auto">
            <a:xfrm>
              <a:off x="5242" y="308"/>
              <a:ext cx="75" cy="75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Oval 17"/>
            <p:cNvSpPr>
              <a:spLocks noChangeArrowheads="1"/>
            </p:cNvSpPr>
            <p:nvPr/>
          </p:nvSpPr>
          <p:spPr bwMode="auto">
            <a:xfrm>
              <a:off x="5348" y="308"/>
              <a:ext cx="75" cy="75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Oval 18"/>
            <p:cNvSpPr>
              <a:spLocks noChangeArrowheads="1"/>
            </p:cNvSpPr>
            <p:nvPr/>
          </p:nvSpPr>
          <p:spPr bwMode="auto">
            <a:xfrm>
              <a:off x="5453" y="308"/>
              <a:ext cx="75" cy="75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Oval 19"/>
            <p:cNvSpPr>
              <a:spLocks noChangeArrowheads="1"/>
            </p:cNvSpPr>
            <p:nvPr/>
          </p:nvSpPr>
          <p:spPr bwMode="auto">
            <a:xfrm>
              <a:off x="5559" y="308"/>
              <a:ext cx="75" cy="75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Oval 20"/>
            <p:cNvSpPr>
              <a:spLocks noChangeArrowheads="1"/>
            </p:cNvSpPr>
            <p:nvPr/>
          </p:nvSpPr>
          <p:spPr bwMode="auto">
            <a:xfrm>
              <a:off x="5136" y="413"/>
              <a:ext cx="75" cy="75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Oval 21"/>
            <p:cNvSpPr>
              <a:spLocks noChangeArrowheads="1"/>
            </p:cNvSpPr>
            <p:nvPr/>
          </p:nvSpPr>
          <p:spPr bwMode="auto">
            <a:xfrm>
              <a:off x="5242" y="413"/>
              <a:ext cx="75" cy="75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Oval 22"/>
            <p:cNvSpPr>
              <a:spLocks noChangeArrowheads="1"/>
            </p:cNvSpPr>
            <p:nvPr/>
          </p:nvSpPr>
          <p:spPr bwMode="auto">
            <a:xfrm>
              <a:off x="5348" y="413"/>
              <a:ext cx="75" cy="75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auto">
            <a:xfrm>
              <a:off x="5453" y="413"/>
              <a:ext cx="75" cy="75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Oval 24"/>
            <p:cNvSpPr>
              <a:spLocks noChangeArrowheads="1"/>
            </p:cNvSpPr>
            <p:nvPr/>
          </p:nvSpPr>
          <p:spPr bwMode="auto">
            <a:xfrm>
              <a:off x="5136" y="519"/>
              <a:ext cx="75" cy="75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Oval 25"/>
            <p:cNvSpPr>
              <a:spLocks noChangeArrowheads="1"/>
            </p:cNvSpPr>
            <p:nvPr/>
          </p:nvSpPr>
          <p:spPr bwMode="auto">
            <a:xfrm>
              <a:off x="5242" y="519"/>
              <a:ext cx="75" cy="75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Oval 26"/>
            <p:cNvSpPr>
              <a:spLocks noChangeArrowheads="1"/>
            </p:cNvSpPr>
            <p:nvPr/>
          </p:nvSpPr>
          <p:spPr bwMode="auto">
            <a:xfrm>
              <a:off x="5348" y="519"/>
              <a:ext cx="75" cy="75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Oval 27"/>
            <p:cNvSpPr>
              <a:spLocks noChangeArrowheads="1"/>
            </p:cNvSpPr>
            <p:nvPr/>
          </p:nvSpPr>
          <p:spPr bwMode="auto">
            <a:xfrm>
              <a:off x="5453" y="519"/>
              <a:ext cx="75" cy="75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Oval 28"/>
            <p:cNvSpPr>
              <a:spLocks noChangeArrowheads="1"/>
            </p:cNvSpPr>
            <p:nvPr/>
          </p:nvSpPr>
          <p:spPr bwMode="auto">
            <a:xfrm>
              <a:off x="5559" y="519"/>
              <a:ext cx="75" cy="75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Oval 29"/>
            <p:cNvSpPr>
              <a:spLocks noChangeArrowheads="1"/>
            </p:cNvSpPr>
            <p:nvPr/>
          </p:nvSpPr>
          <p:spPr bwMode="auto">
            <a:xfrm>
              <a:off x="5136" y="625"/>
              <a:ext cx="75" cy="75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Oval 30"/>
            <p:cNvSpPr>
              <a:spLocks noChangeArrowheads="1"/>
            </p:cNvSpPr>
            <p:nvPr/>
          </p:nvSpPr>
          <p:spPr bwMode="auto">
            <a:xfrm>
              <a:off x="5242" y="625"/>
              <a:ext cx="75" cy="75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Oval 31"/>
            <p:cNvSpPr>
              <a:spLocks noChangeArrowheads="1"/>
            </p:cNvSpPr>
            <p:nvPr/>
          </p:nvSpPr>
          <p:spPr bwMode="auto">
            <a:xfrm>
              <a:off x="5348" y="625"/>
              <a:ext cx="75" cy="75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Oval 32"/>
            <p:cNvSpPr>
              <a:spLocks noChangeArrowheads="1"/>
            </p:cNvSpPr>
            <p:nvPr/>
          </p:nvSpPr>
          <p:spPr bwMode="auto">
            <a:xfrm>
              <a:off x="5453" y="625"/>
              <a:ext cx="75" cy="75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auto">
            <a:xfrm>
              <a:off x="5136" y="731"/>
              <a:ext cx="75" cy="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Oval 34"/>
            <p:cNvSpPr>
              <a:spLocks noChangeArrowheads="1"/>
            </p:cNvSpPr>
            <p:nvPr/>
          </p:nvSpPr>
          <p:spPr bwMode="auto">
            <a:xfrm>
              <a:off x="5242" y="731"/>
              <a:ext cx="75" cy="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auto">
            <a:xfrm>
              <a:off x="5348" y="731"/>
              <a:ext cx="75" cy="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Oval 36"/>
            <p:cNvSpPr>
              <a:spLocks noChangeArrowheads="1"/>
            </p:cNvSpPr>
            <p:nvPr/>
          </p:nvSpPr>
          <p:spPr bwMode="auto">
            <a:xfrm>
              <a:off x="5453" y="731"/>
              <a:ext cx="75" cy="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9" name="Oval 37"/>
            <p:cNvSpPr>
              <a:spLocks noChangeArrowheads="1"/>
            </p:cNvSpPr>
            <p:nvPr/>
          </p:nvSpPr>
          <p:spPr bwMode="auto">
            <a:xfrm>
              <a:off x="5242" y="837"/>
              <a:ext cx="75" cy="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Oval 38"/>
            <p:cNvSpPr>
              <a:spLocks noChangeArrowheads="1"/>
            </p:cNvSpPr>
            <p:nvPr/>
          </p:nvSpPr>
          <p:spPr bwMode="auto">
            <a:xfrm>
              <a:off x="5453" y="837"/>
              <a:ext cx="75" cy="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Arial" charset="0"/>
          <a:ea typeface="Microsoft YaHei" charset="-122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Arial" charset="0"/>
          <a:ea typeface="Microsoft YaHei" charset="-122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Arial" charset="0"/>
          <a:ea typeface="Microsoft YaHei" charset="-122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Arial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Arial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Arial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Arial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Line 1"/>
          <p:cNvSpPr>
            <a:spLocks noChangeShapeType="1"/>
          </p:cNvSpPr>
          <p:nvPr/>
        </p:nvSpPr>
        <p:spPr bwMode="auto">
          <a:xfrm>
            <a:off x="7315200" y="1066800"/>
            <a:ext cx="1588" cy="4495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466725"/>
            <a:ext cx="6780212" cy="213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/>
        </p:nvSpPr>
        <p:spPr bwMode="auto">
          <a:xfrm>
            <a:off x="849313" y="3049588"/>
            <a:ext cx="6246812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r" eaLnBrk="1" hangingPunct="1">
              <a:spcBef>
                <a:spcPts val="800"/>
              </a:spcBef>
            </a:pPr>
            <a:r>
              <a:rPr lang="en-GB" sz="3200">
                <a:solidFill>
                  <a:srgbClr val="000000"/>
                </a:solidFill>
              </a:rPr>
              <a:t>Click to add text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ctr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r" eaLnBrk="1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29DA1697-3BC2-4305-9273-EE3ED715E0F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7493000" y="2992438"/>
            <a:ext cx="1336675" cy="2187575"/>
            <a:chOff x="4720" y="1885"/>
            <a:chExt cx="842" cy="1378"/>
          </a:xfrm>
        </p:grpSpPr>
        <p:sp>
          <p:nvSpPr>
            <p:cNvPr id="9224" name="Oval 8"/>
            <p:cNvSpPr>
              <a:spLocks noChangeArrowheads="1"/>
            </p:cNvSpPr>
            <p:nvPr/>
          </p:nvSpPr>
          <p:spPr bwMode="auto">
            <a:xfrm>
              <a:off x="4720" y="1885"/>
              <a:ext cx="126" cy="126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Oval 9"/>
            <p:cNvSpPr>
              <a:spLocks noChangeArrowheads="1"/>
            </p:cNvSpPr>
            <p:nvPr/>
          </p:nvSpPr>
          <p:spPr bwMode="auto">
            <a:xfrm>
              <a:off x="4899" y="1885"/>
              <a:ext cx="126" cy="126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Oval 10"/>
            <p:cNvSpPr>
              <a:spLocks noChangeArrowheads="1"/>
            </p:cNvSpPr>
            <p:nvPr/>
          </p:nvSpPr>
          <p:spPr bwMode="auto">
            <a:xfrm>
              <a:off x="5078" y="1885"/>
              <a:ext cx="126" cy="126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Oval 11"/>
            <p:cNvSpPr>
              <a:spLocks noChangeArrowheads="1"/>
            </p:cNvSpPr>
            <p:nvPr/>
          </p:nvSpPr>
          <p:spPr bwMode="auto">
            <a:xfrm>
              <a:off x="4720" y="2064"/>
              <a:ext cx="126" cy="126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Oval 12"/>
            <p:cNvSpPr>
              <a:spLocks noChangeArrowheads="1"/>
            </p:cNvSpPr>
            <p:nvPr/>
          </p:nvSpPr>
          <p:spPr bwMode="auto">
            <a:xfrm>
              <a:off x="4899" y="2064"/>
              <a:ext cx="126" cy="126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Oval 13"/>
            <p:cNvSpPr>
              <a:spLocks noChangeArrowheads="1"/>
            </p:cNvSpPr>
            <p:nvPr/>
          </p:nvSpPr>
          <p:spPr bwMode="auto">
            <a:xfrm>
              <a:off x="5078" y="2064"/>
              <a:ext cx="126" cy="126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Oval 14"/>
            <p:cNvSpPr>
              <a:spLocks noChangeArrowheads="1"/>
            </p:cNvSpPr>
            <p:nvPr/>
          </p:nvSpPr>
          <p:spPr bwMode="auto">
            <a:xfrm>
              <a:off x="5257" y="2064"/>
              <a:ext cx="126" cy="126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Oval 15"/>
            <p:cNvSpPr>
              <a:spLocks noChangeArrowheads="1"/>
            </p:cNvSpPr>
            <p:nvPr/>
          </p:nvSpPr>
          <p:spPr bwMode="auto">
            <a:xfrm>
              <a:off x="4720" y="2243"/>
              <a:ext cx="126" cy="126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Oval 16"/>
            <p:cNvSpPr>
              <a:spLocks noChangeArrowheads="1"/>
            </p:cNvSpPr>
            <p:nvPr/>
          </p:nvSpPr>
          <p:spPr bwMode="auto">
            <a:xfrm>
              <a:off x="4899" y="2243"/>
              <a:ext cx="126" cy="126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Oval 17"/>
            <p:cNvSpPr>
              <a:spLocks noChangeArrowheads="1"/>
            </p:cNvSpPr>
            <p:nvPr/>
          </p:nvSpPr>
          <p:spPr bwMode="auto">
            <a:xfrm>
              <a:off x="5078" y="2243"/>
              <a:ext cx="126" cy="126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Oval 18"/>
            <p:cNvSpPr>
              <a:spLocks noChangeArrowheads="1"/>
            </p:cNvSpPr>
            <p:nvPr/>
          </p:nvSpPr>
          <p:spPr bwMode="auto">
            <a:xfrm>
              <a:off x="5257" y="2243"/>
              <a:ext cx="126" cy="126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Oval 19"/>
            <p:cNvSpPr>
              <a:spLocks noChangeArrowheads="1"/>
            </p:cNvSpPr>
            <p:nvPr/>
          </p:nvSpPr>
          <p:spPr bwMode="auto">
            <a:xfrm>
              <a:off x="5436" y="2243"/>
              <a:ext cx="126" cy="126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Oval 20"/>
            <p:cNvSpPr>
              <a:spLocks noChangeArrowheads="1"/>
            </p:cNvSpPr>
            <p:nvPr/>
          </p:nvSpPr>
          <p:spPr bwMode="auto">
            <a:xfrm>
              <a:off x="4720" y="2421"/>
              <a:ext cx="126" cy="127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Oval 21"/>
            <p:cNvSpPr>
              <a:spLocks noChangeArrowheads="1"/>
            </p:cNvSpPr>
            <p:nvPr/>
          </p:nvSpPr>
          <p:spPr bwMode="auto">
            <a:xfrm>
              <a:off x="4899" y="2421"/>
              <a:ext cx="126" cy="127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Oval 22"/>
            <p:cNvSpPr>
              <a:spLocks noChangeArrowheads="1"/>
            </p:cNvSpPr>
            <p:nvPr/>
          </p:nvSpPr>
          <p:spPr bwMode="auto">
            <a:xfrm>
              <a:off x="5078" y="2421"/>
              <a:ext cx="126" cy="127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Oval 23"/>
            <p:cNvSpPr>
              <a:spLocks noChangeArrowheads="1"/>
            </p:cNvSpPr>
            <p:nvPr/>
          </p:nvSpPr>
          <p:spPr bwMode="auto">
            <a:xfrm>
              <a:off x="5257" y="2421"/>
              <a:ext cx="126" cy="127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Oval 24"/>
            <p:cNvSpPr>
              <a:spLocks noChangeArrowheads="1"/>
            </p:cNvSpPr>
            <p:nvPr/>
          </p:nvSpPr>
          <p:spPr bwMode="auto">
            <a:xfrm>
              <a:off x="4720" y="2600"/>
              <a:ext cx="126" cy="127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Oval 25"/>
            <p:cNvSpPr>
              <a:spLocks noChangeArrowheads="1"/>
            </p:cNvSpPr>
            <p:nvPr/>
          </p:nvSpPr>
          <p:spPr bwMode="auto">
            <a:xfrm>
              <a:off x="4899" y="2600"/>
              <a:ext cx="126" cy="127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Oval 26"/>
            <p:cNvSpPr>
              <a:spLocks noChangeArrowheads="1"/>
            </p:cNvSpPr>
            <p:nvPr/>
          </p:nvSpPr>
          <p:spPr bwMode="auto">
            <a:xfrm>
              <a:off x="5078" y="2600"/>
              <a:ext cx="126" cy="127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Oval 27"/>
            <p:cNvSpPr>
              <a:spLocks noChangeArrowheads="1"/>
            </p:cNvSpPr>
            <p:nvPr/>
          </p:nvSpPr>
          <p:spPr bwMode="auto">
            <a:xfrm>
              <a:off x="5257" y="2600"/>
              <a:ext cx="126" cy="127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Oval 28"/>
            <p:cNvSpPr>
              <a:spLocks noChangeArrowheads="1"/>
            </p:cNvSpPr>
            <p:nvPr/>
          </p:nvSpPr>
          <p:spPr bwMode="auto">
            <a:xfrm>
              <a:off x="5436" y="2600"/>
              <a:ext cx="126" cy="127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Oval 29"/>
            <p:cNvSpPr>
              <a:spLocks noChangeArrowheads="1"/>
            </p:cNvSpPr>
            <p:nvPr/>
          </p:nvSpPr>
          <p:spPr bwMode="auto">
            <a:xfrm>
              <a:off x="4720" y="2779"/>
              <a:ext cx="126" cy="126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Oval 30"/>
            <p:cNvSpPr>
              <a:spLocks noChangeArrowheads="1"/>
            </p:cNvSpPr>
            <p:nvPr/>
          </p:nvSpPr>
          <p:spPr bwMode="auto">
            <a:xfrm>
              <a:off x="4899" y="2779"/>
              <a:ext cx="126" cy="126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Oval 31"/>
            <p:cNvSpPr>
              <a:spLocks noChangeArrowheads="1"/>
            </p:cNvSpPr>
            <p:nvPr/>
          </p:nvSpPr>
          <p:spPr bwMode="auto">
            <a:xfrm>
              <a:off x="5078" y="2779"/>
              <a:ext cx="126" cy="126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Oval 32"/>
            <p:cNvSpPr>
              <a:spLocks noChangeArrowheads="1"/>
            </p:cNvSpPr>
            <p:nvPr/>
          </p:nvSpPr>
          <p:spPr bwMode="auto">
            <a:xfrm>
              <a:off x="5257" y="2779"/>
              <a:ext cx="126" cy="126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Oval 33"/>
            <p:cNvSpPr>
              <a:spLocks noChangeArrowheads="1"/>
            </p:cNvSpPr>
            <p:nvPr/>
          </p:nvSpPr>
          <p:spPr bwMode="auto">
            <a:xfrm>
              <a:off x="4720" y="2958"/>
              <a:ext cx="126" cy="126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Oval 34"/>
            <p:cNvSpPr>
              <a:spLocks noChangeArrowheads="1"/>
            </p:cNvSpPr>
            <p:nvPr/>
          </p:nvSpPr>
          <p:spPr bwMode="auto">
            <a:xfrm>
              <a:off x="4899" y="2958"/>
              <a:ext cx="126" cy="126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Oval 35"/>
            <p:cNvSpPr>
              <a:spLocks noChangeArrowheads="1"/>
            </p:cNvSpPr>
            <p:nvPr/>
          </p:nvSpPr>
          <p:spPr bwMode="auto">
            <a:xfrm>
              <a:off x="5078" y="2958"/>
              <a:ext cx="126" cy="126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Oval 36"/>
            <p:cNvSpPr>
              <a:spLocks noChangeArrowheads="1"/>
            </p:cNvSpPr>
            <p:nvPr/>
          </p:nvSpPr>
          <p:spPr bwMode="auto">
            <a:xfrm>
              <a:off x="5257" y="2958"/>
              <a:ext cx="126" cy="126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Oval 37"/>
            <p:cNvSpPr>
              <a:spLocks noChangeArrowheads="1"/>
            </p:cNvSpPr>
            <p:nvPr/>
          </p:nvSpPr>
          <p:spPr bwMode="auto">
            <a:xfrm>
              <a:off x="4899" y="3137"/>
              <a:ext cx="126" cy="126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Oval 38"/>
            <p:cNvSpPr>
              <a:spLocks noChangeArrowheads="1"/>
            </p:cNvSpPr>
            <p:nvPr/>
          </p:nvSpPr>
          <p:spPr bwMode="auto">
            <a:xfrm>
              <a:off x="5257" y="3137"/>
              <a:ext cx="126" cy="126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55" name="Line 39"/>
          <p:cNvSpPr>
            <a:spLocks noChangeShapeType="1"/>
          </p:cNvSpPr>
          <p:nvPr/>
        </p:nvSpPr>
        <p:spPr bwMode="auto">
          <a:xfrm>
            <a:off x="304800" y="2819400"/>
            <a:ext cx="8229600" cy="1588"/>
          </a:xfrm>
          <a:prstGeom prst="line">
            <a:avLst/>
          </a:prstGeom>
          <a:noFill/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955" r:id="rId12"/>
  </p:sldLayoutIdLst>
  <p:txStyles>
    <p:titleStyle>
      <a:lvl1pPr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 b="1">
          <a:solidFill>
            <a:srgbClr val="330066"/>
          </a:solidFill>
          <a:latin typeface="+mj-lt"/>
          <a:ea typeface="+mj-ea"/>
          <a:cs typeface="+mj-cs"/>
        </a:defRPr>
      </a:lvl1pPr>
      <a:lvl2pPr marL="742950" indent="-285750"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 b="1">
          <a:solidFill>
            <a:srgbClr val="330066"/>
          </a:solidFill>
          <a:latin typeface="Arial" charset="0"/>
          <a:ea typeface="Microsoft YaHei" charset="-122"/>
        </a:defRPr>
      </a:lvl2pPr>
      <a:lvl3pPr marL="1143000" indent="-228600"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 b="1">
          <a:solidFill>
            <a:srgbClr val="330066"/>
          </a:solidFill>
          <a:latin typeface="Arial" charset="0"/>
          <a:ea typeface="Microsoft YaHei" charset="-122"/>
        </a:defRPr>
      </a:lvl3pPr>
      <a:lvl4pPr marL="1600200" indent="-228600"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 b="1">
          <a:solidFill>
            <a:srgbClr val="330066"/>
          </a:solidFill>
          <a:latin typeface="Arial" charset="0"/>
          <a:ea typeface="Microsoft YaHei" charset="-122"/>
        </a:defRPr>
      </a:lvl4pPr>
      <a:lvl5pPr marL="2057400" indent="-228600"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 b="1">
          <a:solidFill>
            <a:srgbClr val="330066"/>
          </a:solidFill>
          <a:latin typeface="Arial" charset="0"/>
          <a:ea typeface="Microsoft YaHei" charset="-122"/>
        </a:defRPr>
      </a:lvl5pPr>
      <a:lvl6pPr marL="2514600" indent="-228600"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 b="1">
          <a:solidFill>
            <a:srgbClr val="330066"/>
          </a:solidFill>
          <a:latin typeface="Arial" charset="0"/>
          <a:ea typeface="Microsoft YaHei" charset="-122"/>
        </a:defRPr>
      </a:lvl6pPr>
      <a:lvl7pPr marL="2971800" indent="-228600"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 b="1">
          <a:solidFill>
            <a:srgbClr val="330066"/>
          </a:solidFill>
          <a:latin typeface="Arial" charset="0"/>
          <a:ea typeface="Microsoft YaHei" charset="-122"/>
        </a:defRPr>
      </a:lvl7pPr>
      <a:lvl8pPr marL="3429000" indent="-228600"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 b="1">
          <a:solidFill>
            <a:srgbClr val="330066"/>
          </a:solidFill>
          <a:latin typeface="Arial" charset="0"/>
          <a:ea typeface="Microsoft YaHei" charset="-122"/>
        </a:defRPr>
      </a:lvl8pPr>
      <a:lvl9pPr marL="3886200" indent="-228600" algn="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 b="1">
          <a:solidFill>
            <a:srgbClr val="330066"/>
          </a:solidFill>
          <a:latin typeface="Arial" charset="0"/>
          <a:ea typeface="Microsoft YaHei" charset="-122"/>
        </a:defRPr>
      </a:lvl9pPr>
    </p:titleStyle>
    <p:bodyStyle>
      <a:lvl1pPr marL="342900" indent="-342900" algn="r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ctr" defTabSz="457200" rtl="0" fontAlgn="base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7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04800"/>
            <a:ext cx="7772400" cy="1470025"/>
          </a:xfrm>
          <a:ln/>
        </p:spPr>
        <p:txBody>
          <a:bodyPr/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u="sng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6" charset="0"/>
              </a:rPr>
              <a:t>Politics of the Gilded Age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6699"/>
            </a:gs>
            <a:gs pos="100000">
              <a:srgbClr val="3131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930275" y="120650"/>
            <a:ext cx="78486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750"/>
              </a:spcBef>
              <a:buClrTx/>
              <a:buFontTx/>
              <a:buNone/>
            </a:pPr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Rockwell Condensed" pitchFamily="16" charset="0"/>
              </a:rPr>
              <a:t> The Presidency as a Symbolic Office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219200" y="1595438"/>
            <a:ext cx="77724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96875" indent="-396875"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795338" indent="-161925"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750"/>
              </a:spcBef>
              <a:buClr>
                <a:srgbClr val="C00000"/>
              </a:buClr>
              <a:buFont typeface="Wingdings" charset="2"/>
              <a:buChar char=""/>
            </a:pPr>
            <a:r>
              <a:rPr lang="en-US" sz="2800" b="1">
                <a:solidFill>
                  <a:srgbClr val="FFFFFF"/>
                </a:solidFill>
                <a:latin typeface="Comic Sans MS" pitchFamily="64" charset="0"/>
              </a:rPr>
              <a:t>Party bosses ruled.</a:t>
            </a:r>
          </a:p>
          <a:p>
            <a:pPr>
              <a:spcBef>
                <a:spcPts val="1750"/>
              </a:spcBef>
              <a:buClr>
                <a:srgbClr val="C00000"/>
              </a:buClr>
              <a:buFont typeface="Wingdings" charset="2"/>
              <a:buChar char=""/>
            </a:pPr>
            <a:r>
              <a:rPr lang="en-US" sz="2800" b="1">
                <a:solidFill>
                  <a:srgbClr val="FFFFFF"/>
                </a:solidFill>
                <a:latin typeface="Comic Sans MS" pitchFamily="64" charset="0"/>
              </a:rPr>
              <a:t>Presidents should </a:t>
            </a:r>
            <a:br>
              <a:rPr lang="en-US" sz="2800" b="1">
                <a:solidFill>
                  <a:srgbClr val="FFFFFF"/>
                </a:solidFill>
                <a:latin typeface="Comic Sans MS" pitchFamily="64" charset="0"/>
              </a:rPr>
            </a:br>
            <a:r>
              <a:rPr lang="en-US" sz="2800" b="1">
                <a:solidFill>
                  <a:srgbClr val="FFFFFF"/>
                </a:solidFill>
                <a:latin typeface="Comic Sans MS" pitchFamily="64" charset="0"/>
              </a:rPr>
              <a:t>avoid offending any</a:t>
            </a:r>
            <a:br>
              <a:rPr lang="en-US" sz="2800" b="1">
                <a:solidFill>
                  <a:srgbClr val="FFFFFF"/>
                </a:solidFill>
                <a:latin typeface="Comic Sans MS" pitchFamily="64" charset="0"/>
              </a:rPr>
            </a:br>
            <a:r>
              <a:rPr lang="en-US" sz="2800" b="1">
                <a:solidFill>
                  <a:srgbClr val="FFFFFF"/>
                </a:solidFill>
                <a:latin typeface="Comic Sans MS" pitchFamily="64" charset="0"/>
              </a:rPr>
              <a:t>factions within their</a:t>
            </a:r>
            <a:br>
              <a:rPr lang="en-US" sz="2800" b="1">
                <a:solidFill>
                  <a:srgbClr val="FFFFFF"/>
                </a:solidFill>
                <a:latin typeface="Comic Sans MS" pitchFamily="64" charset="0"/>
              </a:rPr>
            </a:br>
            <a:r>
              <a:rPr lang="en-US" sz="2800" b="1">
                <a:solidFill>
                  <a:srgbClr val="FFFFFF"/>
                </a:solidFill>
                <a:latin typeface="Comic Sans MS" pitchFamily="64" charset="0"/>
              </a:rPr>
              <a:t>own party.</a:t>
            </a:r>
          </a:p>
          <a:p>
            <a:pPr>
              <a:spcBef>
                <a:spcPts val="1750"/>
              </a:spcBef>
              <a:buClr>
                <a:srgbClr val="C00000"/>
              </a:buClr>
              <a:buFont typeface="Wingdings" charset="2"/>
              <a:buChar char=""/>
            </a:pPr>
            <a:r>
              <a:rPr lang="en-US" sz="2800" b="1">
                <a:solidFill>
                  <a:srgbClr val="FFFFFF"/>
                </a:solidFill>
                <a:latin typeface="Comic Sans MS" pitchFamily="64" charset="0"/>
              </a:rPr>
              <a:t>The President just</a:t>
            </a:r>
            <a:br>
              <a:rPr lang="en-US" sz="2800" b="1">
                <a:solidFill>
                  <a:srgbClr val="FFFFFF"/>
                </a:solidFill>
                <a:latin typeface="Comic Sans MS" pitchFamily="64" charset="0"/>
              </a:rPr>
            </a:br>
            <a:r>
              <a:rPr lang="en-US" sz="2800" b="1">
                <a:solidFill>
                  <a:srgbClr val="FFFFFF"/>
                </a:solidFill>
                <a:latin typeface="Comic Sans MS" pitchFamily="64" charset="0"/>
              </a:rPr>
              <a:t>doled out federal jobs</a:t>
            </a:r>
            <a:r>
              <a:rPr lang="en-US" sz="2800" b="1">
                <a:latin typeface="Comic Sans MS" pitchFamily="64" charset="0"/>
              </a:rPr>
              <a:t>. </a:t>
            </a:r>
          </a:p>
          <a:p>
            <a:pPr lvl="1">
              <a:spcBef>
                <a:spcPts val="1250"/>
              </a:spcBef>
              <a:buClr>
                <a:srgbClr val="52527C"/>
              </a:buClr>
              <a:buFont typeface="Wingdings" charset="2"/>
              <a:buChar char=""/>
            </a:pPr>
            <a:r>
              <a:rPr lang="en-US" sz="2000" b="1">
                <a:solidFill>
                  <a:srgbClr val="FFFFFF"/>
                </a:solidFill>
                <a:latin typeface="Comic Sans MS" pitchFamily="64" charset="0"/>
              </a:rPr>
              <a:t> 1865 </a:t>
            </a:r>
            <a:r>
              <a:rPr lang="en-US" sz="2000" b="1">
                <a:solidFill>
                  <a:srgbClr val="FFFFFF"/>
                </a:solidFill>
                <a:latin typeface="Wingdings" charset="2"/>
              </a:rPr>
              <a:t></a:t>
            </a:r>
            <a:r>
              <a:rPr lang="en-US" sz="2000" b="1">
                <a:solidFill>
                  <a:srgbClr val="FFFFFF"/>
                </a:solidFill>
                <a:latin typeface="Comic Sans MS" pitchFamily="64" charset="0"/>
              </a:rPr>
              <a:t> 53,000 people worked for the federal govt.</a:t>
            </a:r>
          </a:p>
          <a:p>
            <a:pPr lvl="1">
              <a:spcBef>
                <a:spcPts val="1250"/>
              </a:spcBef>
              <a:buClr>
                <a:srgbClr val="52527C"/>
              </a:buClr>
              <a:buFont typeface="Wingdings" charset="2"/>
              <a:buChar char=""/>
            </a:pPr>
            <a:r>
              <a:rPr lang="en-US" sz="2000" b="1">
                <a:solidFill>
                  <a:srgbClr val="FFFFFF"/>
                </a:solidFill>
                <a:latin typeface="Comic Sans MS" pitchFamily="64" charset="0"/>
              </a:rPr>
              <a:t> 1890 </a:t>
            </a:r>
            <a:r>
              <a:rPr lang="en-US" sz="2000" b="1">
                <a:solidFill>
                  <a:srgbClr val="FFFFFF"/>
                </a:solidFill>
                <a:latin typeface="Wingdings" charset="2"/>
              </a:rPr>
              <a:t></a:t>
            </a:r>
            <a:r>
              <a:rPr lang="en-US" sz="2000" b="1">
                <a:solidFill>
                  <a:srgbClr val="FFFFFF"/>
                </a:solidFill>
                <a:latin typeface="Comic Sans MS" pitchFamily="64" charset="0"/>
              </a:rPr>
              <a:t> 166,000   “       “      “   “     “       “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"/>
          <a:stretch>
            <a:fillRect/>
          </a:stretch>
        </p:blipFill>
        <p:spPr bwMode="auto">
          <a:xfrm>
            <a:off x="6218238" y="1524000"/>
            <a:ext cx="24034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 contrast="6000"/>
                  </a:blip>
                  <a:srcRect t="24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970588" y="4424363"/>
            <a:ext cx="28686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  <a:latin typeface="Comic Sans MS" pitchFamily="64" charset="0"/>
              </a:rPr>
              <a:t>Senator Roscoe Conkling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609600" y="0"/>
            <a:ext cx="81534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750"/>
              </a:spcBef>
              <a:buClrTx/>
              <a:buFontTx/>
              <a:buNone/>
            </a:pPr>
            <a:r>
              <a:rPr lang="en-US" sz="4400" b="1">
                <a:solidFill>
                  <a:srgbClr val="FFCF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  <a:t>1880 Presidential Election: Republicans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9460" r="13132" b="18413"/>
          <a:stretch>
            <a:fillRect/>
          </a:stretch>
        </p:blipFill>
        <p:spPr bwMode="auto">
          <a:xfrm>
            <a:off x="1752600" y="3962400"/>
            <a:ext cx="16922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 contrast="6000"/>
                  </a:blip>
                  <a:srcRect l="14143" t="9460" r="13132" b="1841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1295400" y="1295400"/>
            <a:ext cx="1752600" cy="1143000"/>
          </a:xfrm>
          <a:prstGeom prst="ellipse">
            <a:avLst/>
          </a:prstGeom>
          <a:solidFill>
            <a:srgbClr val="FFCF01"/>
          </a:solidFill>
          <a:ln>
            <a:noFill/>
          </a:ln>
          <a:effectLst>
            <a:outerShdw dist="153753" dir="2700000" algn="ctr" rotWithShape="0">
              <a:srgbClr val="987B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FFFF"/>
                </a:solidFill>
                <a:latin typeface="Comic Sans MS" pitchFamily="64" charset="0"/>
              </a:rPr>
              <a:t>Half Breeds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6172200" y="1371600"/>
            <a:ext cx="1752600" cy="1143000"/>
          </a:xfrm>
          <a:prstGeom prst="ellipse">
            <a:avLst/>
          </a:prstGeom>
          <a:solidFill>
            <a:srgbClr val="FFCF01"/>
          </a:solidFill>
          <a:ln>
            <a:noFill/>
          </a:ln>
          <a:effectLst>
            <a:outerShdw dist="153753" dir="2700000" algn="ctr" rotWithShape="0">
              <a:srgbClr val="987B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FFFF"/>
                </a:solidFill>
                <a:latin typeface="Comic Sans MS" pitchFamily="64" charset="0"/>
              </a:rPr>
              <a:t>Stalwarts</a:t>
            </a: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3124200" y="1905000"/>
            <a:ext cx="533400" cy="1588"/>
          </a:xfrm>
          <a:prstGeom prst="line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5561013" y="1905000"/>
            <a:ext cx="536575" cy="1588"/>
          </a:xfrm>
          <a:prstGeom prst="line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 rot="1500000">
            <a:off x="3733800" y="1293813"/>
            <a:ext cx="1676400" cy="1295400"/>
          </a:xfrm>
          <a:prstGeom prst="irregularSeal2">
            <a:avLst/>
          </a:prstGeom>
          <a:gradFill rotWithShape="0">
            <a:gsLst>
              <a:gs pos="0">
                <a:srgbClr val="FFF200"/>
              </a:gs>
              <a:gs pos="100000">
                <a:srgbClr val="4D0808"/>
              </a:gs>
            </a:gsLst>
            <a:lin ang="4205999" scaled="1"/>
          </a:gradFill>
          <a:ln>
            <a:noFill/>
          </a:ln>
          <a:effectLst>
            <a:outerShdw dist="153753" dir="2700000" algn="ctr" rotWithShape="0">
              <a:srgbClr val="9890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914400" y="2590800"/>
            <a:ext cx="75438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latin typeface="Comic Sans MS" pitchFamily="64" charset="0"/>
              </a:rPr>
              <a:t>Sen. James G. Blaine                  Sen. Roscoe Conkling</a:t>
            </a:r>
            <a:br>
              <a:rPr lang="en-US" sz="2000" b="1">
                <a:latin typeface="Comic Sans MS" pitchFamily="64" charset="0"/>
              </a:rPr>
            </a:br>
            <a:r>
              <a:rPr lang="en-US" sz="2000" b="1">
                <a:latin typeface="Comic Sans MS" pitchFamily="64" charset="0"/>
              </a:rPr>
              <a:t>       (Maine)                                 (New York)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447800" y="6172200"/>
            <a:ext cx="7010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latin typeface="Comic Sans MS" pitchFamily="64" charset="0"/>
              </a:rPr>
              <a:t>James A. Garfield               Chester A. Arthur (VP)</a:t>
            </a:r>
          </a:p>
        </p:txBody>
      </p:sp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86200"/>
            <a:ext cx="175101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447800" y="3581400"/>
            <a:ext cx="1752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en-US" b="1">
                <a:latin typeface="Comic Sans MS" pitchFamily="64" charset="0"/>
              </a:rPr>
              <a:t>compromise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914400" y="228600"/>
            <a:ext cx="8153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3000"/>
              </a:spcBef>
              <a:buClrTx/>
              <a:buFontTx/>
              <a:buNone/>
            </a:pPr>
            <a:r>
              <a:rPr lang="en-US" sz="4800" b="1">
                <a:solidFill>
                  <a:srgbClr val="CCCC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Condensed" pitchFamily="16" charset="0"/>
              </a:rPr>
              <a:t>1881:  Garfield Assassinated!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6418" r="3749" b="9537"/>
          <a:stretch>
            <a:fillRect/>
          </a:stretch>
        </p:blipFill>
        <p:spPr bwMode="auto">
          <a:xfrm>
            <a:off x="0" y="1066800"/>
            <a:ext cx="6324600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 contrast="12000"/>
                  </a:blip>
                  <a:srcRect l="3749" t="6418" r="3749" b="953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286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438400" y="5410200"/>
            <a:ext cx="46482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sz="2400" b="1">
                <a:latin typeface="Comic Sans MS" pitchFamily="64" charset="0"/>
              </a:rPr>
              <a:t>Charles Guiteau:</a:t>
            </a:r>
            <a:br>
              <a:rPr lang="en-US" sz="2400" b="1">
                <a:latin typeface="Comic Sans MS" pitchFamily="64" charset="0"/>
              </a:rPr>
            </a:br>
            <a:r>
              <a:rPr lang="en-US" sz="2000" b="1" i="1">
                <a:solidFill>
                  <a:srgbClr val="C00000"/>
                </a:solidFill>
                <a:latin typeface="Comic Sans MS" pitchFamily="64" charset="0"/>
              </a:rPr>
              <a:t>I Am a Stalwart, and Arthur is President now!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90500"/>
            <a:ext cx="7010400" cy="15271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Results of Assassination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010400" cy="4114800"/>
          </a:xfrm>
          <a:ln/>
        </p:spPr>
        <p:txBody>
          <a:bodyPr/>
          <a:lstStyle/>
          <a:p>
            <a:pPr marL="341313" indent="-341313"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In response to Garfield’s assassination, Arthur will change and support </a:t>
            </a:r>
            <a:r>
              <a:rPr lang="en-US" b="1" u="sng"/>
              <a:t>Civil Service Reform</a:t>
            </a:r>
          </a:p>
          <a:p>
            <a:pPr marL="341313" indent="-341313"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u="sng"/>
              <a:t>Civil Service Reform</a:t>
            </a:r>
            <a:r>
              <a:rPr lang="en-US"/>
              <a:t> is ending the spoils/patronage system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C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524000" y="0"/>
            <a:ext cx="6172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3000"/>
              </a:spcBef>
              <a:buClrTx/>
              <a:buFontTx/>
              <a:buNone/>
            </a:pPr>
            <a:r>
              <a:rPr lang="en-US" sz="4800" b="1">
                <a:solidFill>
                  <a:srgbClr val="66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ageCoach" charset="0"/>
              </a:rPr>
              <a:t>1880 Presidential Election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762000" y="0"/>
            <a:ext cx="838200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500"/>
              </a:spcBef>
              <a:buClrTx/>
              <a:buFontTx/>
              <a:buNone/>
            </a:pPr>
            <a:r>
              <a:rPr lang="en-US" sz="4000" b="1">
                <a:solidFill>
                  <a:srgbClr val="3B81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  <a:t>Chester A. Arthur:</a:t>
            </a:r>
            <a:br>
              <a:rPr lang="en-US" sz="4000" b="1">
                <a:solidFill>
                  <a:srgbClr val="3B81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</a:br>
            <a:r>
              <a:rPr lang="en-US" sz="4000" b="1">
                <a:solidFill>
                  <a:srgbClr val="3B81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  <a:t>The Fox in the Chicken Coop?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541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1371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Ending The Spoil System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  <a:ln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006699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After James Garfield a series of reforms will be passed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006699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The first referendums will be held at this time, a referendum is when the public votes for or against a law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006699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Recall laws will be put into place making it possible for the people to recall or fire their political leaders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006699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For the first time people will also be voting by secret ballot, known as the Australian Ballot in this election, before this all voting was public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914400" y="228600"/>
            <a:ext cx="8153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3000"/>
              </a:spcBef>
              <a:buClrTx/>
              <a:buFontTx/>
              <a:buNone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  <a:t>Pendleton Act (1883)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343400" y="990600"/>
            <a:ext cx="4800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38138" indent="-338138"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500"/>
              </a:spcBef>
              <a:buClr>
                <a:srgbClr val="C00000"/>
              </a:buClr>
              <a:buFont typeface="Wingdings" charset="2"/>
              <a:buChar char=""/>
            </a:pPr>
            <a:r>
              <a:rPr lang="en-US" sz="2400"/>
              <a:t>The Pendleton Act limited patronage jobs and that some government employees must be hired on merit with a test.</a:t>
            </a:r>
          </a:p>
          <a:p>
            <a:pPr>
              <a:spcBef>
                <a:spcPts val="1500"/>
              </a:spcBef>
              <a:buClr>
                <a:srgbClr val="C00000"/>
              </a:buClr>
              <a:buFont typeface="Wingdings" charset="2"/>
              <a:buChar char=""/>
            </a:pPr>
            <a:r>
              <a:rPr lang="en-US" sz="2400"/>
              <a:t>Effectively ends the spoils/patronage system</a:t>
            </a:r>
          </a:p>
          <a:p>
            <a:pPr>
              <a:spcBef>
                <a:spcPts val="1500"/>
              </a:spcBef>
              <a:buClr>
                <a:srgbClr val="C00000"/>
              </a:buClr>
              <a:buFont typeface="Wingdings" charset="2"/>
              <a:buChar char=""/>
            </a:pPr>
            <a:r>
              <a:rPr lang="en-US" sz="2400"/>
              <a:t>1883 </a:t>
            </a:r>
            <a:r>
              <a:rPr lang="en-US" sz="2400">
                <a:latin typeface="Wingdings" charset="2"/>
              </a:rPr>
              <a:t></a:t>
            </a:r>
            <a:r>
              <a:rPr lang="en-US" sz="2400"/>
              <a:t> 14,000 out of</a:t>
            </a:r>
            <a:br>
              <a:rPr lang="en-US" sz="2400"/>
            </a:br>
            <a:r>
              <a:rPr lang="en-US" sz="2400"/>
              <a:t>117,000 federal govt.</a:t>
            </a:r>
            <a:br>
              <a:rPr lang="en-US" sz="2400"/>
            </a:br>
            <a:r>
              <a:rPr lang="en-US" sz="2400"/>
              <a:t>jobs became civil</a:t>
            </a:r>
            <a:br>
              <a:rPr lang="en-US" sz="2400"/>
            </a:br>
            <a:r>
              <a:rPr lang="en-US" sz="2400"/>
              <a:t>service exam positions</a:t>
            </a:r>
          </a:p>
          <a:p>
            <a:pPr>
              <a:spcBef>
                <a:spcPts val="1500"/>
              </a:spcBef>
              <a:buClr>
                <a:srgbClr val="C00000"/>
              </a:buClr>
              <a:buFont typeface="Wingdings" charset="2"/>
              <a:buChar char=""/>
            </a:pPr>
            <a:r>
              <a:rPr lang="en-US" sz="2400"/>
              <a:t>1900 </a:t>
            </a:r>
            <a:r>
              <a:rPr lang="en-US" sz="2400">
                <a:latin typeface="Wingdings" charset="2"/>
              </a:rPr>
              <a:t></a:t>
            </a:r>
            <a:r>
              <a:rPr lang="en-US" sz="2400"/>
              <a:t> 100,000 out of </a:t>
            </a:r>
            <a:br>
              <a:rPr lang="en-US" sz="2400"/>
            </a:br>
            <a:r>
              <a:rPr lang="en-US" sz="2400"/>
              <a:t>200,000 civil service  </a:t>
            </a:r>
            <a:br>
              <a:rPr lang="en-US" sz="2400"/>
            </a:br>
            <a:r>
              <a:rPr lang="en-US" sz="2400"/>
              <a:t>federal govt. jobs.</a:t>
            </a:r>
          </a:p>
          <a:p>
            <a:pPr>
              <a:spcBef>
                <a:spcPts val="1500"/>
              </a:spcBef>
              <a:buClr>
                <a:srgbClr val="C00000"/>
              </a:buClr>
              <a:buFont typeface="Wingdings" charset="2"/>
              <a:buNone/>
            </a:pPr>
            <a:endParaRPr lang="en-US" sz="240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267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5257800" y="0"/>
            <a:ext cx="320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250"/>
              </a:spcBef>
              <a:buClrTx/>
              <a:buFontTx/>
              <a:buNone/>
            </a:pPr>
            <a:r>
              <a:rPr lang="en-US" sz="3600" b="1">
                <a:solidFill>
                  <a:srgbClr val="CC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  <a:t>The</a:t>
            </a:r>
            <a:br>
              <a:rPr lang="en-US" sz="3600" b="1">
                <a:solidFill>
                  <a:srgbClr val="CC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</a:br>
            <a:r>
              <a:rPr lang="en-US" sz="3600" b="1">
                <a:solidFill>
                  <a:srgbClr val="CC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  <a:t>Mugwumps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391795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715000" y="2438400"/>
            <a:ext cx="31242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750"/>
              </a:spcBef>
              <a:buClrTx/>
              <a:buFontTx/>
              <a:buNone/>
            </a:pPr>
            <a:r>
              <a:rPr lang="en-US" sz="2800" b="1" i="1">
                <a:latin typeface="Comic Sans MS" pitchFamily="64" charset="0"/>
              </a:rPr>
              <a:t>Men may come and men may go, but the work of reform shall go on forever.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715000" y="5181600"/>
            <a:ext cx="3124200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38138" indent="-338138"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500"/>
              </a:spcBef>
              <a:buClr>
                <a:srgbClr val="C00000"/>
              </a:buClr>
              <a:buFont typeface="Wingdings" charset="2"/>
              <a:buChar char=""/>
            </a:pPr>
            <a:r>
              <a:rPr lang="en-US" sz="2400" b="1">
                <a:latin typeface="Comic Sans MS" pitchFamily="64" charset="0"/>
              </a:rPr>
              <a:t>Republicans that will support </a:t>
            </a:r>
            <a:br>
              <a:rPr lang="en-US" sz="2400" b="1">
                <a:latin typeface="Comic Sans MS" pitchFamily="64" charset="0"/>
              </a:rPr>
            </a:br>
            <a:r>
              <a:rPr lang="en-US" sz="2400" b="1">
                <a:latin typeface="Comic Sans MS" pitchFamily="64" charset="0"/>
              </a:rPr>
              <a:t>Cleveland in the</a:t>
            </a:r>
            <a:br>
              <a:rPr lang="en-US" sz="2400" b="1">
                <a:latin typeface="Comic Sans MS" pitchFamily="64" charset="0"/>
              </a:rPr>
            </a:br>
            <a:r>
              <a:rPr lang="en-US" sz="2400" b="1">
                <a:latin typeface="Comic Sans MS" pitchFamily="64" charset="0"/>
              </a:rPr>
              <a:t>1884 election.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2057400" y="304800"/>
            <a:ext cx="61722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750"/>
              </a:spcBef>
              <a:buClrTx/>
              <a:buFontTx/>
              <a:buNone/>
            </a:pPr>
            <a:r>
              <a:rPr lang="en-US" sz="4400" b="1">
                <a:solidFill>
                  <a:srgbClr val="EBF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  <a:t>1884 Presidential Election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3510" r="3996" b="3510"/>
          <a:stretch>
            <a:fillRect/>
          </a:stretch>
        </p:blipFill>
        <p:spPr bwMode="auto">
          <a:xfrm>
            <a:off x="1524000" y="1371600"/>
            <a:ext cx="30067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 contrast="6000"/>
                  </a:blip>
                  <a:srcRect l="6000" t="3510" r="3996" b="35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524000" y="5638800"/>
            <a:ext cx="71628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sz="2800" b="1">
                <a:latin typeface="Comic Sans MS" pitchFamily="64" charset="0"/>
              </a:rPr>
              <a:t>Grover Cleveland         James Blaine</a:t>
            </a:r>
            <a:br>
              <a:rPr lang="en-US" sz="2800" b="1">
                <a:latin typeface="Comic Sans MS" pitchFamily="64" charset="0"/>
              </a:rPr>
            </a:br>
            <a:r>
              <a:rPr lang="en-US" sz="2800" b="1">
                <a:latin typeface="Comic Sans MS" pitchFamily="64" charset="0"/>
              </a:rPr>
              <a:t>     </a:t>
            </a:r>
            <a:r>
              <a:rPr lang="en-US" sz="2800" b="1">
                <a:solidFill>
                  <a:srgbClr val="E40000"/>
                </a:solidFill>
              </a:rPr>
              <a:t>* </a:t>
            </a:r>
            <a:r>
              <a:rPr lang="en-US" sz="2000" b="1">
                <a:latin typeface="Comic Sans MS" pitchFamily="64" charset="0"/>
              </a:rPr>
              <a:t>(DEM)                              (REP)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30130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Political Machines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FFCC"/>
              </a:buClr>
              <a:buSzPct val="7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A Political Machine was designed to take advantage of the spoils system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FFCC"/>
              </a:buClr>
              <a:buSzPct val="7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The spoils system is now called the patronage system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FFCC"/>
              </a:buClr>
              <a:buSzPct val="7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Boss Tweed was the king of the spoils system in New York running Tammany Hall, the Democratic Political Machine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FFCC"/>
              </a:buClr>
              <a:buSzPct val="7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Tweed took millions away from the taxpayer while arranging for friends and people who bribed him to get jobs.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FFCC"/>
              </a:buClr>
              <a:buSzPct val="7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In the End a man named Thomas Nast began writing cartoons of him in Harpers Weekly Magazine until public pressure forced his removal and conviction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981200" y="228600"/>
            <a:ext cx="6172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3000"/>
              </a:spcBef>
              <a:buClrTx/>
              <a:buFontTx/>
              <a:buNone/>
            </a:pPr>
            <a:r>
              <a:rPr lang="en-US" sz="4800" b="1">
                <a:solidFill>
                  <a:srgbClr val="EBF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  <a:t>A Dirty Campaign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60007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524000" y="5654675"/>
            <a:ext cx="7315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en-US" sz="2400" b="1" i="1">
                <a:solidFill>
                  <a:srgbClr val="C00000"/>
                </a:solidFill>
                <a:latin typeface="Comic Sans MS" pitchFamily="64" charset="0"/>
              </a:rPr>
              <a:t>Ma, Ma…where’s my pa?</a:t>
            </a:r>
            <a:br>
              <a:rPr lang="en-US" sz="2400" b="1" i="1">
                <a:solidFill>
                  <a:srgbClr val="C00000"/>
                </a:solidFill>
                <a:latin typeface="Comic Sans MS" pitchFamily="64" charset="0"/>
              </a:rPr>
            </a:br>
            <a:r>
              <a:rPr lang="en-US" sz="2400" b="1" i="1">
                <a:solidFill>
                  <a:srgbClr val="C00000"/>
                </a:solidFill>
                <a:latin typeface="Comic Sans MS" pitchFamily="64" charset="0"/>
              </a:rPr>
              <a:t>He’s going to the White House, ha… ha… ha…!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2913" y="103188"/>
            <a:ext cx="8243887" cy="131445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Election of 1884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- Grover Cleveland will be the first democratic candidate since 1856 to win the White House </a:t>
            </a:r>
          </a:p>
          <a:p>
            <a:pPr marL="341313" indent="-339725">
              <a:buClr>
                <a:srgbClr val="006699"/>
              </a:buClr>
              <a:buFont typeface="Verdana" pitchFamily="3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He won this because of </a:t>
            </a:r>
            <a:r>
              <a:rPr lang="en-US" dirty="0" err="1"/>
              <a:t>Mugwumps</a:t>
            </a:r>
            <a:r>
              <a:rPr lang="en-US" dirty="0"/>
              <a:t>, or republicans who would not support Blaine to vote for Cleveland, they rejected James Blain who was very corrupt</a:t>
            </a:r>
          </a:p>
          <a:p>
            <a:pPr marL="341313" indent="-339725">
              <a:buClr>
                <a:srgbClr val="006699"/>
              </a:buClr>
              <a:buFont typeface="Verdana" pitchFamily="32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981200" y="395288"/>
            <a:ext cx="6172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3000"/>
              </a:spcBef>
              <a:buClrTx/>
              <a:buFontTx/>
              <a:buNone/>
            </a:pPr>
            <a:r>
              <a:rPr lang="en-US" sz="4800" b="1">
                <a:solidFill>
                  <a:srgbClr val="EBF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  <a:t>1884 Presidential Election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95400" y="304800"/>
            <a:ext cx="75438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750"/>
              </a:spcBef>
              <a:buClrTx/>
              <a:buFontTx/>
              <a:buNone/>
            </a:pPr>
            <a:r>
              <a:rPr lang="en-US" sz="4400" b="1">
                <a:solidFill>
                  <a:srgbClr val="EBF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  <a:t>1888 Presidential Election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3996"/>
          <a:stretch>
            <a:fillRect/>
          </a:stretch>
        </p:blipFill>
        <p:spPr bwMode="auto">
          <a:xfrm>
            <a:off x="1600200" y="1295400"/>
            <a:ext cx="30067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 contrast="6000"/>
                  </a:blip>
                  <a:srcRect l="6000" r="399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03371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00200" y="5715000"/>
            <a:ext cx="71628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sz="2800" b="1">
                <a:latin typeface="Comic Sans MS" pitchFamily="64" charset="0"/>
              </a:rPr>
              <a:t>Grover Cleveland     Benjamin Harrison</a:t>
            </a:r>
            <a:br>
              <a:rPr lang="en-US" sz="2800" b="1">
                <a:latin typeface="Comic Sans MS" pitchFamily="64" charset="0"/>
              </a:rPr>
            </a:br>
            <a:r>
              <a:rPr lang="en-US" sz="2800" b="1">
                <a:latin typeface="Comic Sans MS" pitchFamily="64" charset="0"/>
              </a:rPr>
              <a:t>      </a:t>
            </a:r>
            <a:r>
              <a:rPr lang="en-US" sz="2000" b="1">
                <a:latin typeface="Comic Sans MS" pitchFamily="64" charset="0"/>
              </a:rPr>
              <a:t>(DEM)                           </a:t>
            </a:r>
            <a:r>
              <a:rPr lang="en-US" sz="2000" b="1">
                <a:solidFill>
                  <a:srgbClr val="E40000"/>
                </a:solidFill>
                <a:latin typeface="Comic Sans MS" pitchFamily="64" charset="0"/>
              </a:rPr>
              <a:t> </a:t>
            </a:r>
            <a:r>
              <a:rPr lang="en-US" sz="2400" b="1">
                <a:solidFill>
                  <a:srgbClr val="E40000"/>
                </a:solidFill>
                <a:latin typeface="Comic Sans MS" pitchFamily="64" charset="0"/>
              </a:rPr>
              <a:t>*</a:t>
            </a:r>
            <a:r>
              <a:rPr lang="en-US" sz="2000" b="1">
                <a:solidFill>
                  <a:srgbClr val="E40000"/>
                </a:solidFill>
                <a:latin typeface="Comic Sans MS" pitchFamily="64" charset="0"/>
              </a:rPr>
              <a:t> </a:t>
            </a:r>
            <a:r>
              <a:rPr lang="en-US" sz="2000" b="1">
                <a:latin typeface="Comic Sans MS" pitchFamily="64" charset="0"/>
              </a:rPr>
              <a:t>(REP)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609600" y="-152400"/>
            <a:ext cx="8153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3000"/>
              </a:spcBef>
              <a:buClrTx/>
              <a:buFontTx/>
              <a:buNone/>
            </a:pPr>
            <a:r>
              <a:rPr lang="en-US" sz="4800" b="1" i="1">
                <a:solidFill>
                  <a:srgbClr val="EBF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  <a:t>Coming Out for Harrison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4525"/>
            <a:ext cx="79248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43000" y="152400"/>
            <a:ext cx="77724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500"/>
              </a:spcBef>
              <a:buClrTx/>
              <a:buFontTx/>
              <a:buNone/>
            </a:pPr>
            <a:r>
              <a:rPr lang="en-US" sz="4000" b="1">
                <a:solidFill>
                  <a:srgbClr val="EBF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  <a:t>The Smallest Specimen Yet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 bwMode="auto">
          <a:xfrm>
            <a:off x="2400300" y="1066800"/>
            <a:ext cx="50673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 b="39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981200" y="395288"/>
            <a:ext cx="6172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3000"/>
              </a:spcBef>
              <a:buClrTx/>
              <a:buFontTx/>
              <a:buNone/>
            </a:pPr>
            <a:r>
              <a:rPr lang="en-US" sz="4800" b="1">
                <a:solidFill>
                  <a:srgbClr val="EBF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  <a:t>1888 Presidential Election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524000" y="152400"/>
            <a:ext cx="6172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3000"/>
              </a:spcBef>
              <a:buClrTx/>
              <a:buFontTx/>
              <a:buNone/>
            </a:pPr>
            <a:r>
              <a:rPr lang="en-US" sz="4800" b="1" i="1">
                <a:solidFill>
                  <a:srgbClr val="EBF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ageCoach" charset="0"/>
              </a:rPr>
              <a:t>Disposing the Surplus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55320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905000" y="152400"/>
            <a:ext cx="6172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en-US" sz="3200" b="1">
                <a:solidFill>
                  <a:srgbClr val="3B81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  <a:t>Changing Public Opinion</a:t>
            </a:r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143000" y="1143000"/>
            <a:ext cx="7772400" cy="504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96875" indent="-396875"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854075" indent="-341313"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1311275" indent="-282575"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750"/>
              </a:spcBef>
              <a:buClr>
                <a:srgbClr val="C00000"/>
              </a:buClr>
              <a:buFont typeface="Wingdings" charset="2"/>
              <a:buChar char=""/>
            </a:pPr>
            <a:r>
              <a:rPr lang="en-US" sz="2800" b="1">
                <a:latin typeface="Comic Sans MS" pitchFamily="64" charset="0"/>
              </a:rPr>
              <a:t>Americans wanted the federal govt. to deal with growing socio-economic. problems &amp; to curb the power of the trusts:</a:t>
            </a:r>
          </a:p>
          <a:p>
            <a:pPr lvl="1">
              <a:spcBef>
                <a:spcPts val="1750"/>
              </a:spcBef>
              <a:buClr>
                <a:srgbClr val="3B812F"/>
              </a:buClr>
              <a:buFont typeface="Wingdings" charset="2"/>
              <a:buChar char=""/>
            </a:pPr>
            <a:r>
              <a:rPr lang="en-US" sz="2800" b="1">
                <a:latin typeface="Comic Sans MS" pitchFamily="64" charset="0"/>
              </a:rPr>
              <a:t>Interstate Commerce Act – 1887</a:t>
            </a:r>
          </a:p>
          <a:p>
            <a:pPr lvl="2">
              <a:spcBef>
                <a:spcPts val="1750"/>
              </a:spcBef>
              <a:buClr>
                <a:srgbClr val="3B812F"/>
              </a:buClr>
              <a:buFont typeface="Wingdings" charset="2"/>
              <a:buChar char=""/>
            </a:pPr>
            <a:r>
              <a:rPr lang="en-US" sz="2800" b="1">
                <a:latin typeface="Comic Sans MS" pitchFamily="64" charset="0"/>
              </a:rPr>
              <a:t>Regulates Railroads</a:t>
            </a:r>
          </a:p>
          <a:p>
            <a:pPr lvl="1">
              <a:spcBef>
                <a:spcPts val="1750"/>
              </a:spcBef>
              <a:buClr>
                <a:srgbClr val="3B812F"/>
              </a:buClr>
              <a:buFont typeface="Wingdings" charset="2"/>
              <a:buChar char=""/>
            </a:pPr>
            <a:r>
              <a:rPr lang="en-US" sz="2800" b="1">
                <a:latin typeface="Comic Sans MS" pitchFamily="64" charset="0"/>
              </a:rPr>
              <a:t>Sherman Antitrust Act – 1890</a:t>
            </a:r>
          </a:p>
          <a:p>
            <a:pPr lvl="2">
              <a:spcBef>
                <a:spcPts val="1750"/>
              </a:spcBef>
              <a:buClr>
                <a:srgbClr val="3B812F"/>
              </a:buClr>
              <a:buFont typeface="Wingdings" charset="2"/>
              <a:buChar char=""/>
            </a:pPr>
            <a:r>
              <a:rPr lang="en-US" sz="2800" b="1">
                <a:latin typeface="Comic Sans MS" pitchFamily="64" charset="0"/>
              </a:rPr>
              <a:t>Makes unauthorized trusts illegal</a:t>
            </a:r>
          </a:p>
          <a:p>
            <a:pPr marL="855663" lvl="1">
              <a:spcBef>
                <a:spcPts val="1750"/>
              </a:spcBef>
              <a:buClrTx/>
              <a:buFontTx/>
              <a:buNone/>
            </a:pPr>
            <a:endParaRPr lang="en-US" sz="2800" b="1"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95400" y="304800"/>
            <a:ext cx="75438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750"/>
              </a:spcBef>
              <a:buClrTx/>
              <a:buFontTx/>
              <a:buNone/>
            </a:pPr>
            <a:r>
              <a:rPr lang="en-US" sz="4400" b="1">
                <a:solidFill>
                  <a:srgbClr val="3B81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  <a:t>1892 Presidential Election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3996"/>
          <a:stretch>
            <a:fillRect/>
          </a:stretch>
        </p:blipFill>
        <p:spPr bwMode="auto">
          <a:xfrm>
            <a:off x="1600200" y="1295400"/>
            <a:ext cx="30067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 contrast="6000"/>
                  </a:blip>
                  <a:srcRect l="6000" r="399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03371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600200" y="5715000"/>
            <a:ext cx="7162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sz="2800" b="1">
                <a:latin typeface="Comic Sans MS" pitchFamily="64" charset="0"/>
              </a:rPr>
              <a:t>Grover Cleveland     Benjamin Harrison</a:t>
            </a:r>
            <a:r>
              <a:rPr lang="en-US" sz="2000" b="1">
                <a:latin typeface="Comic Sans MS" pitchFamily="64" charset="0"/>
              </a:rPr>
              <a:t/>
            </a:r>
            <a:br>
              <a:rPr lang="en-US" sz="2000" b="1">
                <a:latin typeface="Comic Sans MS" pitchFamily="64" charset="0"/>
              </a:rPr>
            </a:br>
            <a:r>
              <a:rPr lang="en-US" sz="2000" b="1">
                <a:latin typeface="Comic Sans MS" pitchFamily="64" charset="0"/>
              </a:rPr>
              <a:t>   again! </a:t>
            </a:r>
            <a:r>
              <a:rPr lang="en-US" sz="2400" b="1">
                <a:solidFill>
                  <a:srgbClr val="E40000"/>
                </a:solidFill>
                <a:latin typeface="Comic Sans MS" pitchFamily="64" charset="0"/>
              </a:rPr>
              <a:t>*</a:t>
            </a:r>
            <a:r>
              <a:rPr lang="en-US" sz="2000" b="1">
                <a:latin typeface="Comic Sans MS" pitchFamily="64" charset="0"/>
              </a:rPr>
              <a:t> (DEM)                         (REP)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4343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/>
              <a:t>William (Boss) Tweed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295400"/>
            <a:ext cx="57150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4956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384925" y="112713"/>
            <a:ext cx="2301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029200" y="609600"/>
            <a:ext cx="3581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500"/>
              </a:spcBef>
              <a:buClrTx/>
              <a:buFontTx/>
              <a:buNone/>
            </a:pPr>
            <a:r>
              <a:rPr lang="en-US" sz="4000"/>
              <a:t>Thomas Nast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2057400" y="471488"/>
            <a:ext cx="6172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3000"/>
              </a:spcBef>
              <a:buClrTx/>
              <a:buFontTx/>
              <a:buNone/>
            </a:pPr>
            <a:r>
              <a:rPr lang="en-US" sz="4800" b="1">
                <a:solidFill>
                  <a:srgbClr val="3B81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  <a:t>1892 Presidential Election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76962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0" y="-457200"/>
            <a:ext cx="7623175" cy="1752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3333CC"/>
                </a:solidFill>
              </a:rPr>
              <a:t>The Struggle of Labor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Labor Issues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05400" y="1524000"/>
            <a:ext cx="4038600" cy="4525963"/>
          </a:xfrm>
          <a:ln/>
        </p:spPr>
        <p:txBody>
          <a:bodyPr/>
          <a:lstStyle/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The large trusts exploited their workers for increased profits</a:t>
            </a: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Wages were low and hours were long with no benefits </a:t>
            </a: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Child labor was used often, many children died or were injured trying to work to help bring money to the family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105400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89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292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Unions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ln/>
        </p:spPr>
        <p:txBody>
          <a:bodyPr/>
          <a:lstStyle/>
          <a:p>
            <a:pPr marL="341313" indent="-341313"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In response to the poor conditions workers began to form </a:t>
            </a:r>
            <a:r>
              <a:rPr lang="en-US" i="1" u="sng"/>
              <a:t>Labor Unions</a:t>
            </a:r>
          </a:p>
          <a:p>
            <a:pPr marL="341313" indent="-341313"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 Labor Union is a a group of employees who negotiate with the owners for better wages and working conditions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Labor Organizations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ln/>
        </p:spPr>
        <p:txBody>
          <a:bodyPr/>
          <a:lstStyle/>
          <a:p>
            <a:pPr marL="341313" indent="-341313"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The </a:t>
            </a:r>
            <a:r>
              <a:rPr lang="en-US" b="1"/>
              <a:t>Knights of Labor</a:t>
            </a:r>
          </a:p>
          <a:p>
            <a:pPr marL="341313" indent="-341313"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The American Federation of Labor </a:t>
            </a:r>
          </a:p>
          <a:p>
            <a:pPr marL="341313" indent="-341313"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One labor leader was Eugene Debs, he would be in charge of the Industrial Workers of the World and be the Socialist Parties Candidate for president 5 times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800"/>
              <a:t>   Eugene Debs             Samuel Gompers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59251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48456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772400" cy="101758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/>
              <a:t>Haymarket Riot</a:t>
            </a:r>
            <a:r>
              <a:rPr lang="en-US" sz="3800"/>
              <a:t> 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610600" cy="5638800"/>
          </a:xfrm>
          <a:ln/>
        </p:spPr>
        <p:txBody>
          <a:bodyPr/>
          <a:lstStyle/>
          <a:p>
            <a:pPr marL="341313" indent="-341313"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May 1</a:t>
            </a:r>
            <a:r>
              <a:rPr lang="en-US" baseline="30000"/>
              <a:t>st</a:t>
            </a:r>
            <a:r>
              <a:rPr lang="en-US"/>
              <a:t> 1884 workers demanded an 8 hour workday or they would go on strike</a:t>
            </a:r>
          </a:p>
          <a:p>
            <a:pPr marL="341313" indent="-341313"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On May 4 workers gathered in the Haymarket, a busy financial part of Chicago, where a peaceful rally organized by the Knights of Labor turned into a riot </a:t>
            </a:r>
          </a:p>
          <a:p>
            <a:pPr marL="341313" indent="-341313"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 bomb was thrown at the police line and exploded, killing a policeman The police immediately opened fire. 7 officers were killed and 60 officers were wounded in the riot along with an unknown number of civilians. </a:t>
            </a:r>
          </a:p>
          <a:p>
            <a:pPr marL="341313" indent="-341313">
              <a:buClr>
                <a:srgbClr val="B2B2B2"/>
              </a:buClr>
              <a:buSzPct val="9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2913" y="103188"/>
            <a:ext cx="8243887" cy="1314450"/>
          </a:xfrm>
          <a:ln/>
        </p:spPr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90500"/>
            <a:ext cx="7010400" cy="15271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Management’s Tactics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915400" cy="5181600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525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100"/>
              <a:t>When the Employees began to make demands the Businesses fought back in different ways </a:t>
            </a:r>
          </a:p>
          <a:p>
            <a:pPr marL="341313" indent="-341313">
              <a:lnSpc>
                <a:spcPct val="90000"/>
              </a:lnSpc>
              <a:spcBef>
                <a:spcPts val="525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100"/>
              <a:t>Employers forced the workers to sign </a:t>
            </a:r>
            <a:r>
              <a:rPr lang="en-US" sz="2100" i="1" u="sng"/>
              <a:t>Yellow Dog Contracts</a:t>
            </a:r>
            <a:r>
              <a:rPr lang="en-US" sz="2100"/>
              <a:t> which stated that employees could not join a union</a:t>
            </a:r>
          </a:p>
          <a:p>
            <a:pPr marL="341313" indent="-341313">
              <a:lnSpc>
                <a:spcPct val="90000"/>
              </a:lnSpc>
              <a:spcBef>
                <a:spcPts val="525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100"/>
              <a:t>One way was to hire </a:t>
            </a:r>
            <a:r>
              <a:rPr lang="en-US" sz="2100" i="1" u="sng"/>
              <a:t>strike breakers</a:t>
            </a:r>
            <a:r>
              <a:rPr lang="en-US" sz="2100"/>
              <a:t> and attack the strikers</a:t>
            </a:r>
          </a:p>
          <a:p>
            <a:pPr marL="341313" indent="-341313">
              <a:lnSpc>
                <a:spcPct val="90000"/>
              </a:lnSpc>
              <a:spcBef>
                <a:spcPts val="525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100"/>
              <a:t>Another was to hire replacement workers known as </a:t>
            </a:r>
            <a:r>
              <a:rPr lang="en-US" sz="2100" i="1" u="sng"/>
              <a:t>Scabs</a:t>
            </a:r>
          </a:p>
          <a:p>
            <a:pPr marL="341313" indent="-341313">
              <a:lnSpc>
                <a:spcPct val="90000"/>
              </a:lnSpc>
              <a:spcBef>
                <a:spcPts val="525"/>
              </a:spcBef>
              <a:buClr>
                <a:srgbClr val="336666"/>
              </a:buClr>
              <a:buSzPct val="7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100"/>
              <a:t>Finally the government or one of the groups involved would ask for </a:t>
            </a:r>
            <a:r>
              <a:rPr lang="en-US" sz="2100" i="1" u="sng"/>
              <a:t>Arbitration</a:t>
            </a:r>
            <a:r>
              <a:rPr lang="en-US" sz="2100"/>
              <a:t>, this is when an outsider makes a decision that both sides have to agree to </a:t>
            </a:r>
          </a:p>
          <a:p>
            <a:pPr marL="341313" indent="-341313">
              <a:lnSpc>
                <a:spcPct val="90000"/>
              </a:lnSpc>
              <a:spcBef>
                <a:spcPts val="525"/>
              </a:spcBef>
              <a:buClr>
                <a:srgbClr val="336666"/>
              </a:buClr>
              <a:buSzPct val="7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10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1" dur="1000"/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Strikes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ln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CCCCFF"/>
              </a:buClr>
              <a:buSzPct val="8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/>
              <a:t>A strike is when employees refuse to go to work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CCCCFF"/>
              </a:buClr>
              <a:buSzPct val="8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/>
              <a:t>The </a:t>
            </a:r>
            <a:r>
              <a:rPr lang="en-US" sz="2000" b="1"/>
              <a:t>Great Strike of 1877</a:t>
            </a:r>
            <a:r>
              <a:rPr lang="en-US" sz="2000"/>
              <a:t> began in West Virginia, and ended 45 days later after it was put down by the state militia, and federal troops. 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CCCCFF"/>
              </a:buClr>
              <a:buSzPct val="8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/>
              <a:t>The </a:t>
            </a:r>
            <a:r>
              <a:rPr lang="en-US" sz="2000" b="1"/>
              <a:t>Pullman Strike</a:t>
            </a:r>
            <a:r>
              <a:rPr lang="en-US" sz="2000"/>
              <a:t> occurred when 4,000 Pullman Palace Car Company workers reacted to a 28% wage cut by going on a strike in Illinois in 1894, bringing traffic west of Chicago to a halt, this ended when federal troops were sent in to force the employees back to work.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CCCCFF"/>
              </a:buClr>
              <a:buSzPct val="8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/>
              <a:t> The </a:t>
            </a:r>
            <a:r>
              <a:rPr lang="en-US" sz="2000" b="1"/>
              <a:t>Homestead Strike</a:t>
            </a:r>
            <a:r>
              <a:rPr lang="en-US" sz="2000"/>
              <a:t> was a strike which began in 1892, ending in a battle between strikers and private security agents The dispute occurred in Homestead Pennsylvania, at the Carnegie Steel Company. 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CCCCFF"/>
              </a:buClr>
              <a:buSzPct val="8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/>
              <a:t>In every strike the government supported big business interests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686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0" dur="500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Great Railroad Strike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Homestead Strike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84313"/>
            <a:ext cx="7086600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Pullman Strike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544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2057400" y="304800"/>
            <a:ext cx="60960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750"/>
              </a:spcBef>
              <a:buClrTx/>
              <a:buFontTx/>
              <a:buNone/>
            </a:pPr>
            <a:r>
              <a:rPr lang="en-US" sz="4400" b="1">
                <a:solidFill>
                  <a:srgbClr val="EBF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  <a:t>1.  A Two-Party Stalemate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r="18137"/>
          <a:stretch>
            <a:fillRect/>
          </a:stretch>
        </p:blipFill>
        <p:spPr bwMode="auto">
          <a:xfrm>
            <a:off x="1752600" y="1066800"/>
            <a:ext cx="63182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 l="16972" r="1813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43000" y="152400"/>
            <a:ext cx="7772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3000"/>
              </a:spcBef>
              <a:buClrTx/>
              <a:buFontTx/>
              <a:buNone/>
            </a:pPr>
            <a:r>
              <a:rPr lang="en-US" sz="4800" b="1">
                <a:solidFill>
                  <a:srgbClr val="EBF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  <a:t>Two-Party “Balance”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1143000"/>
            <a:ext cx="4770437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334000" y="1752600"/>
            <a:ext cx="3505200" cy="545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750"/>
              </a:spcBef>
              <a:buClrTx/>
              <a:buFontTx/>
              <a:buNone/>
            </a:pPr>
            <a:r>
              <a:rPr lang="en-US" sz="4400" b="1">
                <a:solidFill>
                  <a:srgbClr val="EBF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  <a:t>2.  Intense </a:t>
            </a:r>
            <a:br>
              <a:rPr lang="en-US" sz="4400" b="1">
                <a:solidFill>
                  <a:srgbClr val="EBF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</a:br>
            <a:r>
              <a:rPr lang="en-US" sz="4400" b="1">
                <a:solidFill>
                  <a:srgbClr val="EBF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  <a:t>Voter Loyalty </a:t>
            </a:r>
            <a:br>
              <a:rPr lang="en-US" sz="4400" b="1">
                <a:solidFill>
                  <a:srgbClr val="EBF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</a:br>
            <a:r>
              <a:rPr lang="en-US" sz="4400" b="1">
                <a:solidFill>
                  <a:srgbClr val="EBF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  <a:t>to the</a:t>
            </a:r>
            <a:br>
              <a:rPr lang="en-US" sz="4400" b="1">
                <a:solidFill>
                  <a:srgbClr val="EBF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</a:br>
            <a:r>
              <a:rPr lang="en-US" sz="4400" b="1">
                <a:solidFill>
                  <a:srgbClr val="EBF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  <a:t>Two Major</a:t>
            </a:r>
            <a:br>
              <a:rPr lang="en-US" sz="4400" b="1">
                <a:solidFill>
                  <a:srgbClr val="EBF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</a:br>
            <a:r>
              <a:rPr lang="en-US" sz="4400" b="1">
                <a:solidFill>
                  <a:srgbClr val="EBF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  <a:t>Political Parties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98"/>
          <a:stretch>
            <a:fillRect/>
          </a:stretch>
        </p:blipFill>
        <p:spPr bwMode="auto">
          <a:xfrm>
            <a:off x="0" y="0"/>
            <a:ext cx="4806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 b="1249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066800" y="304800"/>
            <a:ext cx="78486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750"/>
              </a:spcBef>
              <a:buClrTx/>
              <a:buFontTx/>
              <a:buNone/>
            </a:pPr>
            <a:r>
              <a:rPr lang="en-US" sz="44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charset="0"/>
              </a:rPr>
              <a:t>3.  Well-Defined Voting Blocs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905000" y="1447800"/>
            <a:ext cx="1981200" cy="914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dist="153753" dir="2700000" algn="ctr" rotWithShape="0">
              <a:srgbClr val="7200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>
                <a:solidFill>
                  <a:srgbClr val="FFFFFF"/>
                </a:solidFill>
                <a:latin typeface="Comic Sans MS" pitchFamily="64" charset="0"/>
              </a:rPr>
              <a:t>Democratic</a:t>
            </a:r>
            <a:br>
              <a:rPr lang="en-US" sz="2400" b="1">
                <a:solidFill>
                  <a:srgbClr val="FFFFFF"/>
                </a:solidFill>
                <a:latin typeface="Comic Sans MS" pitchFamily="64" charset="0"/>
              </a:rPr>
            </a:br>
            <a:r>
              <a:rPr lang="en-US" sz="2400" b="1">
                <a:solidFill>
                  <a:srgbClr val="FFFFFF"/>
                </a:solidFill>
                <a:latin typeface="Comic Sans MS" pitchFamily="64" charset="0"/>
              </a:rPr>
              <a:t>Bloc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096000" y="1447800"/>
            <a:ext cx="1981200" cy="914400"/>
          </a:xfrm>
          <a:prstGeom prst="rect">
            <a:avLst/>
          </a:prstGeom>
          <a:solidFill>
            <a:srgbClr val="333399"/>
          </a:solidFill>
          <a:ln>
            <a:noFill/>
          </a:ln>
          <a:effectLst>
            <a:outerShdw dist="153753" dir="2700000" algn="ctr" rotWithShape="0">
              <a:srgbClr val="1E1E5B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>
                <a:solidFill>
                  <a:srgbClr val="FFFFFF"/>
                </a:solidFill>
                <a:latin typeface="Comic Sans MS" pitchFamily="64" charset="0"/>
              </a:rPr>
              <a:t>Republican</a:t>
            </a:r>
            <a:br>
              <a:rPr lang="en-US" sz="2400" b="1">
                <a:solidFill>
                  <a:srgbClr val="FFFFFF"/>
                </a:solidFill>
                <a:latin typeface="Comic Sans MS" pitchFamily="64" charset="0"/>
              </a:rPr>
            </a:br>
            <a:r>
              <a:rPr lang="en-US" sz="2400" b="1">
                <a:solidFill>
                  <a:srgbClr val="FFFFFF"/>
                </a:solidFill>
                <a:latin typeface="Comic Sans MS" pitchFamily="64" charset="0"/>
              </a:rPr>
              <a:t>Bloc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895600" y="2362200"/>
            <a:ext cx="1588" cy="457200"/>
          </a:xfrm>
          <a:prstGeom prst="line">
            <a:avLst/>
          </a:prstGeom>
          <a:noFill/>
          <a:ln w="38160" cap="sq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7086600" y="2362200"/>
            <a:ext cx="1588" cy="457200"/>
          </a:xfrm>
          <a:prstGeom prst="line">
            <a:avLst/>
          </a:prstGeom>
          <a:noFill/>
          <a:ln w="38160" cap="sq">
            <a:solidFill>
              <a:srgbClr val="3333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447800" y="2819400"/>
            <a:ext cx="2819400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38138" indent="-338138"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250"/>
              </a:spcBef>
              <a:buClr>
                <a:srgbClr val="C00000"/>
              </a:buClr>
              <a:buFont typeface="Wingdings" charset="2"/>
              <a:buChar char=""/>
            </a:pPr>
            <a:r>
              <a:rPr lang="en-US" sz="2000" b="1">
                <a:latin typeface="Comic Sans MS" pitchFamily="64" charset="0"/>
              </a:rPr>
              <a:t>White southerners</a:t>
            </a:r>
            <a:br>
              <a:rPr lang="en-US" sz="2000" b="1">
                <a:latin typeface="Comic Sans MS" pitchFamily="64" charset="0"/>
              </a:rPr>
            </a:br>
            <a:r>
              <a:rPr lang="en-US" sz="2000" b="1">
                <a:latin typeface="Comic Sans MS" pitchFamily="64" charset="0"/>
              </a:rPr>
              <a:t>(preservation of</a:t>
            </a:r>
            <a:br>
              <a:rPr lang="en-US" sz="2000" b="1">
                <a:latin typeface="Comic Sans MS" pitchFamily="64" charset="0"/>
              </a:rPr>
            </a:br>
            <a:r>
              <a:rPr lang="en-US" sz="2000" b="1">
                <a:latin typeface="Comic Sans MS" pitchFamily="64" charset="0"/>
              </a:rPr>
              <a:t>white supremacy)</a:t>
            </a:r>
          </a:p>
          <a:p>
            <a:pPr>
              <a:spcBef>
                <a:spcPts val="1250"/>
              </a:spcBef>
              <a:buClr>
                <a:srgbClr val="C00000"/>
              </a:buClr>
              <a:buFont typeface="Wingdings" charset="2"/>
              <a:buChar char=""/>
            </a:pPr>
            <a:r>
              <a:rPr lang="en-US" sz="2000" b="1">
                <a:latin typeface="Comic Sans MS" pitchFamily="64" charset="0"/>
              </a:rPr>
              <a:t>Catholics</a:t>
            </a:r>
          </a:p>
          <a:p>
            <a:pPr>
              <a:spcBef>
                <a:spcPts val="1250"/>
              </a:spcBef>
              <a:buClr>
                <a:srgbClr val="C00000"/>
              </a:buClr>
              <a:buFont typeface="Wingdings" charset="2"/>
              <a:buChar char=""/>
            </a:pPr>
            <a:r>
              <a:rPr lang="en-US" sz="2000" b="1">
                <a:latin typeface="Comic Sans MS" pitchFamily="64" charset="0"/>
              </a:rPr>
              <a:t>Recent immigrants</a:t>
            </a:r>
            <a:br>
              <a:rPr lang="en-US" sz="2000" b="1">
                <a:latin typeface="Comic Sans MS" pitchFamily="64" charset="0"/>
              </a:rPr>
            </a:br>
            <a:r>
              <a:rPr lang="en-US" sz="2000" b="1">
                <a:latin typeface="Comic Sans MS" pitchFamily="64" charset="0"/>
              </a:rPr>
              <a:t>(esp. Jews)</a:t>
            </a:r>
          </a:p>
          <a:p>
            <a:pPr>
              <a:spcBef>
                <a:spcPts val="1250"/>
              </a:spcBef>
              <a:buClr>
                <a:srgbClr val="C00000"/>
              </a:buClr>
              <a:buFont typeface="Wingdings" charset="2"/>
              <a:buChar char=""/>
            </a:pPr>
            <a:r>
              <a:rPr lang="en-US" sz="2000" b="1">
                <a:latin typeface="Comic Sans MS" pitchFamily="64" charset="0"/>
              </a:rPr>
              <a:t>Urban working </a:t>
            </a:r>
            <a:br>
              <a:rPr lang="en-US" sz="2000" b="1">
                <a:latin typeface="Comic Sans MS" pitchFamily="64" charset="0"/>
              </a:rPr>
            </a:br>
            <a:r>
              <a:rPr lang="en-US" sz="2000" b="1">
                <a:latin typeface="Comic Sans MS" pitchFamily="64" charset="0"/>
              </a:rPr>
              <a:t>poor (pro-labor)</a:t>
            </a:r>
          </a:p>
          <a:p>
            <a:pPr>
              <a:spcBef>
                <a:spcPts val="1250"/>
              </a:spcBef>
              <a:buClr>
                <a:srgbClr val="C00000"/>
              </a:buClr>
              <a:buFont typeface="Wingdings" charset="2"/>
              <a:buChar char=""/>
            </a:pPr>
            <a:r>
              <a:rPr lang="en-US" sz="2000" b="1">
                <a:latin typeface="Comic Sans MS" pitchFamily="64" charset="0"/>
              </a:rPr>
              <a:t>Most farmers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715000" y="2819400"/>
            <a:ext cx="31242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38138" indent="-338138"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250"/>
              </a:spcBef>
              <a:buClr>
                <a:srgbClr val="333399"/>
              </a:buClr>
              <a:buFont typeface="Wingdings" charset="2"/>
              <a:buChar char=""/>
            </a:pPr>
            <a:r>
              <a:rPr lang="en-US" sz="2000" b="1">
                <a:latin typeface="Comic Sans MS" pitchFamily="64" charset="0"/>
              </a:rPr>
              <a:t>Northern whites</a:t>
            </a:r>
            <a:br>
              <a:rPr lang="en-US" sz="2000" b="1">
                <a:latin typeface="Comic Sans MS" pitchFamily="64" charset="0"/>
              </a:rPr>
            </a:br>
            <a:r>
              <a:rPr lang="en-US" sz="2000" b="1">
                <a:latin typeface="Comic Sans MS" pitchFamily="64" charset="0"/>
              </a:rPr>
              <a:t>(pro-business)</a:t>
            </a:r>
          </a:p>
          <a:p>
            <a:pPr>
              <a:spcBef>
                <a:spcPts val="1250"/>
              </a:spcBef>
              <a:buClr>
                <a:srgbClr val="333399"/>
              </a:buClr>
              <a:buFont typeface="Wingdings" charset="2"/>
              <a:buChar char=""/>
            </a:pPr>
            <a:r>
              <a:rPr lang="en-US" sz="2000" b="1">
                <a:latin typeface="Comic Sans MS" pitchFamily="64" charset="0"/>
              </a:rPr>
              <a:t>African Americans</a:t>
            </a:r>
          </a:p>
          <a:p>
            <a:pPr>
              <a:spcBef>
                <a:spcPts val="1250"/>
              </a:spcBef>
              <a:buClr>
                <a:srgbClr val="333399"/>
              </a:buClr>
              <a:buFont typeface="Wingdings" charset="2"/>
              <a:buChar char=""/>
            </a:pPr>
            <a:r>
              <a:rPr lang="en-US" sz="2000" b="1">
                <a:latin typeface="Comic Sans MS" pitchFamily="64" charset="0"/>
              </a:rPr>
              <a:t>Northern </a:t>
            </a:r>
            <a:br>
              <a:rPr lang="en-US" sz="2000" b="1">
                <a:latin typeface="Comic Sans MS" pitchFamily="64" charset="0"/>
              </a:rPr>
            </a:br>
            <a:r>
              <a:rPr lang="en-US" sz="2000" b="1">
                <a:latin typeface="Comic Sans MS" pitchFamily="64" charset="0"/>
              </a:rPr>
              <a:t>Protestants</a:t>
            </a:r>
          </a:p>
          <a:p>
            <a:pPr>
              <a:spcBef>
                <a:spcPts val="1250"/>
              </a:spcBef>
              <a:buClr>
                <a:srgbClr val="333399"/>
              </a:buClr>
              <a:buFont typeface="Wingdings" charset="2"/>
              <a:buChar char=""/>
            </a:pPr>
            <a:r>
              <a:rPr lang="en-US" sz="2000" b="1">
                <a:latin typeface="Comic Sans MS" pitchFamily="64" charset="0"/>
              </a:rPr>
              <a:t>Old WASPs (support</a:t>
            </a:r>
            <a:br>
              <a:rPr lang="en-US" sz="2000" b="1">
                <a:latin typeface="Comic Sans MS" pitchFamily="64" charset="0"/>
              </a:rPr>
            </a:br>
            <a:r>
              <a:rPr lang="en-US" sz="2000" b="1">
                <a:latin typeface="Comic Sans MS" pitchFamily="64" charset="0"/>
              </a:rPr>
              <a:t>for anti-immigrant </a:t>
            </a:r>
            <a:br>
              <a:rPr lang="en-US" sz="2000" b="1">
                <a:latin typeface="Comic Sans MS" pitchFamily="64" charset="0"/>
              </a:rPr>
            </a:br>
            <a:r>
              <a:rPr lang="en-US" sz="2000" b="1">
                <a:latin typeface="Comic Sans MS" pitchFamily="64" charset="0"/>
              </a:rPr>
              <a:t>laws)</a:t>
            </a:r>
          </a:p>
          <a:p>
            <a:pPr>
              <a:spcBef>
                <a:spcPts val="1250"/>
              </a:spcBef>
              <a:buClr>
                <a:srgbClr val="333399"/>
              </a:buClr>
              <a:buFont typeface="Wingdings" charset="2"/>
              <a:buChar char=""/>
            </a:pPr>
            <a:r>
              <a:rPr lang="en-US" sz="2000" b="1">
                <a:latin typeface="Comic Sans MS" pitchFamily="64" charset="0"/>
              </a:rPr>
              <a:t>Most of the middle</a:t>
            </a:r>
            <a:br>
              <a:rPr lang="en-US" sz="2000" b="1">
                <a:latin typeface="Comic Sans MS" pitchFamily="64" charset="0"/>
              </a:rPr>
            </a:br>
            <a:r>
              <a:rPr lang="en-US" sz="2000" b="1">
                <a:latin typeface="Comic Sans MS" pitchFamily="64" charset="0"/>
              </a:rPr>
              <a:t>class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500"/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66"/>
            </a:gs>
            <a:gs pos="100000">
              <a:srgbClr val="5C9D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0" y="304800"/>
            <a:ext cx="89154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750"/>
              </a:spcBef>
              <a:buClrTx/>
              <a:buFontTx/>
              <a:buNone/>
            </a:pPr>
            <a:r>
              <a:rPr lang="en-US" sz="4400" b="1">
                <a:solidFill>
                  <a:srgbClr val="5E85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ageCoach" charset="0"/>
              </a:rPr>
              <a:t>  </a:t>
            </a:r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Rockwell Condensed" pitchFamily="16" charset="0"/>
              </a:rPr>
              <a:t>Very Laissez Faire Federal Govt.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676400" y="1371600"/>
            <a:ext cx="70866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96875" indent="-396875"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971550" indent="-401638"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6875" algn="l"/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750"/>
              </a:spcBef>
              <a:buClr>
                <a:srgbClr val="C00000"/>
              </a:buClr>
              <a:buFont typeface="Wingdings" charset="2"/>
              <a:buChar char=""/>
            </a:pPr>
            <a:r>
              <a:rPr lang="en-US" sz="2800" b="1">
                <a:latin typeface="Comic Sans MS" pitchFamily="64" charset="0"/>
              </a:rPr>
              <a:t>From 1870-1900 </a:t>
            </a:r>
            <a:r>
              <a:rPr lang="en-US" sz="2800" b="1">
                <a:latin typeface="Wingdings" charset="2"/>
              </a:rPr>
              <a:t></a:t>
            </a:r>
            <a:r>
              <a:rPr lang="en-US" sz="2800" b="1">
                <a:latin typeface="Comic Sans MS" pitchFamily="64" charset="0"/>
              </a:rPr>
              <a:t> Govt. did very</a:t>
            </a:r>
            <a:br>
              <a:rPr lang="en-US" sz="2800" b="1">
                <a:latin typeface="Comic Sans MS" pitchFamily="64" charset="0"/>
              </a:rPr>
            </a:br>
            <a:r>
              <a:rPr lang="en-US" sz="2800" b="1">
                <a:latin typeface="Comic Sans MS" pitchFamily="64" charset="0"/>
              </a:rPr>
              <a:t>little domestically.</a:t>
            </a:r>
          </a:p>
          <a:p>
            <a:pPr>
              <a:spcBef>
                <a:spcPts val="1750"/>
              </a:spcBef>
              <a:buClr>
                <a:srgbClr val="C00000"/>
              </a:buClr>
              <a:buFont typeface="Wingdings" charset="2"/>
              <a:buChar char=""/>
            </a:pPr>
            <a:r>
              <a:rPr lang="en-US" sz="2800" b="1">
                <a:latin typeface="Comic Sans MS" pitchFamily="64" charset="0"/>
              </a:rPr>
              <a:t>Main duties of the federal govt.:</a:t>
            </a:r>
          </a:p>
          <a:p>
            <a:pPr lvl="1">
              <a:spcBef>
                <a:spcPts val="1750"/>
              </a:spcBef>
              <a:buClr>
                <a:srgbClr val="5E855B"/>
              </a:buClr>
              <a:buFont typeface="Wingdings" charset="2"/>
              <a:buChar char=""/>
            </a:pPr>
            <a:r>
              <a:rPr lang="en-US" sz="2800" b="1">
                <a:solidFill>
                  <a:srgbClr val="EAEAEA"/>
                </a:solidFill>
                <a:latin typeface="Comic Sans MS" pitchFamily="64" charset="0"/>
              </a:rPr>
              <a:t>Deliver the mail.</a:t>
            </a:r>
          </a:p>
          <a:p>
            <a:pPr lvl="1">
              <a:spcBef>
                <a:spcPts val="1750"/>
              </a:spcBef>
              <a:buClr>
                <a:srgbClr val="5E855B"/>
              </a:buClr>
              <a:buFont typeface="Wingdings" charset="2"/>
              <a:buChar char=""/>
            </a:pPr>
            <a:r>
              <a:rPr lang="en-US" sz="2800" b="1">
                <a:solidFill>
                  <a:srgbClr val="EAEAEA"/>
                </a:solidFill>
                <a:latin typeface="Comic Sans MS" pitchFamily="64" charset="0"/>
              </a:rPr>
              <a:t>Maintain a national military.</a:t>
            </a:r>
          </a:p>
          <a:p>
            <a:pPr lvl="1">
              <a:spcBef>
                <a:spcPts val="1750"/>
              </a:spcBef>
              <a:buClr>
                <a:srgbClr val="5E855B"/>
              </a:buClr>
              <a:buFont typeface="Wingdings" charset="2"/>
              <a:buChar char=""/>
            </a:pPr>
            <a:r>
              <a:rPr lang="en-US" sz="2800" b="1">
                <a:solidFill>
                  <a:srgbClr val="EAEAEA"/>
                </a:solidFill>
                <a:latin typeface="Comic Sans MS" pitchFamily="64" charset="0"/>
              </a:rPr>
              <a:t>Collect taxes &amp; tariffs.</a:t>
            </a:r>
          </a:p>
          <a:p>
            <a:pPr lvl="1">
              <a:spcBef>
                <a:spcPts val="1750"/>
              </a:spcBef>
              <a:buClr>
                <a:srgbClr val="5E855B"/>
              </a:buClr>
              <a:buFont typeface="Wingdings" charset="2"/>
              <a:buChar char=""/>
            </a:pPr>
            <a:r>
              <a:rPr lang="en-US" sz="2800" b="1">
                <a:solidFill>
                  <a:srgbClr val="EAEAEA"/>
                </a:solidFill>
                <a:latin typeface="Comic Sans MS" pitchFamily="64" charset="0"/>
              </a:rPr>
              <a:t>Conduct a foreign policy.</a:t>
            </a:r>
          </a:p>
          <a:p>
            <a:pPr>
              <a:spcBef>
                <a:spcPts val="1750"/>
              </a:spcBef>
              <a:buClr>
                <a:srgbClr val="C00000"/>
              </a:buClr>
              <a:buFont typeface="Wingdings" charset="2"/>
              <a:buChar char=""/>
            </a:pPr>
            <a:r>
              <a:rPr lang="en-US" sz="2800" b="1">
                <a:latin typeface="Comic Sans MS" pitchFamily="64" charset="0"/>
              </a:rPr>
              <a:t>Exception </a:t>
            </a:r>
            <a:r>
              <a:rPr lang="en-US" sz="2800" b="1">
                <a:latin typeface="Wingdings" charset="2"/>
              </a:rPr>
              <a:t></a:t>
            </a:r>
            <a:r>
              <a:rPr lang="en-US" sz="2800" b="1">
                <a:latin typeface="Comic Sans MS" pitchFamily="64" charset="0"/>
              </a:rPr>
              <a:t> administer the annual </a:t>
            </a:r>
            <a:br>
              <a:rPr lang="en-US" sz="2800" b="1">
                <a:latin typeface="Comic Sans MS" pitchFamily="64" charset="0"/>
              </a:rPr>
            </a:br>
            <a:r>
              <a:rPr lang="en-US" sz="2800" b="1">
                <a:latin typeface="Comic Sans MS" pitchFamily="64" charset="0"/>
              </a:rPr>
              <a:t>Civil War veterans’ pension.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Microsoft YaHei"/>
        <a:cs typeface=""/>
      </a:majorFont>
      <a:minorFont>
        <a:latin typeface="Tahom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Microsoft YaHei"/>
        <a:cs typeface=""/>
      </a:majorFont>
      <a:minorFont>
        <a:latin typeface="Tahom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Microsoft YaHei"/>
        <a:cs typeface=""/>
      </a:majorFont>
      <a:minorFont>
        <a:latin typeface="Verdan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Microsoft YaHei"/>
        <a:cs typeface=""/>
      </a:majorFont>
      <a:minorFont>
        <a:latin typeface="Verdan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Verdan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Verdan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aramond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aramond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28156</TotalTime>
  <Words>942</Words>
  <Application>Microsoft Office PowerPoint</Application>
  <PresentationFormat>On-screen Show (4:3)</PresentationFormat>
  <Paragraphs>121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25</vt:i4>
      </vt:variant>
      <vt:variant>
        <vt:lpstr>Slide Titles</vt:lpstr>
      </vt:variant>
      <vt:variant>
        <vt:i4>44</vt:i4>
      </vt:variant>
    </vt:vector>
  </HeadingPairs>
  <TitlesOfParts>
    <vt:vector size="82" baseType="lpstr">
      <vt:lpstr>Times New Roman</vt:lpstr>
      <vt:lpstr>Arial</vt:lpstr>
      <vt:lpstr>Microsoft YaHei</vt:lpstr>
      <vt:lpstr>Verdana</vt:lpstr>
      <vt:lpstr>Garamond</vt:lpstr>
      <vt:lpstr>Tahoma</vt:lpstr>
      <vt:lpstr>Lucida Sans Unicode</vt:lpstr>
      <vt:lpstr>Wingdings</vt:lpstr>
      <vt:lpstr>Arial Black</vt:lpstr>
      <vt:lpstr>Bernard MT Condensed</vt:lpstr>
      <vt:lpstr>StageCoach</vt:lpstr>
      <vt:lpstr>Comic Sans MS</vt:lpstr>
      <vt:lpstr>Rockwell Condensed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Politics of the Gilded Age</vt:lpstr>
      <vt:lpstr>Political Machines</vt:lpstr>
      <vt:lpstr>William (Boss) Tweed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of Assassination</vt:lpstr>
      <vt:lpstr>PowerPoint Presentation</vt:lpstr>
      <vt:lpstr>PowerPoint Presentation</vt:lpstr>
      <vt:lpstr>Ending The Spoil System</vt:lpstr>
      <vt:lpstr>PowerPoint Presentation</vt:lpstr>
      <vt:lpstr>PowerPoint Presentation</vt:lpstr>
      <vt:lpstr>PowerPoint Presentation</vt:lpstr>
      <vt:lpstr>PowerPoint Presentation</vt:lpstr>
      <vt:lpstr>Election of 1884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Struggle of Labor</vt:lpstr>
      <vt:lpstr>Labor Issues</vt:lpstr>
      <vt:lpstr>PowerPoint Presentation</vt:lpstr>
      <vt:lpstr>Unions</vt:lpstr>
      <vt:lpstr>Labor Organizations</vt:lpstr>
      <vt:lpstr>   Eugene Debs             Samuel Gompers</vt:lpstr>
      <vt:lpstr>Haymarket Riot </vt:lpstr>
      <vt:lpstr>PowerPoint Presentation</vt:lpstr>
      <vt:lpstr>PowerPoint Presentation</vt:lpstr>
      <vt:lpstr>Management’s Tactics</vt:lpstr>
      <vt:lpstr>Strikes</vt:lpstr>
      <vt:lpstr>Great Railroad Strike</vt:lpstr>
      <vt:lpstr>Homestead Strike</vt:lpstr>
      <vt:lpstr>Pullman Strike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Corruption</dc:title>
  <dc:creator>Ken</dc:creator>
  <cp:lastModifiedBy>Kenneth Groh</cp:lastModifiedBy>
  <cp:revision>39</cp:revision>
  <cp:lastPrinted>1601-01-01T00:00:00Z</cp:lastPrinted>
  <dcterms:created xsi:type="dcterms:W3CDTF">2007-10-24T00:31:06Z</dcterms:created>
  <dcterms:modified xsi:type="dcterms:W3CDTF">2017-02-09T20:16:05Z</dcterms:modified>
</cp:coreProperties>
</file>