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Lst>
  <p:notesMasterIdLst>
    <p:notesMasterId r:id="rId44"/>
  </p:notesMasterIdLst>
  <p:handoutMasterIdLst>
    <p:handoutMasterId r:id="rId45"/>
  </p:handoutMasterIdLst>
  <p:sldIdLst>
    <p:sldId id="256" r:id="rId9"/>
    <p:sldId id="264" r:id="rId10"/>
    <p:sldId id="265" r:id="rId11"/>
    <p:sldId id="266" r:id="rId12"/>
    <p:sldId id="267" r:id="rId13"/>
    <p:sldId id="290" r:id="rId14"/>
    <p:sldId id="268" r:id="rId15"/>
    <p:sldId id="269" r:id="rId16"/>
    <p:sldId id="270" r:id="rId17"/>
    <p:sldId id="271" r:id="rId18"/>
    <p:sldId id="272" r:id="rId19"/>
    <p:sldId id="273" r:id="rId20"/>
    <p:sldId id="274" r:id="rId21"/>
    <p:sldId id="275" r:id="rId22"/>
    <p:sldId id="257" r:id="rId23"/>
    <p:sldId id="258" r:id="rId24"/>
    <p:sldId id="259" r:id="rId25"/>
    <p:sldId id="260" r:id="rId26"/>
    <p:sldId id="261" r:id="rId27"/>
    <p:sldId id="262" r:id="rId28"/>
    <p:sldId id="263"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9144000" cy="6858000" type="screen4x3"/>
  <p:notesSz cx="7010400" cy="92964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217"/>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217"/>
          </a:xfrm>
          <a:prstGeom prst="rect">
            <a:avLst/>
          </a:prstGeom>
        </p:spPr>
        <p:txBody>
          <a:bodyPr vert="horz" lIns="92309" tIns="46154" rIns="92309" bIns="46154" rtlCol="0"/>
          <a:lstStyle>
            <a:lvl1pPr algn="r">
              <a:defRPr sz="1200"/>
            </a:lvl1pPr>
          </a:lstStyle>
          <a:p>
            <a:fld id="{8135A061-EDB8-4B85-A17A-DE8AB301573B}" type="datetimeFigureOut">
              <a:rPr lang="en-US" smtClean="0"/>
              <a:t>2/6/2017</a:t>
            </a:fld>
            <a:endParaRPr lang="en-US"/>
          </a:p>
        </p:txBody>
      </p:sp>
      <p:sp>
        <p:nvSpPr>
          <p:cNvPr id="4" name="Footer Placeholder 3"/>
          <p:cNvSpPr>
            <a:spLocks noGrp="1"/>
          </p:cNvSpPr>
          <p:nvPr>
            <p:ph type="ftr" sz="quarter" idx="2"/>
          </p:nvPr>
        </p:nvSpPr>
        <p:spPr>
          <a:xfrm>
            <a:off x="0" y="8829596"/>
            <a:ext cx="3037840" cy="465216"/>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596"/>
            <a:ext cx="3037840" cy="465216"/>
          </a:xfrm>
          <a:prstGeom prst="rect">
            <a:avLst/>
          </a:prstGeom>
        </p:spPr>
        <p:txBody>
          <a:bodyPr vert="horz" lIns="92309" tIns="46154" rIns="92309" bIns="46154" rtlCol="0" anchor="b"/>
          <a:lstStyle>
            <a:lvl1pPr algn="r">
              <a:defRPr sz="1200"/>
            </a:lvl1pPr>
          </a:lstStyle>
          <a:p>
            <a:fld id="{C56E15DA-C6E4-4D47-A5A6-EBBFE5D17C60}" type="slidenum">
              <a:rPr lang="en-US" smtClean="0"/>
              <a:t>‹#›</a:t>
            </a:fld>
            <a:endParaRPr lang="en-US"/>
          </a:p>
        </p:txBody>
      </p:sp>
    </p:spTree>
    <p:extLst>
      <p:ext uri="{BB962C8B-B14F-4D97-AF65-F5344CB8AC3E}">
        <p14:creationId xmlns:p14="http://schemas.microsoft.com/office/powerpoint/2010/main" val="733017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1"/>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
        <p:nvSpPr>
          <p:cNvPr id="9218" name="AutoShape 2"/>
          <p:cNvSpPr>
            <a:spLocks noChangeArrowheads="1"/>
          </p:cNvSpPr>
          <p:nvPr/>
        </p:nvSpPr>
        <p:spPr bwMode="auto">
          <a:xfrm>
            <a:off x="0" y="1"/>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
        <p:nvSpPr>
          <p:cNvPr id="9219" name="Rectangle 3"/>
          <p:cNvSpPr>
            <a:spLocks noGrp="1" noRot="1" noChangeAspect="1" noChangeArrowheads="1"/>
          </p:cNvSpPr>
          <p:nvPr>
            <p:ph type="sldImg"/>
          </p:nvPr>
        </p:nvSpPr>
        <p:spPr bwMode="auto">
          <a:xfrm>
            <a:off x="-14366875" y="-11799888"/>
            <a:ext cx="16670338" cy="12503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9220" name="Rectangle 4"/>
          <p:cNvSpPr>
            <a:spLocks noGrp="1" noChangeArrowheads="1"/>
          </p:cNvSpPr>
          <p:nvPr>
            <p:ph type="body"/>
          </p:nvPr>
        </p:nvSpPr>
        <p:spPr bwMode="auto">
          <a:xfrm>
            <a:off x="701040" y="4415592"/>
            <a:ext cx="5603452" cy="417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31849999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82F54DA-DD33-4C08-BCBD-280B589E51B0}" type="slidenum">
              <a:rPr lang="en-US"/>
              <a:pPr/>
              <a:t>‹#›</a:t>
            </a:fld>
            <a:endParaRPr lang="en-US"/>
          </a:p>
        </p:txBody>
      </p:sp>
    </p:spTree>
    <p:extLst>
      <p:ext uri="{BB962C8B-B14F-4D97-AF65-F5344CB8AC3E}">
        <p14:creationId xmlns:p14="http://schemas.microsoft.com/office/powerpoint/2010/main" val="148728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CD63FC4-8E46-413C-BB77-F8E79A670613}" type="slidenum">
              <a:rPr lang="en-US"/>
              <a:pPr/>
              <a:t>‹#›</a:t>
            </a:fld>
            <a:endParaRPr lang="en-US"/>
          </a:p>
        </p:txBody>
      </p:sp>
    </p:spTree>
    <p:extLst>
      <p:ext uri="{BB962C8B-B14F-4D97-AF65-F5344CB8AC3E}">
        <p14:creationId xmlns:p14="http://schemas.microsoft.com/office/powerpoint/2010/main" val="250181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3DC1D33-705F-43A0-9179-6CE35E10B29E}" type="slidenum">
              <a:rPr lang="en-US"/>
              <a:pPr/>
              <a:t>‹#›</a:t>
            </a:fld>
            <a:endParaRPr lang="en-US"/>
          </a:p>
        </p:txBody>
      </p:sp>
    </p:spTree>
    <p:extLst>
      <p:ext uri="{BB962C8B-B14F-4D97-AF65-F5344CB8AC3E}">
        <p14:creationId xmlns:p14="http://schemas.microsoft.com/office/powerpoint/2010/main" val="33678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28838" cy="471488"/>
          </a:xfrm>
        </p:spPr>
        <p:txBody>
          <a:bodyPr/>
          <a:lstStyle>
            <a:lvl1pPr>
              <a:defRPr/>
            </a:lvl1pPr>
          </a:lstStyle>
          <a:p>
            <a:endParaRPr lang="en-US"/>
          </a:p>
        </p:txBody>
      </p:sp>
      <p:sp>
        <p:nvSpPr>
          <p:cNvPr id="6" name="Footer Placeholder 5"/>
          <p:cNvSpPr>
            <a:spLocks noGrp="1"/>
          </p:cNvSpPr>
          <p:nvPr>
            <p:ph type="ftr" idx="11"/>
          </p:nvPr>
        </p:nvSpPr>
        <p:spPr>
          <a:xfrm>
            <a:off x="3124200" y="6245225"/>
            <a:ext cx="2890838" cy="471488"/>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28838" cy="471488"/>
          </a:xfrm>
        </p:spPr>
        <p:txBody>
          <a:bodyPr/>
          <a:lstStyle>
            <a:lvl1pPr>
              <a:defRPr/>
            </a:lvl1pPr>
          </a:lstStyle>
          <a:p>
            <a:fld id="{041F3600-7DB6-47A3-B130-600AD6E0D614}" type="slidenum">
              <a:rPr lang="en-US"/>
              <a:pPr/>
              <a:t>‹#›</a:t>
            </a:fld>
            <a:endParaRPr lang="en-US"/>
          </a:p>
        </p:txBody>
      </p:sp>
    </p:spTree>
    <p:extLst>
      <p:ext uri="{BB962C8B-B14F-4D97-AF65-F5344CB8AC3E}">
        <p14:creationId xmlns:p14="http://schemas.microsoft.com/office/powerpoint/2010/main" val="286495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28838" cy="471488"/>
          </a:xfrm>
        </p:spPr>
        <p:txBody>
          <a:bodyPr/>
          <a:lstStyle>
            <a:lvl1pPr>
              <a:defRPr/>
            </a:lvl1pPr>
          </a:lstStyle>
          <a:p>
            <a:endParaRPr lang="en-US"/>
          </a:p>
        </p:txBody>
      </p:sp>
      <p:sp>
        <p:nvSpPr>
          <p:cNvPr id="6" name="Footer Placeholder 5"/>
          <p:cNvSpPr>
            <a:spLocks noGrp="1"/>
          </p:cNvSpPr>
          <p:nvPr>
            <p:ph type="ftr" idx="11"/>
          </p:nvPr>
        </p:nvSpPr>
        <p:spPr>
          <a:xfrm>
            <a:off x="3124200" y="6245225"/>
            <a:ext cx="2890838" cy="471488"/>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28838" cy="471488"/>
          </a:xfrm>
        </p:spPr>
        <p:txBody>
          <a:bodyPr/>
          <a:lstStyle>
            <a:lvl1pPr>
              <a:defRPr/>
            </a:lvl1pPr>
          </a:lstStyle>
          <a:p>
            <a:fld id="{F9750C61-221C-41B5-B1F0-B633D8563A16}" type="slidenum">
              <a:rPr lang="en-US"/>
              <a:pPr/>
              <a:t>‹#›</a:t>
            </a:fld>
            <a:endParaRPr lang="en-US"/>
          </a:p>
        </p:txBody>
      </p:sp>
    </p:spTree>
    <p:extLst>
      <p:ext uri="{BB962C8B-B14F-4D97-AF65-F5344CB8AC3E}">
        <p14:creationId xmlns:p14="http://schemas.microsoft.com/office/powerpoint/2010/main" val="112530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4838" cy="11382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70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39370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457200" y="6245225"/>
            <a:ext cx="2128838" cy="471488"/>
          </a:xfrm>
        </p:spPr>
        <p:txBody>
          <a:bodyPr/>
          <a:lstStyle>
            <a:lvl1pPr>
              <a:defRPr/>
            </a:lvl1pPr>
          </a:lstStyle>
          <a:p>
            <a:endParaRPr lang="en-US"/>
          </a:p>
        </p:txBody>
      </p:sp>
      <p:sp>
        <p:nvSpPr>
          <p:cNvPr id="8" name="Footer Placeholder 7"/>
          <p:cNvSpPr>
            <a:spLocks noGrp="1"/>
          </p:cNvSpPr>
          <p:nvPr>
            <p:ph type="ftr" idx="11"/>
          </p:nvPr>
        </p:nvSpPr>
        <p:spPr>
          <a:xfrm>
            <a:off x="3124200" y="6245225"/>
            <a:ext cx="2890838" cy="471488"/>
          </a:xfrm>
        </p:spPr>
        <p:txBody>
          <a:bodyPr/>
          <a:lstStyle>
            <a:lvl1pPr>
              <a:defRPr/>
            </a:lvl1pPr>
          </a:lstStyle>
          <a:p>
            <a:endParaRPr lang="en-US"/>
          </a:p>
        </p:txBody>
      </p:sp>
      <p:sp>
        <p:nvSpPr>
          <p:cNvPr id="9" name="Slide Number Placeholder 8"/>
          <p:cNvSpPr>
            <a:spLocks noGrp="1"/>
          </p:cNvSpPr>
          <p:nvPr>
            <p:ph type="sldNum" idx="12"/>
          </p:nvPr>
        </p:nvSpPr>
        <p:spPr>
          <a:xfrm>
            <a:off x="6553200" y="6245225"/>
            <a:ext cx="2128838" cy="471488"/>
          </a:xfrm>
        </p:spPr>
        <p:txBody>
          <a:bodyPr/>
          <a:lstStyle>
            <a:lvl1pPr>
              <a:defRPr/>
            </a:lvl1pPr>
          </a:lstStyle>
          <a:p>
            <a:fld id="{E55E8929-6050-4E0E-9870-489E22B30EDF}" type="slidenum">
              <a:rPr lang="en-US"/>
              <a:pPr/>
              <a:t>‹#›</a:t>
            </a:fld>
            <a:endParaRPr lang="en-US"/>
          </a:p>
        </p:txBody>
      </p:sp>
    </p:spTree>
    <p:extLst>
      <p:ext uri="{BB962C8B-B14F-4D97-AF65-F5344CB8AC3E}">
        <p14:creationId xmlns:p14="http://schemas.microsoft.com/office/powerpoint/2010/main" val="387614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370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7200" y="6245225"/>
            <a:ext cx="2128838" cy="471488"/>
          </a:xfrm>
        </p:spPr>
        <p:txBody>
          <a:bodyPr/>
          <a:lstStyle>
            <a:lvl1pPr>
              <a:defRPr/>
            </a:lvl1pPr>
          </a:lstStyle>
          <a:p>
            <a:endParaRPr lang="en-US"/>
          </a:p>
        </p:txBody>
      </p:sp>
      <p:sp>
        <p:nvSpPr>
          <p:cNvPr id="7" name="Footer Placeholder 6"/>
          <p:cNvSpPr>
            <a:spLocks noGrp="1"/>
          </p:cNvSpPr>
          <p:nvPr>
            <p:ph type="ftr" idx="11"/>
          </p:nvPr>
        </p:nvSpPr>
        <p:spPr>
          <a:xfrm>
            <a:off x="3124200" y="6245225"/>
            <a:ext cx="2890838" cy="471488"/>
          </a:xfrm>
        </p:spPr>
        <p:txBody>
          <a:bodyPr/>
          <a:lstStyle>
            <a:lvl1pPr>
              <a:defRPr/>
            </a:lvl1pPr>
          </a:lstStyle>
          <a:p>
            <a:endParaRPr lang="en-US"/>
          </a:p>
        </p:txBody>
      </p:sp>
      <p:sp>
        <p:nvSpPr>
          <p:cNvPr id="8" name="Slide Number Placeholder 7"/>
          <p:cNvSpPr>
            <a:spLocks noGrp="1"/>
          </p:cNvSpPr>
          <p:nvPr>
            <p:ph type="sldNum" idx="12"/>
          </p:nvPr>
        </p:nvSpPr>
        <p:spPr>
          <a:xfrm>
            <a:off x="6553200" y="6245225"/>
            <a:ext cx="2128838" cy="471488"/>
          </a:xfrm>
        </p:spPr>
        <p:txBody>
          <a:bodyPr/>
          <a:lstStyle>
            <a:lvl1pPr>
              <a:defRPr/>
            </a:lvl1pPr>
          </a:lstStyle>
          <a:p>
            <a:fld id="{B1D92127-C677-46FA-BDDB-3F89407B431D}" type="slidenum">
              <a:rPr lang="en-US"/>
              <a:pPr/>
              <a:t>‹#›</a:t>
            </a:fld>
            <a:endParaRPr lang="en-US"/>
          </a:p>
        </p:txBody>
      </p:sp>
    </p:spTree>
    <p:extLst>
      <p:ext uri="{BB962C8B-B14F-4D97-AF65-F5344CB8AC3E}">
        <p14:creationId xmlns:p14="http://schemas.microsoft.com/office/powerpoint/2010/main" val="106989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62EED8D-36D6-459A-92A0-4426A248C408}" type="slidenum">
              <a:rPr lang="en-US"/>
              <a:pPr/>
              <a:t>‹#›</a:t>
            </a:fld>
            <a:endParaRPr lang="en-US"/>
          </a:p>
        </p:txBody>
      </p:sp>
    </p:spTree>
    <p:extLst>
      <p:ext uri="{BB962C8B-B14F-4D97-AF65-F5344CB8AC3E}">
        <p14:creationId xmlns:p14="http://schemas.microsoft.com/office/powerpoint/2010/main" val="145891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82967F4-468F-4730-B8DF-4138BCDADAF6}" type="slidenum">
              <a:rPr lang="en-US"/>
              <a:pPr/>
              <a:t>‹#›</a:t>
            </a:fld>
            <a:endParaRPr lang="en-US"/>
          </a:p>
        </p:txBody>
      </p:sp>
    </p:spTree>
    <p:extLst>
      <p:ext uri="{BB962C8B-B14F-4D97-AF65-F5344CB8AC3E}">
        <p14:creationId xmlns:p14="http://schemas.microsoft.com/office/powerpoint/2010/main" val="291161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267AB7D-44E6-4691-9E75-453D2A6B28A5}" type="slidenum">
              <a:rPr lang="en-US"/>
              <a:pPr/>
              <a:t>‹#›</a:t>
            </a:fld>
            <a:endParaRPr lang="en-US"/>
          </a:p>
        </p:txBody>
      </p:sp>
    </p:spTree>
    <p:extLst>
      <p:ext uri="{BB962C8B-B14F-4D97-AF65-F5344CB8AC3E}">
        <p14:creationId xmlns:p14="http://schemas.microsoft.com/office/powerpoint/2010/main" val="3392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1125" cy="4262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752600"/>
            <a:ext cx="3922712" cy="4262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2C140F2-0C4A-41F6-BA1D-63446FDA4ECE}" type="slidenum">
              <a:rPr lang="en-US"/>
              <a:pPr/>
              <a:t>‹#›</a:t>
            </a:fld>
            <a:endParaRPr lang="en-US"/>
          </a:p>
        </p:txBody>
      </p:sp>
    </p:spTree>
    <p:extLst>
      <p:ext uri="{BB962C8B-B14F-4D97-AF65-F5344CB8AC3E}">
        <p14:creationId xmlns:p14="http://schemas.microsoft.com/office/powerpoint/2010/main" val="214400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2162A1E-D81E-4FF6-9919-F9D283A2B388}" type="slidenum">
              <a:rPr lang="en-US"/>
              <a:pPr/>
              <a:t>‹#›</a:t>
            </a:fld>
            <a:endParaRPr lang="en-US"/>
          </a:p>
        </p:txBody>
      </p:sp>
    </p:spTree>
    <p:extLst>
      <p:ext uri="{BB962C8B-B14F-4D97-AF65-F5344CB8AC3E}">
        <p14:creationId xmlns:p14="http://schemas.microsoft.com/office/powerpoint/2010/main" val="233105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A072C93-DAB7-4CFD-B7C3-3FE18D0201D2}" type="slidenum">
              <a:rPr lang="en-US"/>
              <a:pPr/>
              <a:t>‹#›</a:t>
            </a:fld>
            <a:endParaRPr lang="en-US"/>
          </a:p>
        </p:txBody>
      </p:sp>
    </p:spTree>
    <p:extLst>
      <p:ext uri="{BB962C8B-B14F-4D97-AF65-F5344CB8AC3E}">
        <p14:creationId xmlns:p14="http://schemas.microsoft.com/office/powerpoint/2010/main" val="2172243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707DDC5B-C05D-4483-9AB3-5F093159050F}" type="slidenum">
              <a:rPr lang="en-US"/>
              <a:pPr/>
              <a:t>‹#›</a:t>
            </a:fld>
            <a:endParaRPr lang="en-US"/>
          </a:p>
        </p:txBody>
      </p:sp>
    </p:spTree>
    <p:extLst>
      <p:ext uri="{BB962C8B-B14F-4D97-AF65-F5344CB8AC3E}">
        <p14:creationId xmlns:p14="http://schemas.microsoft.com/office/powerpoint/2010/main" val="245333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C1241A22-3023-436F-8D7B-5AF502CBC371}" type="slidenum">
              <a:rPr lang="en-US"/>
              <a:pPr/>
              <a:t>‹#›</a:t>
            </a:fld>
            <a:endParaRPr lang="en-US"/>
          </a:p>
        </p:txBody>
      </p:sp>
    </p:spTree>
    <p:extLst>
      <p:ext uri="{BB962C8B-B14F-4D97-AF65-F5344CB8AC3E}">
        <p14:creationId xmlns:p14="http://schemas.microsoft.com/office/powerpoint/2010/main" val="82938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E57E63E-9A96-4532-BFF6-8A8D8C864688}" type="slidenum">
              <a:rPr lang="en-US"/>
              <a:pPr/>
              <a:t>‹#›</a:t>
            </a:fld>
            <a:endParaRPr lang="en-US"/>
          </a:p>
        </p:txBody>
      </p:sp>
    </p:spTree>
    <p:extLst>
      <p:ext uri="{BB962C8B-B14F-4D97-AF65-F5344CB8AC3E}">
        <p14:creationId xmlns:p14="http://schemas.microsoft.com/office/powerpoint/2010/main" val="278049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36A0DDF-D96E-4E1C-947D-10C06A7C80F7}" type="slidenum">
              <a:rPr lang="en-US"/>
              <a:pPr/>
              <a:t>‹#›</a:t>
            </a:fld>
            <a:endParaRPr lang="en-US"/>
          </a:p>
        </p:txBody>
      </p:sp>
    </p:spTree>
    <p:extLst>
      <p:ext uri="{BB962C8B-B14F-4D97-AF65-F5344CB8AC3E}">
        <p14:creationId xmlns:p14="http://schemas.microsoft.com/office/powerpoint/2010/main" val="3637567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1BE2B95-54E1-4F58-8803-930B53AC1BF9}" type="slidenum">
              <a:rPr lang="en-US"/>
              <a:pPr/>
              <a:t>‹#›</a:t>
            </a:fld>
            <a:endParaRPr lang="en-US"/>
          </a:p>
        </p:txBody>
      </p:sp>
    </p:spTree>
    <p:extLst>
      <p:ext uri="{BB962C8B-B14F-4D97-AF65-F5344CB8AC3E}">
        <p14:creationId xmlns:p14="http://schemas.microsoft.com/office/powerpoint/2010/main" val="125784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4800"/>
            <a:ext cx="2000250" cy="5710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1525" cy="5710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254423B-EA40-45D9-AB17-E32BFDED1D41}" type="slidenum">
              <a:rPr lang="en-US"/>
              <a:pPr/>
              <a:t>‹#›</a:t>
            </a:fld>
            <a:endParaRPr lang="en-US"/>
          </a:p>
        </p:txBody>
      </p:sp>
    </p:spTree>
    <p:extLst>
      <p:ext uri="{BB962C8B-B14F-4D97-AF65-F5344CB8AC3E}">
        <p14:creationId xmlns:p14="http://schemas.microsoft.com/office/powerpoint/2010/main" val="140662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AB6FEFA-752F-4ADE-9535-9DF403BCAC89}" type="slidenum">
              <a:rPr lang="en-US"/>
              <a:pPr/>
              <a:t>‹#›</a:t>
            </a:fld>
            <a:endParaRPr lang="en-US"/>
          </a:p>
        </p:txBody>
      </p:sp>
    </p:spTree>
    <p:extLst>
      <p:ext uri="{BB962C8B-B14F-4D97-AF65-F5344CB8AC3E}">
        <p14:creationId xmlns:p14="http://schemas.microsoft.com/office/powerpoint/2010/main" val="1504332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2835B68-AAFF-43F7-A1A6-E8A17298111D}" type="slidenum">
              <a:rPr lang="en-US"/>
              <a:pPr/>
              <a:t>‹#›</a:t>
            </a:fld>
            <a:endParaRPr lang="en-US"/>
          </a:p>
        </p:txBody>
      </p:sp>
    </p:spTree>
    <p:extLst>
      <p:ext uri="{BB962C8B-B14F-4D97-AF65-F5344CB8AC3E}">
        <p14:creationId xmlns:p14="http://schemas.microsoft.com/office/powerpoint/2010/main" val="3876046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E0104E4-8C46-4D0E-BFAA-8102FED012CF}" type="slidenum">
              <a:rPr lang="en-US"/>
              <a:pPr/>
              <a:t>‹#›</a:t>
            </a:fld>
            <a:endParaRPr lang="en-US"/>
          </a:p>
        </p:txBody>
      </p:sp>
    </p:spTree>
    <p:extLst>
      <p:ext uri="{BB962C8B-B14F-4D97-AF65-F5344CB8AC3E}">
        <p14:creationId xmlns:p14="http://schemas.microsoft.com/office/powerpoint/2010/main" val="307444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71325A0-2AE0-448A-9EB9-2452E89250D3}" type="slidenum">
              <a:rPr lang="en-US"/>
              <a:pPr/>
              <a:t>‹#›</a:t>
            </a:fld>
            <a:endParaRPr lang="en-US"/>
          </a:p>
        </p:txBody>
      </p:sp>
    </p:spTree>
    <p:extLst>
      <p:ext uri="{BB962C8B-B14F-4D97-AF65-F5344CB8AC3E}">
        <p14:creationId xmlns:p14="http://schemas.microsoft.com/office/powerpoint/2010/main" val="3586120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0FEBEA4-4841-45B8-B4BB-33C695CA1FCB}" type="slidenum">
              <a:rPr lang="en-US"/>
              <a:pPr/>
              <a:t>‹#›</a:t>
            </a:fld>
            <a:endParaRPr lang="en-US"/>
          </a:p>
        </p:txBody>
      </p:sp>
    </p:spTree>
    <p:extLst>
      <p:ext uri="{BB962C8B-B14F-4D97-AF65-F5344CB8AC3E}">
        <p14:creationId xmlns:p14="http://schemas.microsoft.com/office/powerpoint/2010/main" val="823112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BC58B81-D425-4E55-A6B6-B01B91502147}" type="slidenum">
              <a:rPr lang="en-US"/>
              <a:pPr/>
              <a:t>‹#›</a:t>
            </a:fld>
            <a:endParaRPr lang="en-US"/>
          </a:p>
        </p:txBody>
      </p:sp>
    </p:spTree>
    <p:extLst>
      <p:ext uri="{BB962C8B-B14F-4D97-AF65-F5344CB8AC3E}">
        <p14:creationId xmlns:p14="http://schemas.microsoft.com/office/powerpoint/2010/main" val="985059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3080792-41BB-4AE4-9EB7-D9CBCC07B270}" type="slidenum">
              <a:rPr lang="en-US"/>
              <a:pPr/>
              <a:t>‹#›</a:t>
            </a:fld>
            <a:endParaRPr lang="en-US"/>
          </a:p>
        </p:txBody>
      </p:sp>
    </p:spTree>
    <p:extLst>
      <p:ext uri="{BB962C8B-B14F-4D97-AF65-F5344CB8AC3E}">
        <p14:creationId xmlns:p14="http://schemas.microsoft.com/office/powerpoint/2010/main" val="4073253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CF36FA3-56FF-42AD-8B62-D6D999618B9E}" type="slidenum">
              <a:rPr lang="en-US"/>
              <a:pPr/>
              <a:t>‹#›</a:t>
            </a:fld>
            <a:endParaRPr lang="en-US"/>
          </a:p>
        </p:txBody>
      </p:sp>
    </p:spTree>
    <p:extLst>
      <p:ext uri="{BB962C8B-B14F-4D97-AF65-F5344CB8AC3E}">
        <p14:creationId xmlns:p14="http://schemas.microsoft.com/office/powerpoint/2010/main" val="51388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3D913D1-546B-4D66-B5FD-D02F9F86F781}" type="slidenum">
              <a:rPr lang="en-US"/>
              <a:pPr/>
              <a:t>‹#›</a:t>
            </a:fld>
            <a:endParaRPr lang="en-US"/>
          </a:p>
        </p:txBody>
      </p:sp>
    </p:spTree>
    <p:extLst>
      <p:ext uri="{BB962C8B-B14F-4D97-AF65-F5344CB8AC3E}">
        <p14:creationId xmlns:p14="http://schemas.microsoft.com/office/powerpoint/2010/main" val="222172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B036856-05D6-40C4-9708-D2C2A2B8EFD6}" type="slidenum">
              <a:rPr lang="en-US"/>
              <a:pPr/>
              <a:t>‹#›</a:t>
            </a:fld>
            <a:endParaRPr lang="en-US"/>
          </a:p>
        </p:txBody>
      </p:sp>
    </p:spTree>
    <p:extLst>
      <p:ext uri="{BB962C8B-B14F-4D97-AF65-F5344CB8AC3E}">
        <p14:creationId xmlns:p14="http://schemas.microsoft.com/office/powerpoint/2010/main" val="1293435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996EE79-489B-4DD9-8CCA-6805154E924B}" type="slidenum">
              <a:rPr lang="en-US"/>
              <a:pPr/>
              <a:t>‹#›</a:t>
            </a:fld>
            <a:endParaRPr lang="en-US"/>
          </a:p>
        </p:txBody>
      </p:sp>
    </p:spTree>
    <p:extLst>
      <p:ext uri="{BB962C8B-B14F-4D97-AF65-F5344CB8AC3E}">
        <p14:creationId xmlns:p14="http://schemas.microsoft.com/office/powerpoint/2010/main" val="1982817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4B7EF5B-33CE-4B67-A582-2FDCBC0150A7}" type="slidenum">
              <a:rPr lang="en-US"/>
              <a:pPr/>
              <a:t>‹#›</a:t>
            </a:fld>
            <a:endParaRPr lang="en-US"/>
          </a:p>
        </p:txBody>
      </p:sp>
    </p:spTree>
    <p:extLst>
      <p:ext uri="{BB962C8B-B14F-4D97-AF65-F5344CB8AC3E}">
        <p14:creationId xmlns:p14="http://schemas.microsoft.com/office/powerpoint/2010/main" val="517859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EDC15D5E-B1AF-4B3C-A5E5-1193C910EA5B}"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10403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A2D463D8-D6F4-4214-887A-67458D379FFC}"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58322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F02FFB7-A305-4B1F-B3C9-BC72A3B7187F}" type="slidenum">
              <a:rPr lang="en-US"/>
              <a:pPr/>
              <a:t>‹#›</a:t>
            </a:fld>
            <a:endParaRPr lang="en-US"/>
          </a:p>
        </p:txBody>
      </p:sp>
    </p:spTree>
    <p:extLst>
      <p:ext uri="{BB962C8B-B14F-4D97-AF65-F5344CB8AC3E}">
        <p14:creationId xmlns:p14="http://schemas.microsoft.com/office/powerpoint/2010/main" val="3521792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A9CF0D2-0A18-475C-A33A-8386AFF11F01}"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494792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5425"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4037013"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C89814D1-1E5A-474C-91AE-1BE6AA4F129D}"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960289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9C834D0C-A387-4EE9-869C-1210F1B2AFAE}" type="slidenum">
              <a:rPr lang="en-US"/>
              <a:pPr/>
              <a:t>‹#›</a:t>
            </a:fld>
            <a:endParaRPr lang="en-US"/>
          </a:p>
        </p:txBody>
      </p:sp>
      <p:sp>
        <p:nvSpPr>
          <p:cNvPr id="9" name="Date Placeholder 8"/>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807819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D21468DB-5D19-4CAE-A1E8-A4B5F407CE75}" type="slidenum">
              <a:rPr lang="en-US"/>
              <a:pPr/>
              <a:t>‹#›</a:t>
            </a:fld>
            <a:endParaRPr lang="en-US"/>
          </a:p>
        </p:txBody>
      </p:sp>
      <p:sp>
        <p:nvSpPr>
          <p:cNvPr id="5" name="Date Placeholder 4"/>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273903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AA511D51-0C7C-4CC3-90CB-A6B481446ABC}" type="slidenum">
              <a:rPr lang="en-US"/>
              <a:pPr/>
              <a:t>‹#›</a:t>
            </a:fld>
            <a:endParaRPr lang="en-US"/>
          </a:p>
        </p:txBody>
      </p:sp>
      <p:sp>
        <p:nvSpPr>
          <p:cNvPr id="4" name="Date Placeholder 3"/>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984892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BEAA6833-183F-4035-A211-FDA13E66E86B}"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411530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9DAEE04C-00A3-43B6-95F4-9675548C1584}"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068474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0EBAF08D-2DF4-4413-B03B-76391CE47601}"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086537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457200"/>
            <a:ext cx="2055813" cy="5405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6625" cy="5405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25A7BA4-E8C4-4A6B-A65D-D8F9461ACB53}"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48072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4838" cy="1366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5425" cy="3881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981200"/>
            <a:ext cx="4037013" cy="3881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a:xfrm>
            <a:off x="3124200" y="6248400"/>
            <a:ext cx="2890838" cy="452438"/>
          </a:xfrm>
        </p:spPr>
        <p:txBody>
          <a:bodyPr/>
          <a:lstStyle>
            <a:lvl1pPr>
              <a:defRPr/>
            </a:lvl1pPr>
          </a:lstStyle>
          <a:p>
            <a:endParaRPr lang="en-US"/>
          </a:p>
        </p:txBody>
      </p:sp>
      <p:sp>
        <p:nvSpPr>
          <p:cNvPr id="6" name="Slide Number Placeholder 5"/>
          <p:cNvSpPr>
            <a:spLocks noGrp="1"/>
          </p:cNvSpPr>
          <p:nvPr>
            <p:ph type="sldNum" idx="11"/>
          </p:nvPr>
        </p:nvSpPr>
        <p:spPr>
          <a:xfrm>
            <a:off x="6553200" y="6248400"/>
            <a:ext cx="2128838" cy="452438"/>
          </a:xfrm>
        </p:spPr>
        <p:txBody>
          <a:bodyPr/>
          <a:lstStyle>
            <a:lvl1pPr>
              <a:defRPr/>
            </a:lvl1pPr>
          </a:lstStyle>
          <a:p>
            <a:fld id="{E081C8F7-F141-4E2B-AEC4-FC0A2D801367}" type="slidenum">
              <a:rPr lang="en-US"/>
              <a:pPr/>
              <a:t>‹#›</a:t>
            </a:fld>
            <a:endParaRPr lang="en-US"/>
          </a:p>
        </p:txBody>
      </p:sp>
      <p:sp>
        <p:nvSpPr>
          <p:cNvPr id="7" name="Date Placeholder 6"/>
          <p:cNvSpPr>
            <a:spLocks noGrp="1"/>
          </p:cNvSpPr>
          <p:nvPr>
            <p:ph type="dt" idx="12"/>
          </p:nvPr>
        </p:nvSpPr>
        <p:spPr>
          <a:xfrm>
            <a:off x="457200" y="6245225"/>
            <a:ext cx="2128838" cy="471488"/>
          </a:xfrm>
        </p:spPr>
        <p:txBody>
          <a:bodyPr/>
          <a:lstStyle>
            <a:lvl1pPr>
              <a:defRPr/>
            </a:lvl1pPr>
          </a:lstStyle>
          <a:p>
            <a:endParaRPr lang="en-US"/>
          </a:p>
        </p:txBody>
      </p:sp>
    </p:spTree>
    <p:extLst>
      <p:ext uri="{BB962C8B-B14F-4D97-AF65-F5344CB8AC3E}">
        <p14:creationId xmlns:p14="http://schemas.microsoft.com/office/powerpoint/2010/main" val="30592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40A0754-917B-443A-9EEC-42C37FFB5902}" type="slidenum">
              <a:rPr lang="en-US"/>
              <a:pPr/>
              <a:t>‹#›</a:t>
            </a:fld>
            <a:endParaRPr lang="en-US"/>
          </a:p>
        </p:txBody>
      </p:sp>
    </p:spTree>
    <p:extLst>
      <p:ext uri="{BB962C8B-B14F-4D97-AF65-F5344CB8AC3E}">
        <p14:creationId xmlns:p14="http://schemas.microsoft.com/office/powerpoint/2010/main" val="3320868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7CA1D0-1001-4A1B-AFC7-207CCC932E93}" type="slidenum">
              <a:rPr lang="en-US"/>
              <a:pPr/>
              <a:t>‹#›</a:t>
            </a:fld>
            <a:endParaRPr lang="en-US"/>
          </a:p>
        </p:txBody>
      </p:sp>
    </p:spTree>
    <p:extLst>
      <p:ext uri="{BB962C8B-B14F-4D97-AF65-F5344CB8AC3E}">
        <p14:creationId xmlns:p14="http://schemas.microsoft.com/office/powerpoint/2010/main" val="112388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C18215A-5632-4438-BCC3-06AB10CFA8FF}" type="slidenum">
              <a:rPr lang="en-US"/>
              <a:pPr/>
              <a:t>‹#›</a:t>
            </a:fld>
            <a:endParaRPr lang="en-US"/>
          </a:p>
        </p:txBody>
      </p:sp>
    </p:spTree>
    <p:extLst>
      <p:ext uri="{BB962C8B-B14F-4D97-AF65-F5344CB8AC3E}">
        <p14:creationId xmlns:p14="http://schemas.microsoft.com/office/powerpoint/2010/main" val="3884865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678F5DB-CFA1-4FE5-BD24-6FDFB944F783}" type="slidenum">
              <a:rPr lang="en-US"/>
              <a:pPr/>
              <a:t>‹#›</a:t>
            </a:fld>
            <a:endParaRPr lang="en-US"/>
          </a:p>
        </p:txBody>
      </p:sp>
    </p:spTree>
    <p:extLst>
      <p:ext uri="{BB962C8B-B14F-4D97-AF65-F5344CB8AC3E}">
        <p14:creationId xmlns:p14="http://schemas.microsoft.com/office/powerpoint/2010/main" val="3804863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CF080E7-C4A7-4F48-AE3B-649AA3695CB2}" type="slidenum">
              <a:rPr lang="en-US"/>
              <a:pPr/>
              <a:t>‹#›</a:t>
            </a:fld>
            <a:endParaRPr lang="en-US"/>
          </a:p>
        </p:txBody>
      </p:sp>
    </p:spTree>
    <p:extLst>
      <p:ext uri="{BB962C8B-B14F-4D97-AF65-F5344CB8AC3E}">
        <p14:creationId xmlns:p14="http://schemas.microsoft.com/office/powerpoint/2010/main" val="2050425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F85EEB8-5A0A-400A-B884-3A2B44BCBF00}" type="slidenum">
              <a:rPr lang="en-US"/>
              <a:pPr/>
              <a:t>‹#›</a:t>
            </a:fld>
            <a:endParaRPr lang="en-US"/>
          </a:p>
        </p:txBody>
      </p:sp>
    </p:spTree>
    <p:extLst>
      <p:ext uri="{BB962C8B-B14F-4D97-AF65-F5344CB8AC3E}">
        <p14:creationId xmlns:p14="http://schemas.microsoft.com/office/powerpoint/2010/main" val="3242643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443C828-7B6F-4243-8352-79F759722448}" type="slidenum">
              <a:rPr lang="en-US"/>
              <a:pPr/>
              <a:t>‹#›</a:t>
            </a:fld>
            <a:endParaRPr lang="en-US"/>
          </a:p>
        </p:txBody>
      </p:sp>
    </p:spTree>
    <p:extLst>
      <p:ext uri="{BB962C8B-B14F-4D97-AF65-F5344CB8AC3E}">
        <p14:creationId xmlns:p14="http://schemas.microsoft.com/office/powerpoint/2010/main" val="2733412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2041AB9-F5B8-42FD-86AC-9445BCF7AF8A}" type="slidenum">
              <a:rPr lang="en-US"/>
              <a:pPr/>
              <a:t>‹#›</a:t>
            </a:fld>
            <a:endParaRPr lang="en-US"/>
          </a:p>
        </p:txBody>
      </p:sp>
    </p:spTree>
    <p:extLst>
      <p:ext uri="{BB962C8B-B14F-4D97-AF65-F5344CB8AC3E}">
        <p14:creationId xmlns:p14="http://schemas.microsoft.com/office/powerpoint/2010/main" val="808544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2E0509C-8582-45AC-8ED3-9FF947684B32}" type="slidenum">
              <a:rPr lang="en-US"/>
              <a:pPr/>
              <a:t>‹#›</a:t>
            </a:fld>
            <a:endParaRPr lang="en-US"/>
          </a:p>
        </p:txBody>
      </p:sp>
    </p:spTree>
    <p:extLst>
      <p:ext uri="{BB962C8B-B14F-4D97-AF65-F5344CB8AC3E}">
        <p14:creationId xmlns:p14="http://schemas.microsoft.com/office/powerpoint/2010/main" val="78028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8812F11-8A5C-4A8F-833D-06266212EE48}" type="slidenum">
              <a:rPr lang="en-US"/>
              <a:pPr/>
              <a:t>‹#›</a:t>
            </a:fld>
            <a:endParaRPr lang="en-US"/>
          </a:p>
        </p:txBody>
      </p:sp>
    </p:spTree>
    <p:extLst>
      <p:ext uri="{BB962C8B-B14F-4D97-AF65-F5344CB8AC3E}">
        <p14:creationId xmlns:p14="http://schemas.microsoft.com/office/powerpoint/2010/main" val="1232322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6F4B971-6B6B-4285-936D-9BE1BD9BD9D4}" type="slidenum">
              <a:rPr lang="en-US"/>
              <a:pPr/>
              <a:t>‹#›</a:t>
            </a:fld>
            <a:endParaRPr lang="en-US"/>
          </a:p>
        </p:txBody>
      </p:sp>
    </p:spTree>
    <p:extLst>
      <p:ext uri="{BB962C8B-B14F-4D97-AF65-F5344CB8AC3E}">
        <p14:creationId xmlns:p14="http://schemas.microsoft.com/office/powerpoint/2010/main" val="402181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D9B819C-B0FF-4147-817F-4F7994133479}" type="slidenum">
              <a:rPr lang="en-US"/>
              <a:pPr/>
              <a:t>‹#›</a:t>
            </a:fld>
            <a:endParaRPr lang="en-US"/>
          </a:p>
        </p:txBody>
      </p:sp>
    </p:spTree>
    <p:extLst>
      <p:ext uri="{BB962C8B-B14F-4D97-AF65-F5344CB8AC3E}">
        <p14:creationId xmlns:p14="http://schemas.microsoft.com/office/powerpoint/2010/main" val="957117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825" y="1600200"/>
            <a:ext cx="2132013"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24522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C2D935D-228A-458F-BACA-429997714D91}" type="slidenum">
              <a:rPr lang="en-US"/>
              <a:pPr/>
              <a:t>‹#›</a:t>
            </a:fld>
            <a:endParaRPr lang="en-US"/>
          </a:p>
        </p:txBody>
      </p:sp>
    </p:spTree>
    <p:extLst>
      <p:ext uri="{BB962C8B-B14F-4D97-AF65-F5344CB8AC3E}">
        <p14:creationId xmlns:p14="http://schemas.microsoft.com/office/powerpoint/2010/main" val="1794392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697E0D0-6B85-4D75-BAA6-0E88A8948812}" type="slidenum">
              <a:rPr lang="en-US"/>
              <a:pPr/>
              <a:t>‹#›</a:t>
            </a:fld>
            <a:endParaRPr lang="en-US"/>
          </a:p>
        </p:txBody>
      </p:sp>
    </p:spTree>
    <p:extLst>
      <p:ext uri="{BB962C8B-B14F-4D97-AF65-F5344CB8AC3E}">
        <p14:creationId xmlns:p14="http://schemas.microsoft.com/office/powerpoint/2010/main" val="1982971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0CBBE9A-0C7C-4232-BE1E-7ADF98EACE90}" type="slidenum">
              <a:rPr lang="en-US"/>
              <a:pPr/>
              <a:t>‹#›</a:t>
            </a:fld>
            <a:endParaRPr lang="en-US"/>
          </a:p>
        </p:txBody>
      </p:sp>
    </p:spTree>
    <p:extLst>
      <p:ext uri="{BB962C8B-B14F-4D97-AF65-F5344CB8AC3E}">
        <p14:creationId xmlns:p14="http://schemas.microsoft.com/office/powerpoint/2010/main" val="3609453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5CBA494-E566-4D4F-B0B0-7294F7A919F5}" type="slidenum">
              <a:rPr lang="en-US"/>
              <a:pPr/>
              <a:t>‹#›</a:t>
            </a:fld>
            <a:endParaRPr lang="en-US"/>
          </a:p>
        </p:txBody>
      </p:sp>
    </p:spTree>
    <p:extLst>
      <p:ext uri="{BB962C8B-B14F-4D97-AF65-F5344CB8AC3E}">
        <p14:creationId xmlns:p14="http://schemas.microsoft.com/office/powerpoint/2010/main" val="15154923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39973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4525" y="1981200"/>
            <a:ext cx="39989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3188BE8-48B8-4276-B470-0B79ECB04EB4}" type="slidenum">
              <a:rPr lang="en-US"/>
              <a:pPr/>
              <a:t>‹#›</a:t>
            </a:fld>
            <a:endParaRPr lang="en-US"/>
          </a:p>
        </p:txBody>
      </p:sp>
    </p:spTree>
    <p:extLst>
      <p:ext uri="{BB962C8B-B14F-4D97-AF65-F5344CB8AC3E}">
        <p14:creationId xmlns:p14="http://schemas.microsoft.com/office/powerpoint/2010/main" val="3186375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2913CD7-A5FB-45B7-9416-D7CFFCB91D05}" type="slidenum">
              <a:rPr lang="en-US"/>
              <a:pPr/>
              <a:t>‹#›</a:t>
            </a:fld>
            <a:endParaRPr lang="en-US"/>
          </a:p>
        </p:txBody>
      </p:sp>
    </p:spTree>
    <p:extLst>
      <p:ext uri="{BB962C8B-B14F-4D97-AF65-F5344CB8AC3E}">
        <p14:creationId xmlns:p14="http://schemas.microsoft.com/office/powerpoint/2010/main" val="182591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CB092DD-4DED-47A5-8078-78C5C7365524}" type="slidenum">
              <a:rPr lang="en-US"/>
              <a:pPr/>
              <a:t>‹#›</a:t>
            </a:fld>
            <a:endParaRPr lang="en-US"/>
          </a:p>
        </p:txBody>
      </p:sp>
    </p:spTree>
    <p:extLst>
      <p:ext uri="{BB962C8B-B14F-4D97-AF65-F5344CB8AC3E}">
        <p14:creationId xmlns:p14="http://schemas.microsoft.com/office/powerpoint/2010/main" val="1813110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5E01AED-34DE-4153-AB38-F4AFAE8A7351}" type="slidenum">
              <a:rPr lang="en-US"/>
              <a:pPr/>
              <a:t>‹#›</a:t>
            </a:fld>
            <a:endParaRPr lang="en-US"/>
          </a:p>
        </p:txBody>
      </p:sp>
    </p:spTree>
    <p:extLst>
      <p:ext uri="{BB962C8B-B14F-4D97-AF65-F5344CB8AC3E}">
        <p14:creationId xmlns:p14="http://schemas.microsoft.com/office/powerpoint/2010/main" val="2685492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FA925F3-D842-4071-AB0E-0E4E275D8ED0}" type="slidenum">
              <a:rPr lang="en-US"/>
              <a:pPr/>
              <a:t>‹#›</a:t>
            </a:fld>
            <a:endParaRPr lang="en-US"/>
          </a:p>
        </p:txBody>
      </p:sp>
    </p:spTree>
    <p:extLst>
      <p:ext uri="{BB962C8B-B14F-4D97-AF65-F5344CB8AC3E}">
        <p14:creationId xmlns:p14="http://schemas.microsoft.com/office/powerpoint/2010/main" val="4025129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FE5B79A-81CA-4C77-9D3B-6E6DB9699924}" type="slidenum">
              <a:rPr lang="en-US"/>
              <a:pPr/>
              <a:t>‹#›</a:t>
            </a:fld>
            <a:endParaRPr lang="en-US"/>
          </a:p>
        </p:txBody>
      </p:sp>
    </p:spTree>
    <p:extLst>
      <p:ext uri="{BB962C8B-B14F-4D97-AF65-F5344CB8AC3E}">
        <p14:creationId xmlns:p14="http://schemas.microsoft.com/office/powerpoint/2010/main" val="347766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6D65669-45E5-4443-968B-8FF0B6EF8C72}" type="slidenum">
              <a:rPr lang="en-US"/>
              <a:pPr/>
              <a:t>‹#›</a:t>
            </a:fld>
            <a:endParaRPr lang="en-US"/>
          </a:p>
        </p:txBody>
      </p:sp>
    </p:spTree>
    <p:extLst>
      <p:ext uri="{BB962C8B-B14F-4D97-AF65-F5344CB8AC3E}">
        <p14:creationId xmlns:p14="http://schemas.microsoft.com/office/powerpoint/2010/main" val="2717710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CECFB7B-511D-4C80-B68B-54202E5739A7}" type="slidenum">
              <a:rPr lang="en-US"/>
              <a:pPr/>
              <a:t>‹#›</a:t>
            </a:fld>
            <a:endParaRPr lang="en-US"/>
          </a:p>
        </p:txBody>
      </p:sp>
    </p:spTree>
    <p:extLst>
      <p:ext uri="{BB962C8B-B14F-4D97-AF65-F5344CB8AC3E}">
        <p14:creationId xmlns:p14="http://schemas.microsoft.com/office/powerpoint/2010/main" val="31510026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609600"/>
            <a:ext cx="2036763" cy="5481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5959475" cy="5481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A6727B2-3CAE-435D-85E9-1D1FC6599DE1}" type="slidenum">
              <a:rPr lang="en-US"/>
              <a:pPr/>
              <a:t>‹#›</a:t>
            </a:fld>
            <a:endParaRPr lang="en-US"/>
          </a:p>
        </p:txBody>
      </p:sp>
    </p:spTree>
    <p:extLst>
      <p:ext uri="{BB962C8B-B14F-4D97-AF65-F5344CB8AC3E}">
        <p14:creationId xmlns:p14="http://schemas.microsoft.com/office/powerpoint/2010/main" val="1448728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548438" cy="11382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0238" cy="452438"/>
          </a:xfrm>
        </p:spPr>
        <p:txBody>
          <a:bodyPr/>
          <a:lstStyle>
            <a:lvl1pPr>
              <a:defRPr/>
            </a:lvl1pPr>
          </a:lstStyle>
          <a:p>
            <a:endParaRPr lang="en-US"/>
          </a:p>
        </p:txBody>
      </p:sp>
      <p:sp>
        <p:nvSpPr>
          <p:cNvPr id="4" name="Footer Placeholder 3"/>
          <p:cNvSpPr>
            <a:spLocks noGrp="1"/>
          </p:cNvSpPr>
          <p:nvPr>
            <p:ph type="ftr" idx="11"/>
          </p:nvPr>
        </p:nvSpPr>
        <p:spPr>
          <a:xfrm>
            <a:off x="3124200" y="6248400"/>
            <a:ext cx="2890838" cy="452438"/>
          </a:xfrm>
        </p:spPr>
        <p:txBody>
          <a:bodyPr/>
          <a:lstStyle>
            <a:lvl1pPr>
              <a:defRPr/>
            </a:lvl1pPr>
          </a:lstStyle>
          <a:p>
            <a:endParaRPr lang="en-US"/>
          </a:p>
        </p:txBody>
      </p:sp>
      <p:sp>
        <p:nvSpPr>
          <p:cNvPr id="5" name="Slide Number Placeholder 4"/>
          <p:cNvSpPr>
            <a:spLocks noGrp="1"/>
          </p:cNvSpPr>
          <p:nvPr>
            <p:ph type="sldNum" idx="12"/>
          </p:nvPr>
        </p:nvSpPr>
        <p:spPr>
          <a:xfrm>
            <a:off x="6553200" y="6248400"/>
            <a:ext cx="1900238" cy="452438"/>
          </a:xfrm>
        </p:spPr>
        <p:txBody>
          <a:bodyPr/>
          <a:lstStyle>
            <a:lvl1pPr>
              <a:defRPr/>
            </a:lvl1pPr>
          </a:lstStyle>
          <a:p>
            <a:fld id="{3624F2BF-2D98-4E81-82F5-84926EC06967}" type="slidenum">
              <a:rPr lang="en-US"/>
              <a:pPr/>
              <a:t>‹#›</a:t>
            </a:fld>
            <a:endParaRPr lang="en-US"/>
          </a:p>
        </p:txBody>
      </p:sp>
    </p:spTree>
    <p:extLst>
      <p:ext uri="{BB962C8B-B14F-4D97-AF65-F5344CB8AC3E}">
        <p14:creationId xmlns:p14="http://schemas.microsoft.com/office/powerpoint/2010/main" val="270456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2E915FC-D444-4BAC-9287-41B526689C2F}" type="slidenum">
              <a:rPr lang="en-US"/>
              <a:pPr/>
              <a:t>‹#›</a:t>
            </a:fld>
            <a:endParaRPr lang="en-US"/>
          </a:p>
        </p:txBody>
      </p:sp>
    </p:spTree>
    <p:extLst>
      <p:ext uri="{BB962C8B-B14F-4D97-AF65-F5344CB8AC3E}">
        <p14:creationId xmlns:p14="http://schemas.microsoft.com/office/powerpoint/2010/main" val="1238682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E3C6A85-7C8D-4128-9593-D4D08D08B848}" type="slidenum">
              <a:rPr lang="en-US"/>
              <a:pPr/>
              <a:t>‹#›</a:t>
            </a:fld>
            <a:endParaRPr lang="en-US"/>
          </a:p>
        </p:txBody>
      </p:sp>
    </p:spTree>
    <p:extLst>
      <p:ext uri="{BB962C8B-B14F-4D97-AF65-F5344CB8AC3E}">
        <p14:creationId xmlns:p14="http://schemas.microsoft.com/office/powerpoint/2010/main" val="37711374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692085B-61DE-43BA-83BD-016CF28EF29D}" type="slidenum">
              <a:rPr lang="en-US"/>
              <a:pPr/>
              <a:t>‹#›</a:t>
            </a:fld>
            <a:endParaRPr lang="en-US"/>
          </a:p>
        </p:txBody>
      </p:sp>
    </p:spTree>
    <p:extLst>
      <p:ext uri="{BB962C8B-B14F-4D97-AF65-F5344CB8AC3E}">
        <p14:creationId xmlns:p14="http://schemas.microsoft.com/office/powerpoint/2010/main" val="3876642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5425"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828800"/>
            <a:ext cx="4037013"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717A416-9CB1-4A5B-B312-B3D524DBE270}" type="slidenum">
              <a:rPr lang="en-US"/>
              <a:pPr/>
              <a:t>‹#›</a:t>
            </a:fld>
            <a:endParaRPr lang="en-US"/>
          </a:p>
        </p:txBody>
      </p:sp>
    </p:spTree>
    <p:extLst>
      <p:ext uri="{BB962C8B-B14F-4D97-AF65-F5344CB8AC3E}">
        <p14:creationId xmlns:p14="http://schemas.microsoft.com/office/powerpoint/2010/main" val="162552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DE936C0F-952E-40AE-8A03-60FBE4D82EFE}" type="slidenum">
              <a:rPr lang="en-US"/>
              <a:pPr/>
              <a:t>‹#›</a:t>
            </a:fld>
            <a:endParaRPr lang="en-US"/>
          </a:p>
        </p:txBody>
      </p:sp>
    </p:spTree>
    <p:extLst>
      <p:ext uri="{BB962C8B-B14F-4D97-AF65-F5344CB8AC3E}">
        <p14:creationId xmlns:p14="http://schemas.microsoft.com/office/powerpoint/2010/main" val="1886302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7C873AA7-7407-41FE-B82E-4884799524CA}" type="slidenum">
              <a:rPr lang="en-US"/>
              <a:pPr/>
              <a:t>‹#›</a:t>
            </a:fld>
            <a:endParaRPr lang="en-US"/>
          </a:p>
        </p:txBody>
      </p:sp>
    </p:spTree>
    <p:extLst>
      <p:ext uri="{BB962C8B-B14F-4D97-AF65-F5344CB8AC3E}">
        <p14:creationId xmlns:p14="http://schemas.microsoft.com/office/powerpoint/2010/main" val="830421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439549A-8833-404A-BEF4-63EB55D9373C}" type="slidenum">
              <a:rPr lang="en-US"/>
              <a:pPr/>
              <a:t>‹#›</a:t>
            </a:fld>
            <a:endParaRPr lang="en-US"/>
          </a:p>
        </p:txBody>
      </p:sp>
    </p:spTree>
    <p:extLst>
      <p:ext uri="{BB962C8B-B14F-4D97-AF65-F5344CB8AC3E}">
        <p14:creationId xmlns:p14="http://schemas.microsoft.com/office/powerpoint/2010/main" val="326303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3271921-769F-4F29-8537-88DCBAFBF8BC}" type="slidenum">
              <a:rPr lang="en-US"/>
              <a:pPr/>
              <a:t>‹#›</a:t>
            </a:fld>
            <a:endParaRPr lang="en-US"/>
          </a:p>
        </p:txBody>
      </p:sp>
    </p:spTree>
    <p:extLst>
      <p:ext uri="{BB962C8B-B14F-4D97-AF65-F5344CB8AC3E}">
        <p14:creationId xmlns:p14="http://schemas.microsoft.com/office/powerpoint/2010/main" val="190448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3A02409-4A9A-4980-BF43-CFE88A47D66E}" type="slidenum">
              <a:rPr lang="en-US"/>
              <a:pPr/>
              <a:t>‹#›</a:t>
            </a:fld>
            <a:endParaRPr lang="en-US"/>
          </a:p>
        </p:txBody>
      </p:sp>
    </p:spTree>
    <p:extLst>
      <p:ext uri="{BB962C8B-B14F-4D97-AF65-F5344CB8AC3E}">
        <p14:creationId xmlns:p14="http://schemas.microsoft.com/office/powerpoint/2010/main" val="380598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9907981-D8AC-4851-8076-7C8BF884D132}" type="slidenum">
              <a:rPr lang="en-US"/>
              <a:pPr/>
              <a:t>‹#›</a:t>
            </a:fld>
            <a:endParaRPr lang="en-US"/>
          </a:p>
        </p:txBody>
      </p:sp>
    </p:spTree>
    <p:extLst>
      <p:ext uri="{BB962C8B-B14F-4D97-AF65-F5344CB8AC3E}">
        <p14:creationId xmlns:p14="http://schemas.microsoft.com/office/powerpoint/2010/main" val="2146447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23E4B1B-D4C8-407C-BBF2-C8A453E9476A}" type="slidenum">
              <a:rPr lang="en-US"/>
              <a:pPr/>
              <a:t>‹#›</a:t>
            </a:fld>
            <a:endParaRPr lang="en-US"/>
          </a:p>
        </p:txBody>
      </p:sp>
    </p:spTree>
    <p:extLst>
      <p:ext uri="{BB962C8B-B14F-4D97-AF65-F5344CB8AC3E}">
        <p14:creationId xmlns:p14="http://schemas.microsoft.com/office/powerpoint/2010/main" val="39218717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533400"/>
            <a:ext cx="2055813"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662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DA4A96E-1EA9-4775-8575-F24CD3A86CC2}" type="slidenum">
              <a:rPr lang="en-US"/>
              <a:pPr/>
              <a:t>‹#›</a:t>
            </a:fld>
            <a:endParaRPr lang="en-US"/>
          </a:p>
        </p:txBody>
      </p:sp>
    </p:spTree>
    <p:extLst>
      <p:ext uri="{BB962C8B-B14F-4D97-AF65-F5344CB8AC3E}">
        <p14:creationId xmlns:p14="http://schemas.microsoft.com/office/powerpoint/2010/main" val="2493470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4838" cy="11382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5425"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828800"/>
            <a:ext cx="4037013"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8400"/>
            <a:ext cx="1671638" cy="452438"/>
          </a:xfrm>
        </p:spPr>
        <p:txBody>
          <a:bodyPr/>
          <a:lstStyle>
            <a:lvl1pPr>
              <a:defRPr/>
            </a:lvl1pPr>
          </a:lstStyle>
          <a:p>
            <a:endParaRPr lang="en-US"/>
          </a:p>
        </p:txBody>
      </p:sp>
      <p:sp>
        <p:nvSpPr>
          <p:cNvPr id="6" name="Footer Placeholder 5"/>
          <p:cNvSpPr>
            <a:spLocks noGrp="1"/>
          </p:cNvSpPr>
          <p:nvPr>
            <p:ph type="ftr" idx="11"/>
          </p:nvPr>
        </p:nvSpPr>
        <p:spPr>
          <a:xfrm>
            <a:off x="3124200" y="6248400"/>
            <a:ext cx="2890838" cy="452438"/>
          </a:xfrm>
        </p:spPr>
        <p:txBody>
          <a:bodyPr/>
          <a:lstStyle>
            <a:lvl1pPr>
              <a:defRPr/>
            </a:lvl1pPr>
          </a:lstStyle>
          <a:p>
            <a:endParaRPr lang="en-US"/>
          </a:p>
        </p:txBody>
      </p:sp>
      <p:sp>
        <p:nvSpPr>
          <p:cNvPr id="7" name="Slide Number Placeholder 6"/>
          <p:cNvSpPr>
            <a:spLocks noGrp="1"/>
          </p:cNvSpPr>
          <p:nvPr>
            <p:ph type="sldNum" idx="12"/>
          </p:nvPr>
        </p:nvSpPr>
        <p:spPr>
          <a:xfrm>
            <a:off x="6781800" y="6248400"/>
            <a:ext cx="1900238" cy="452438"/>
          </a:xfrm>
        </p:spPr>
        <p:txBody>
          <a:bodyPr/>
          <a:lstStyle>
            <a:lvl1pPr>
              <a:defRPr/>
            </a:lvl1pPr>
          </a:lstStyle>
          <a:p>
            <a:fld id="{B5C6CD07-FBE0-4E4C-B23D-27E3038D714A}" type="slidenum">
              <a:rPr lang="en-US"/>
              <a:pPr/>
              <a:t>‹#›</a:t>
            </a:fld>
            <a:endParaRPr lang="en-US"/>
          </a:p>
        </p:txBody>
      </p:sp>
    </p:spTree>
    <p:extLst>
      <p:ext uri="{BB962C8B-B14F-4D97-AF65-F5344CB8AC3E}">
        <p14:creationId xmlns:p14="http://schemas.microsoft.com/office/powerpoint/2010/main" val="2654628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43417F-961C-49B2-87FD-1C4D2B1F74D4}" type="slidenum">
              <a:rPr lang="en-US"/>
              <a:pPr/>
              <a:t>‹#›</a:t>
            </a:fld>
            <a:endParaRPr lang="en-US"/>
          </a:p>
        </p:txBody>
      </p:sp>
    </p:spTree>
    <p:extLst>
      <p:ext uri="{BB962C8B-B14F-4D97-AF65-F5344CB8AC3E}">
        <p14:creationId xmlns:p14="http://schemas.microsoft.com/office/powerpoint/2010/main" val="3413349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42AA30C-3CD3-4C17-81E7-763392E3ED69}" type="slidenum">
              <a:rPr lang="en-US"/>
              <a:pPr/>
              <a:t>‹#›</a:t>
            </a:fld>
            <a:endParaRPr lang="en-US"/>
          </a:p>
        </p:txBody>
      </p:sp>
    </p:spTree>
    <p:extLst>
      <p:ext uri="{BB962C8B-B14F-4D97-AF65-F5344CB8AC3E}">
        <p14:creationId xmlns:p14="http://schemas.microsoft.com/office/powerpoint/2010/main" val="1138446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BE67962-98B8-4C5F-B7A8-C562D885B40F}" type="slidenum">
              <a:rPr lang="en-US"/>
              <a:pPr/>
              <a:t>‹#›</a:t>
            </a:fld>
            <a:endParaRPr lang="en-US"/>
          </a:p>
        </p:txBody>
      </p:sp>
    </p:spTree>
    <p:extLst>
      <p:ext uri="{BB962C8B-B14F-4D97-AF65-F5344CB8AC3E}">
        <p14:creationId xmlns:p14="http://schemas.microsoft.com/office/powerpoint/2010/main" val="21606765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DDB42D7-0791-4D4B-8549-B3D1EEF9F254}" type="slidenum">
              <a:rPr lang="en-US"/>
              <a:pPr/>
              <a:t>‹#›</a:t>
            </a:fld>
            <a:endParaRPr lang="en-US"/>
          </a:p>
        </p:txBody>
      </p:sp>
    </p:spTree>
    <p:extLst>
      <p:ext uri="{BB962C8B-B14F-4D97-AF65-F5344CB8AC3E}">
        <p14:creationId xmlns:p14="http://schemas.microsoft.com/office/powerpoint/2010/main" val="31140183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BC7452A5-2150-4A85-A7B1-B3D2AE262BF4}" type="slidenum">
              <a:rPr lang="en-US"/>
              <a:pPr/>
              <a:t>‹#›</a:t>
            </a:fld>
            <a:endParaRPr lang="en-US"/>
          </a:p>
        </p:txBody>
      </p:sp>
    </p:spTree>
    <p:extLst>
      <p:ext uri="{BB962C8B-B14F-4D97-AF65-F5344CB8AC3E}">
        <p14:creationId xmlns:p14="http://schemas.microsoft.com/office/powerpoint/2010/main" val="40474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2F8D189-94F1-4E8E-B277-A9DB8FAC0382}" type="slidenum">
              <a:rPr lang="en-US"/>
              <a:pPr/>
              <a:t>‹#›</a:t>
            </a:fld>
            <a:endParaRPr lang="en-US"/>
          </a:p>
        </p:txBody>
      </p:sp>
    </p:spTree>
    <p:extLst>
      <p:ext uri="{BB962C8B-B14F-4D97-AF65-F5344CB8AC3E}">
        <p14:creationId xmlns:p14="http://schemas.microsoft.com/office/powerpoint/2010/main" val="3696793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21DA271-156D-44D1-B4AF-7DA6E96487FF}" type="slidenum">
              <a:rPr lang="en-US"/>
              <a:pPr/>
              <a:t>‹#›</a:t>
            </a:fld>
            <a:endParaRPr lang="en-US"/>
          </a:p>
        </p:txBody>
      </p:sp>
    </p:spTree>
    <p:extLst>
      <p:ext uri="{BB962C8B-B14F-4D97-AF65-F5344CB8AC3E}">
        <p14:creationId xmlns:p14="http://schemas.microsoft.com/office/powerpoint/2010/main" val="28572646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53516AB-72A1-44E5-82BA-8813E3E743AA}" type="slidenum">
              <a:rPr lang="en-US"/>
              <a:pPr/>
              <a:t>‹#›</a:t>
            </a:fld>
            <a:endParaRPr lang="en-US"/>
          </a:p>
        </p:txBody>
      </p:sp>
    </p:spTree>
    <p:extLst>
      <p:ext uri="{BB962C8B-B14F-4D97-AF65-F5344CB8AC3E}">
        <p14:creationId xmlns:p14="http://schemas.microsoft.com/office/powerpoint/2010/main" val="39217062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CA24FB5-EB46-432D-A920-3E4052BD5479}" type="slidenum">
              <a:rPr lang="en-US"/>
              <a:pPr/>
              <a:t>‹#›</a:t>
            </a:fld>
            <a:endParaRPr lang="en-US"/>
          </a:p>
        </p:txBody>
      </p:sp>
    </p:spTree>
    <p:extLst>
      <p:ext uri="{BB962C8B-B14F-4D97-AF65-F5344CB8AC3E}">
        <p14:creationId xmlns:p14="http://schemas.microsoft.com/office/powerpoint/2010/main" val="1757748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82F9F10-D76E-4F31-95DE-EDF33B2E5A6D}" type="slidenum">
              <a:rPr lang="en-US"/>
              <a:pPr/>
              <a:t>‹#›</a:t>
            </a:fld>
            <a:endParaRPr lang="en-US"/>
          </a:p>
        </p:txBody>
      </p:sp>
    </p:spTree>
    <p:extLst>
      <p:ext uri="{BB962C8B-B14F-4D97-AF65-F5344CB8AC3E}">
        <p14:creationId xmlns:p14="http://schemas.microsoft.com/office/powerpoint/2010/main" val="32087210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52BAB89-31ED-471C-96CD-2C95767A7450}" type="slidenum">
              <a:rPr lang="en-US"/>
              <a:pPr/>
              <a:t>‹#›</a:t>
            </a:fld>
            <a:endParaRPr lang="en-US"/>
          </a:p>
        </p:txBody>
      </p:sp>
    </p:spTree>
    <p:extLst>
      <p:ext uri="{BB962C8B-B14F-4D97-AF65-F5344CB8AC3E}">
        <p14:creationId xmlns:p14="http://schemas.microsoft.com/office/powerpoint/2010/main" val="3785308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6AE6EBA-329E-416A-9168-D47B3ACF50A6}" type="slidenum">
              <a:rPr lang="en-US"/>
              <a:pPr/>
              <a:t>‹#›</a:t>
            </a:fld>
            <a:endParaRPr lang="en-US"/>
          </a:p>
        </p:txBody>
      </p:sp>
    </p:spTree>
    <p:extLst>
      <p:ext uri="{BB962C8B-B14F-4D97-AF65-F5344CB8AC3E}">
        <p14:creationId xmlns:p14="http://schemas.microsoft.com/office/powerpoint/2010/main" val="198741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7" name="Rectangle 3"/>
          <p:cNvSpPr>
            <a:spLocks noGrp="1" noChangeArrowheads="1"/>
          </p:cNvSpPr>
          <p:nvPr>
            <p:ph type="dt"/>
          </p:nvPr>
        </p:nvSpPr>
        <p:spPr bwMode="auto">
          <a:xfrm>
            <a:off x="457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124200" y="6245225"/>
            <a:ext cx="2890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29" name="Rectangle 5"/>
          <p:cNvSpPr>
            <a:spLocks noGrp="1" noChangeArrowheads="1"/>
          </p:cNvSpPr>
          <p:nvPr>
            <p:ph type="sldNum"/>
          </p:nvPr>
        </p:nvSpPr>
        <p:spPr bwMode="auto">
          <a:xfrm>
            <a:off x="6553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627F24A7-6E83-4D47-AD5A-04A6614CCC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746" r:id="rId12"/>
    <p:sldLayoutId id="2147483748" r:id="rId13"/>
    <p:sldLayoutId id="2147483749" r:id="rId14"/>
    <p:sldLayoutId id="2147483750" r:id="rId15"/>
  </p:sldLayoutIdLst>
  <p:txStyles>
    <p:titleStyle>
      <a:lvl1pPr algn="ctr"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74675" y="304800"/>
            <a:ext cx="7996238"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566738" y="1752600"/>
            <a:ext cx="7996237" cy="426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051" name="AutoShape 3"/>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585" y="0"/>
                </a:lnTo>
                <a:lnTo>
                  <a:pt x="585" y="1000"/>
                </a:lnTo>
                <a:lnTo>
                  <a:pt x="0" y="1000"/>
                </a:lnTo>
                <a:close/>
              </a:path>
              <a:path w="1000" h="1000">
                <a:moveTo>
                  <a:pt x="0" y="0"/>
                </a:moveTo>
                <a:lnTo>
                  <a:pt x="1000" y="0"/>
                </a:lnTo>
              </a:path>
            </a:pathLst>
          </a:custGeom>
          <a:solidFill>
            <a:srgbClr val="CC0000"/>
          </a:solidFill>
          <a:ln w="9360" cap="sq">
            <a:solidFill>
              <a:srgbClr val="CC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Line 4"/>
          <p:cNvSpPr>
            <a:spLocks noChangeShapeType="1"/>
          </p:cNvSpPr>
          <p:nvPr/>
        </p:nvSpPr>
        <p:spPr bwMode="auto">
          <a:xfrm>
            <a:off x="609600" y="6172200"/>
            <a:ext cx="7924800" cy="1588"/>
          </a:xfrm>
          <a:prstGeom prst="line">
            <a:avLst/>
          </a:prstGeom>
          <a:noFill/>
          <a:ln w="3240" cap="sq">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3" name="Rectangle 5"/>
          <p:cNvSpPr>
            <a:spLocks noGrp="1" noChangeArrowheads="1"/>
          </p:cNvSpPr>
          <p:nvPr>
            <p:ph type="dt"/>
          </p:nvPr>
        </p:nvSpPr>
        <p:spPr bwMode="auto">
          <a:xfrm>
            <a:off x="609600" y="6245225"/>
            <a:ext cx="19764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200">
                <a:solidFill>
                  <a:srgbClr val="000000"/>
                </a:solidFill>
                <a:latin typeface="+mn-lt"/>
              </a:defRPr>
            </a:lvl1pPr>
          </a:lstStyle>
          <a:p>
            <a:endParaRPr lang="en-US"/>
          </a:p>
        </p:txBody>
      </p:sp>
      <p:sp>
        <p:nvSpPr>
          <p:cNvPr id="2054" name="Rectangle 6"/>
          <p:cNvSpPr>
            <a:spLocks noGrp="1" noChangeArrowheads="1"/>
          </p:cNvSpPr>
          <p:nvPr>
            <p:ph type="ftr"/>
          </p:nvPr>
        </p:nvSpPr>
        <p:spPr bwMode="auto">
          <a:xfrm>
            <a:off x="3124200" y="6245225"/>
            <a:ext cx="2890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a:solidFill>
                  <a:srgbClr val="000000"/>
                </a:solidFill>
                <a:latin typeface="+mn-lt"/>
              </a:defRPr>
            </a:lvl1pPr>
          </a:lstStyle>
          <a:p>
            <a:endParaRPr lang="en-US"/>
          </a:p>
        </p:txBody>
      </p:sp>
      <p:sp>
        <p:nvSpPr>
          <p:cNvPr id="2055" name="Rectangle 7"/>
          <p:cNvSpPr>
            <a:spLocks noGrp="1" noChangeArrowheads="1"/>
          </p:cNvSpPr>
          <p:nvPr>
            <p:ph type="sldNum"/>
          </p:nvPr>
        </p:nvSpPr>
        <p:spPr bwMode="auto">
          <a:xfrm>
            <a:off x="6553200" y="6245225"/>
            <a:ext cx="19764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n-lt"/>
              </a:defRPr>
            </a:lvl1pPr>
          </a:lstStyle>
          <a:p>
            <a:fld id="{09C7CDA9-B9FD-4077-BBB5-5223A86334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457200" rtl="0" fontAlgn="base">
        <a:spcBef>
          <a:spcPct val="0"/>
        </a:spcBef>
        <a:spcAft>
          <a:spcPct val="0"/>
        </a:spcAft>
        <a:buClr>
          <a:srgbClr val="000000"/>
        </a:buClr>
        <a:buSzPct val="100000"/>
        <a:buFont typeface="Times New Roman" pitchFamily="16" charset="0"/>
        <a:defRPr sz="38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9pPr>
    </p:titleStyle>
    <p:bodyStyle>
      <a:lvl1pPr marL="342900" indent="-342900" algn="l" defTabSz="457200" rtl="0" fontAlgn="base">
        <a:spcBef>
          <a:spcPts val="750"/>
        </a:spcBef>
        <a:spcAft>
          <a:spcPct val="0"/>
        </a:spcAft>
        <a:buClr>
          <a:srgbClr val="000000"/>
        </a:buClr>
        <a:buSzPct val="100000"/>
        <a:buFont typeface="Times New Roman" pitchFamily="16" charset="0"/>
        <a:defRPr sz="30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l" defTabSz="457200" rtl="0" fontAlgn="base">
        <a:spcBef>
          <a:spcPts val="575"/>
        </a:spcBef>
        <a:spcAft>
          <a:spcPct val="0"/>
        </a:spcAft>
        <a:buClr>
          <a:srgbClr val="000000"/>
        </a:buClr>
        <a:buSzPct val="100000"/>
        <a:buFont typeface="Times New Roman" pitchFamily="16" charset="0"/>
        <a:defRPr sz="23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990600"/>
            <a:ext cx="7767638"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nvSpPr>
        <p:spPr bwMode="auto">
          <a:xfrm>
            <a:off x="1447800" y="3429000"/>
            <a:ext cx="7005638" cy="159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700"/>
              </a:spcBef>
            </a:pPr>
            <a:r>
              <a:rPr lang="en-GB" sz="2800">
                <a:solidFill>
                  <a:srgbClr val="000000"/>
                </a:solidFill>
                <a:latin typeface="Verdana" pitchFamily="32" charset="0"/>
              </a:rPr>
              <a:t>Click to add Text</a:t>
            </a:r>
          </a:p>
        </p:txBody>
      </p:sp>
      <p:sp>
        <p:nvSpPr>
          <p:cNvPr id="3075" name="Rectangle 3"/>
          <p:cNvSpPr>
            <a:spLocks noGrp="1" noChangeArrowheads="1"/>
          </p:cNvSpPr>
          <p:nvPr>
            <p:ph type="dt"/>
          </p:nvPr>
        </p:nvSpPr>
        <p:spPr bwMode="auto">
          <a:xfrm>
            <a:off x="685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200">
                <a:solidFill>
                  <a:srgbClr val="000000"/>
                </a:solidFill>
                <a:latin typeface="+mn-lt"/>
              </a:defRPr>
            </a:lvl1pPr>
          </a:lstStyle>
          <a:p>
            <a:endParaRPr lang="en-US"/>
          </a:p>
        </p:txBody>
      </p:sp>
      <p:sp>
        <p:nvSpPr>
          <p:cNvPr id="3076"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a:solidFill>
                  <a:srgbClr val="000000"/>
                </a:solidFill>
                <a:latin typeface="+mn-lt"/>
              </a:defRPr>
            </a:lvl1pPr>
          </a:lstStyle>
          <a:p>
            <a:endParaRPr lang="en-US"/>
          </a:p>
        </p:txBody>
      </p:sp>
      <p:sp>
        <p:nvSpPr>
          <p:cNvPr id="3077" name="Rectangle 5"/>
          <p:cNvSpPr>
            <a:spLocks noGrp="1" noChangeArrowheads="1"/>
          </p:cNvSpPr>
          <p:nvPr>
            <p:ph type="sldNum"/>
          </p:nvPr>
        </p:nvSpPr>
        <p:spPr bwMode="auto">
          <a:xfrm>
            <a:off x="65532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n-lt"/>
              </a:defRPr>
            </a:lvl1pPr>
          </a:lstStyle>
          <a:p>
            <a:fld id="{B5FF7868-89EF-443D-A366-C318D7CEB29C}" type="slidenum">
              <a:rPr lang="en-US"/>
              <a:pPr/>
              <a:t>‹#›</a:t>
            </a:fld>
            <a:endParaRPr lang="en-US"/>
          </a:p>
        </p:txBody>
      </p:sp>
      <p:sp>
        <p:nvSpPr>
          <p:cNvPr id="3078" name="AutoShape 6"/>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618" y="0"/>
                </a:lnTo>
                <a:lnTo>
                  <a:pt x="618" y="1000"/>
                </a:lnTo>
                <a:lnTo>
                  <a:pt x="0" y="1000"/>
                </a:lnTo>
                <a:close/>
              </a:path>
              <a:path w="1000" h="1000">
                <a:moveTo>
                  <a:pt x="0" y="0"/>
                </a:moveTo>
                <a:lnTo>
                  <a:pt x="1000" y="0"/>
                </a:lnTo>
              </a:path>
            </a:pathLst>
          </a:custGeom>
          <a:solidFill>
            <a:srgbClr val="CC0000"/>
          </a:solidFill>
          <a:ln w="9360" cap="sq">
            <a:solidFill>
              <a:srgbClr val="CC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ctr" defTabSz="457200" rtl="0" fontAlgn="base">
        <a:spcBef>
          <a:spcPts val="575"/>
        </a:spcBef>
        <a:spcAft>
          <a:spcPct val="0"/>
        </a:spcAft>
        <a:buClr>
          <a:srgbClr val="000000"/>
        </a:buClr>
        <a:buSzPct val="100000"/>
        <a:buFont typeface="Times New Roman" pitchFamily="16" charset="0"/>
        <a:defRPr sz="2300">
          <a:solidFill>
            <a:srgbClr val="000000"/>
          </a:solidFill>
          <a:latin typeface="+mn-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endParaRPr lang="en-US"/>
          </a:p>
        </p:txBody>
      </p:sp>
      <p:sp>
        <p:nvSpPr>
          <p:cNvPr id="4098" name="Rectangle 2"/>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Arial Black" pitchFamily="32" charset="0"/>
              </a:defRPr>
            </a:lvl1pPr>
          </a:lstStyle>
          <a:p>
            <a:fld id="{ABA087CB-BCE2-467C-B8EA-F83E63B34001}" type="slidenum">
              <a:rPr lang="en-US"/>
              <a:pPr/>
              <a:t>‹#›</a:t>
            </a:fld>
            <a:endParaRPr lang="en-US"/>
          </a:p>
        </p:txBody>
      </p:sp>
      <p:grpSp>
        <p:nvGrpSpPr>
          <p:cNvPr id="4099" name="Group 3"/>
          <p:cNvGrpSpPr>
            <a:grpSpLocks/>
          </p:cNvGrpSpPr>
          <p:nvPr/>
        </p:nvGrpSpPr>
        <p:grpSpPr bwMode="auto">
          <a:xfrm>
            <a:off x="0" y="0"/>
            <a:ext cx="9139238" cy="541338"/>
            <a:chOff x="0" y="0"/>
            <a:chExt cx="5757" cy="341"/>
          </a:xfrm>
        </p:grpSpPr>
        <p:sp>
          <p:nvSpPr>
            <p:cNvPr id="4100" name="Rectangle 4"/>
            <p:cNvSpPr>
              <a:spLocks noChangeArrowheads="1"/>
            </p:cNvSpPr>
            <p:nvPr/>
          </p:nvSpPr>
          <p:spPr bwMode="auto">
            <a:xfrm>
              <a:off x="0" y="0"/>
              <a:ext cx="177" cy="333"/>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1" name="Rectangle 5"/>
            <p:cNvSpPr>
              <a:spLocks noChangeArrowheads="1"/>
            </p:cNvSpPr>
            <p:nvPr/>
          </p:nvSpPr>
          <p:spPr bwMode="auto">
            <a:xfrm>
              <a:off x="260" y="85"/>
              <a:ext cx="5497" cy="170"/>
            </a:xfrm>
            <a:prstGeom prst="rect">
              <a:avLst/>
            </a:prstGeom>
            <a:gradFill rotWithShape="0">
              <a:gsLst>
                <a:gs pos="0">
                  <a:srgbClr val="00007D"/>
                </a:gs>
                <a:gs pos="100000">
                  <a:srgbClr val="FFFFFF"/>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2" name="Rectangle 6"/>
            <p:cNvSpPr>
              <a:spLocks noChangeArrowheads="1"/>
            </p:cNvSpPr>
            <p:nvPr/>
          </p:nvSpPr>
          <p:spPr bwMode="auto">
            <a:xfrm>
              <a:off x="258" y="85"/>
              <a:ext cx="84" cy="86"/>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3" name="Rectangle 7"/>
            <p:cNvSpPr>
              <a:spLocks noChangeArrowheads="1"/>
            </p:cNvSpPr>
            <p:nvPr/>
          </p:nvSpPr>
          <p:spPr bwMode="auto">
            <a:xfrm>
              <a:off x="345" y="0"/>
              <a:ext cx="85" cy="84"/>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4" name="Rectangle 8"/>
            <p:cNvSpPr>
              <a:spLocks noChangeArrowheads="1"/>
            </p:cNvSpPr>
            <p:nvPr/>
          </p:nvSpPr>
          <p:spPr bwMode="auto">
            <a:xfrm>
              <a:off x="345" y="85"/>
              <a:ext cx="85" cy="86"/>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Rectangle 9"/>
            <p:cNvSpPr>
              <a:spLocks noChangeArrowheads="1"/>
            </p:cNvSpPr>
            <p:nvPr/>
          </p:nvSpPr>
          <p:spPr bwMode="auto">
            <a:xfrm>
              <a:off x="173" y="173"/>
              <a:ext cx="83" cy="84"/>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6" name="Rectangle 10"/>
            <p:cNvSpPr>
              <a:spLocks noChangeArrowheads="1"/>
            </p:cNvSpPr>
            <p:nvPr/>
          </p:nvSpPr>
          <p:spPr bwMode="auto">
            <a:xfrm>
              <a:off x="83" y="86"/>
              <a:ext cx="86" cy="84"/>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7" name="Rectangle 11"/>
            <p:cNvSpPr>
              <a:spLocks noChangeArrowheads="1"/>
            </p:cNvSpPr>
            <p:nvPr/>
          </p:nvSpPr>
          <p:spPr bwMode="auto">
            <a:xfrm>
              <a:off x="258" y="171"/>
              <a:ext cx="84" cy="84"/>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8" name="Rectangle 12"/>
            <p:cNvSpPr>
              <a:spLocks noChangeArrowheads="1"/>
            </p:cNvSpPr>
            <p:nvPr/>
          </p:nvSpPr>
          <p:spPr bwMode="auto">
            <a:xfrm>
              <a:off x="173" y="258"/>
              <a:ext cx="83" cy="83"/>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9" name="Rectangle 13"/>
          <p:cNvSpPr>
            <a:spLocks noGrp="1" noChangeArrowheads="1"/>
          </p:cNvSpPr>
          <p:nvPr>
            <p:ph type="title"/>
          </p:nvPr>
        </p:nvSpPr>
        <p:spPr bwMode="auto">
          <a:xfrm>
            <a:off x="457200" y="457200"/>
            <a:ext cx="8224838"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110" name="Rectangle 14"/>
          <p:cNvSpPr>
            <a:spLocks noGrp="1" noChangeArrowheads="1"/>
          </p:cNvSpPr>
          <p:nvPr>
            <p:ph type="body" idx="1"/>
          </p:nvPr>
        </p:nvSpPr>
        <p:spPr bwMode="auto">
          <a:xfrm>
            <a:off x="457200" y="1981200"/>
            <a:ext cx="8224838" cy="388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4111" name="Rectangle 15"/>
          <p:cNvSpPr>
            <a:spLocks noGrp="1" noChangeArrowheads="1"/>
          </p:cNvSpPr>
          <p:nvPr>
            <p:ph type="dt"/>
          </p:nvPr>
        </p:nvSpPr>
        <p:spPr bwMode="auto">
          <a:xfrm>
            <a:off x="457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buClrTx/>
              <a:buSzPct val="45000"/>
              <a:buFontTx/>
              <a:buNone/>
              <a:tabLst>
                <a:tab pos="457200" algn="l"/>
                <a:tab pos="914400" algn="l"/>
                <a:tab pos="1371600" algn="l"/>
                <a:tab pos="1828800" algn="l"/>
              </a:tabLst>
              <a:defRPr sz="1200">
                <a:solidFill>
                  <a:srgbClr val="000000"/>
                </a:solidFill>
                <a:latin typeface="Times New Roman" pitchFamily="16"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45" r:id="rId12"/>
  </p:sldLayoutIdLst>
  <p:txStyles>
    <p:titleStyle>
      <a:lvl1pPr algn="l"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1" name="Group 1"/>
          <p:cNvGrpSpPr>
            <a:grpSpLocks/>
          </p:cNvGrpSpPr>
          <p:nvPr/>
        </p:nvGrpSpPr>
        <p:grpSpPr bwMode="auto">
          <a:xfrm>
            <a:off x="0" y="0"/>
            <a:ext cx="9139238" cy="6853238"/>
            <a:chOff x="0" y="0"/>
            <a:chExt cx="5757" cy="4317"/>
          </a:xfrm>
        </p:grpSpPr>
        <p:sp>
          <p:nvSpPr>
            <p:cNvPr id="5122" name="Rectangle 2"/>
            <p:cNvSpPr>
              <a:spLocks noChangeArrowheads="1"/>
            </p:cNvSpPr>
            <p:nvPr/>
          </p:nvSpPr>
          <p:spPr bwMode="auto">
            <a:xfrm>
              <a:off x="0" y="0"/>
              <a:ext cx="2205" cy="4317"/>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Rectangle 3"/>
            <p:cNvSpPr>
              <a:spLocks noChangeArrowheads="1"/>
            </p:cNvSpPr>
            <p:nvPr/>
          </p:nvSpPr>
          <p:spPr bwMode="auto">
            <a:xfrm>
              <a:off x="1081" y="1065"/>
              <a:ext cx="4676" cy="1593"/>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124" name="Group 4"/>
            <p:cNvGrpSpPr>
              <a:grpSpLocks/>
            </p:cNvGrpSpPr>
            <p:nvPr/>
          </p:nvGrpSpPr>
          <p:grpSpPr bwMode="auto">
            <a:xfrm>
              <a:off x="0" y="672"/>
              <a:ext cx="1803" cy="1986"/>
              <a:chOff x="0" y="672"/>
              <a:chExt cx="1803" cy="1986"/>
            </a:xfrm>
          </p:grpSpPr>
          <p:sp>
            <p:nvSpPr>
              <p:cNvPr id="5125" name="Rectangle 5"/>
              <p:cNvSpPr>
                <a:spLocks noChangeArrowheads="1"/>
              </p:cNvSpPr>
              <p:nvPr/>
            </p:nvSpPr>
            <p:spPr bwMode="auto">
              <a:xfrm>
                <a:off x="361" y="2257"/>
                <a:ext cx="360" cy="401"/>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 name="Rectangle 6"/>
              <p:cNvSpPr>
                <a:spLocks noChangeArrowheads="1"/>
              </p:cNvSpPr>
              <p:nvPr/>
            </p:nvSpPr>
            <p:spPr bwMode="auto">
              <a:xfrm>
                <a:off x="1081" y="1065"/>
                <a:ext cx="359" cy="402"/>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7" name="Rectangle 7"/>
              <p:cNvSpPr>
                <a:spLocks noChangeArrowheads="1"/>
              </p:cNvSpPr>
              <p:nvPr/>
            </p:nvSpPr>
            <p:spPr bwMode="auto">
              <a:xfrm>
                <a:off x="1437" y="672"/>
                <a:ext cx="366" cy="397"/>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8" name="Rectangle 8"/>
              <p:cNvSpPr>
                <a:spLocks noChangeArrowheads="1"/>
              </p:cNvSpPr>
              <p:nvPr/>
            </p:nvSpPr>
            <p:spPr bwMode="auto">
              <a:xfrm>
                <a:off x="719" y="2257"/>
                <a:ext cx="365" cy="401"/>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Rectangle 9"/>
              <p:cNvSpPr>
                <a:spLocks noChangeArrowheads="1"/>
              </p:cNvSpPr>
              <p:nvPr/>
            </p:nvSpPr>
            <p:spPr bwMode="auto">
              <a:xfrm>
                <a:off x="1437" y="1065"/>
                <a:ext cx="366" cy="402"/>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0" name="Rectangle 10"/>
              <p:cNvSpPr>
                <a:spLocks noChangeArrowheads="1"/>
              </p:cNvSpPr>
              <p:nvPr/>
            </p:nvSpPr>
            <p:spPr bwMode="auto">
              <a:xfrm>
                <a:off x="719" y="1464"/>
                <a:ext cx="365" cy="396"/>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1" name="Rectangle 11"/>
              <p:cNvSpPr>
                <a:spLocks noChangeArrowheads="1"/>
              </p:cNvSpPr>
              <p:nvPr/>
            </p:nvSpPr>
            <p:spPr bwMode="auto">
              <a:xfrm>
                <a:off x="0" y="1464"/>
                <a:ext cx="364" cy="396"/>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2" name="Rectangle 12"/>
              <p:cNvSpPr>
                <a:spLocks noChangeArrowheads="1"/>
              </p:cNvSpPr>
              <p:nvPr/>
            </p:nvSpPr>
            <p:spPr bwMode="auto">
              <a:xfrm>
                <a:off x="1081" y="1464"/>
                <a:ext cx="359" cy="396"/>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3" name="Rectangle 13"/>
              <p:cNvSpPr>
                <a:spLocks noChangeArrowheads="1"/>
              </p:cNvSpPr>
              <p:nvPr/>
            </p:nvSpPr>
            <p:spPr bwMode="auto">
              <a:xfrm>
                <a:off x="361" y="1857"/>
                <a:ext cx="360" cy="403"/>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4" name="Rectangle 14"/>
              <p:cNvSpPr>
                <a:spLocks noChangeArrowheads="1"/>
              </p:cNvSpPr>
              <p:nvPr/>
            </p:nvSpPr>
            <p:spPr bwMode="auto">
              <a:xfrm>
                <a:off x="719" y="1857"/>
                <a:ext cx="365" cy="403"/>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5135" name="Rectangle 15"/>
          <p:cNvSpPr>
            <a:spLocks noGrp="1" noChangeArrowheads="1"/>
          </p:cNvSpPr>
          <p:nvPr>
            <p:ph type="dt"/>
          </p:nvPr>
        </p:nvSpPr>
        <p:spPr bwMode="auto">
          <a:xfrm>
            <a:off x="457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buClrTx/>
              <a:buSzPct val="45000"/>
              <a:buFontTx/>
              <a:buNone/>
              <a:tabLst>
                <a:tab pos="457200" algn="l"/>
                <a:tab pos="914400" algn="l"/>
                <a:tab pos="1371600" algn="l"/>
                <a:tab pos="1828800" algn="l"/>
              </a:tabLst>
              <a:defRPr sz="1200">
                <a:solidFill>
                  <a:srgbClr val="000000"/>
                </a:solidFill>
                <a:latin typeface="Times New Roman" pitchFamily="16" charset="0"/>
              </a:defRPr>
            </a:lvl1pPr>
          </a:lstStyle>
          <a:p>
            <a:endParaRPr lang="en-US"/>
          </a:p>
        </p:txBody>
      </p:sp>
      <p:sp>
        <p:nvSpPr>
          <p:cNvPr id="5136" name="Rectangle 16"/>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endParaRPr lang="en-US"/>
          </a:p>
        </p:txBody>
      </p:sp>
      <p:sp>
        <p:nvSpPr>
          <p:cNvPr id="5137" name="Rectangle 17"/>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Arial Black" pitchFamily="32" charset="0"/>
              </a:defRPr>
            </a:lvl1pPr>
          </a:lstStyle>
          <a:p>
            <a:fld id="{CBED0A26-4C43-4A0C-B15C-9945F4D8B36B}" type="slidenum">
              <a:rPr lang="en-US"/>
              <a:pPr/>
              <a:t>‹#›</a:t>
            </a:fld>
            <a:endParaRPr lang="en-US"/>
          </a:p>
        </p:txBody>
      </p:sp>
      <p:sp>
        <p:nvSpPr>
          <p:cNvPr id="5138" name="Rectangle 18"/>
          <p:cNvSpPr>
            <a:spLocks noGrp="1" noChangeArrowheads="1"/>
          </p:cNvSpPr>
          <p:nvPr>
            <p:ph type="title"/>
          </p:nvPr>
        </p:nvSpPr>
        <p:spPr bwMode="auto">
          <a:xfrm>
            <a:off x="2971800" y="1828800"/>
            <a:ext cx="6015038" cy="220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39" name="Rectangle 19"/>
          <p:cNvSpPr>
            <a:spLocks noGrp="1" noChangeArrowheads="1"/>
          </p:cNvSpPr>
          <p:nvPr/>
        </p:nvSpPr>
        <p:spPr bwMode="auto">
          <a:xfrm>
            <a:off x="2971800" y="4267200"/>
            <a:ext cx="6015038" cy="174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850"/>
              </a:spcBef>
            </a:pPr>
            <a:r>
              <a:rPr lang="en-GB" sz="3400">
                <a:solidFill>
                  <a:srgbClr val="000000"/>
                </a:solidFill>
              </a:rPr>
              <a:t>Click to add Text</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457200" rtl="0" fontAlgn="base">
        <a:spcBef>
          <a:spcPct val="0"/>
        </a:spcBef>
        <a:spcAft>
          <a:spcPct val="0"/>
        </a:spcAft>
        <a:buClr>
          <a:srgbClr val="000000"/>
        </a:buClr>
        <a:buSzPct val="100000"/>
        <a:buFont typeface="Times New Roman" pitchFamily="16" charset="0"/>
        <a:defRPr sz="5000">
          <a:solidFill>
            <a:srgbClr val="FFFF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9pPr>
    </p:titleStyle>
    <p:bodyStyle>
      <a:lvl1pPr marL="342900" indent="-342900" algn="l" defTabSz="457200" rtl="0" fontAlgn="base">
        <a:spcBef>
          <a:spcPts val="850"/>
        </a:spcBef>
        <a:spcAft>
          <a:spcPct val="0"/>
        </a:spcAft>
        <a:buClr>
          <a:srgbClr val="000000"/>
        </a:buClr>
        <a:buSzPct val="100000"/>
        <a:buFont typeface="Times New Roman" pitchFamily="16" charset="0"/>
        <a:defRPr sz="3400">
          <a:solidFill>
            <a:srgbClr val="000000"/>
          </a:solidFill>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04800" y="609600"/>
            <a:ext cx="65484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304800" y="1981200"/>
            <a:ext cx="8148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6147" name="Rectangle 3"/>
          <p:cNvSpPr>
            <a:spLocks noGrp="1" noChangeArrowheads="1"/>
          </p:cNvSpPr>
          <p:nvPr>
            <p:ph type="dt"/>
          </p:nvPr>
        </p:nvSpPr>
        <p:spPr bwMode="auto">
          <a:xfrm>
            <a:off x="685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400">
                <a:solidFill>
                  <a:srgbClr val="000000"/>
                </a:solidFill>
                <a:latin typeface="+mn-lt"/>
              </a:defRPr>
            </a:lvl1pPr>
          </a:lstStyle>
          <a:p>
            <a:endParaRPr lang="en-US"/>
          </a:p>
        </p:txBody>
      </p:sp>
      <p:sp>
        <p:nvSpPr>
          <p:cNvPr id="6148"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400">
                <a:solidFill>
                  <a:srgbClr val="000000"/>
                </a:solidFill>
                <a:latin typeface="+mn-lt"/>
              </a:defRPr>
            </a:lvl1pPr>
          </a:lstStyle>
          <a:p>
            <a:endParaRPr lang="en-US"/>
          </a:p>
        </p:txBody>
      </p:sp>
      <p:sp>
        <p:nvSpPr>
          <p:cNvPr id="6149" name="Rectangle 5"/>
          <p:cNvSpPr>
            <a:spLocks noGrp="1" noChangeArrowheads="1"/>
          </p:cNvSpPr>
          <p:nvPr>
            <p:ph type="sldNum"/>
          </p:nvPr>
        </p:nvSpPr>
        <p:spPr bwMode="auto">
          <a:xfrm>
            <a:off x="65532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400">
                <a:solidFill>
                  <a:srgbClr val="000000"/>
                </a:solidFill>
                <a:latin typeface="+mn-lt"/>
              </a:defRPr>
            </a:lvl1pPr>
          </a:lstStyle>
          <a:p>
            <a:fld id="{768AB7BE-3329-45BD-B41A-83E915C563D2}" type="slidenum">
              <a:rPr lang="en-US"/>
              <a:pPr/>
              <a:t>‹#›</a:t>
            </a:fld>
            <a:endParaRPr lang="en-US"/>
          </a:p>
        </p:txBody>
      </p:sp>
      <p:pic>
        <p:nvPicPr>
          <p:cNvPr id="615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0"/>
            <a:ext cx="2887662" cy="252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44" r:id="rId12"/>
  </p:sldLayoutIdLst>
  <p:txStyles>
    <p:titleStyle>
      <a:lvl1pPr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533400"/>
            <a:ext cx="82248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7170" name="Rectangle 2"/>
          <p:cNvSpPr>
            <a:spLocks noGrp="1" noChangeArrowheads="1"/>
          </p:cNvSpPr>
          <p:nvPr>
            <p:ph type="body" idx="1"/>
          </p:nvPr>
        </p:nvSpPr>
        <p:spPr bwMode="auto">
          <a:xfrm>
            <a:off x="457200" y="1828800"/>
            <a:ext cx="8224838" cy="429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7171" name="Rectangle 3"/>
          <p:cNvSpPr>
            <a:spLocks noGrp="1" noChangeArrowheads="1"/>
          </p:cNvSpPr>
          <p:nvPr>
            <p:ph type="dt"/>
          </p:nvPr>
        </p:nvSpPr>
        <p:spPr bwMode="auto">
          <a:xfrm>
            <a:off x="457200" y="6248400"/>
            <a:ext cx="16716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buClrTx/>
              <a:buSzPct val="45000"/>
              <a:buFontTx/>
              <a:buNone/>
              <a:tabLst>
                <a:tab pos="457200" algn="l"/>
                <a:tab pos="914400" algn="l"/>
                <a:tab pos="1371600" algn="l"/>
              </a:tabLst>
              <a:defRPr sz="1000">
                <a:solidFill>
                  <a:srgbClr val="000000"/>
                </a:solidFill>
                <a:latin typeface="+mn-lt"/>
              </a:defRPr>
            </a:lvl1pPr>
          </a:lstStyle>
          <a:p>
            <a:endParaRPr lang="en-US"/>
          </a:p>
        </p:txBody>
      </p:sp>
      <p:sp>
        <p:nvSpPr>
          <p:cNvPr id="7172"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000">
                <a:solidFill>
                  <a:srgbClr val="000000"/>
                </a:solidFill>
                <a:latin typeface="+mn-lt"/>
              </a:defRPr>
            </a:lvl1pPr>
          </a:lstStyle>
          <a:p>
            <a:endParaRPr lang="en-US"/>
          </a:p>
        </p:txBody>
      </p:sp>
      <p:sp>
        <p:nvSpPr>
          <p:cNvPr id="7173" name="Rectangle 5"/>
          <p:cNvSpPr>
            <a:spLocks noGrp="1" noChangeArrowheads="1"/>
          </p:cNvSpPr>
          <p:nvPr>
            <p:ph type="sldNum"/>
          </p:nvPr>
        </p:nvSpPr>
        <p:spPr bwMode="auto">
          <a:xfrm>
            <a:off x="6781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r">
              <a:buClrTx/>
              <a:buSzPct val="45000"/>
              <a:buFontTx/>
              <a:buNone/>
              <a:tabLst>
                <a:tab pos="457200" algn="l"/>
                <a:tab pos="914400" algn="l"/>
                <a:tab pos="1371600" algn="l"/>
                <a:tab pos="1828800" algn="l"/>
              </a:tabLst>
              <a:defRPr sz="1000">
                <a:solidFill>
                  <a:srgbClr val="000000"/>
                </a:solidFill>
                <a:latin typeface="+mn-lt"/>
              </a:defRPr>
            </a:lvl1pPr>
          </a:lstStyle>
          <a:p>
            <a:fld id="{8BA68824-252A-449F-BA1B-BD6BCBB7707D}" type="slidenum">
              <a:rPr lang="en-US"/>
              <a:pPr/>
              <a:t>‹#›</a:t>
            </a:fld>
            <a:endParaRPr lang="en-US"/>
          </a:p>
        </p:txBody>
      </p:sp>
      <p:grpSp>
        <p:nvGrpSpPr>
          <p:cNvPr id="7174" name="Group 6"/>
          <p:cNvGrpSpPr>
            <a:grpSpLocks/>
          </p:cNvGrpSpPr>
          <p:nvPr/>
        </p:nvGrpSpPr>
        <p:grpSpPr bwMode="auto">
          <a:xfrm>
            <a:off x="279400" y="152400"/>
            <a:ext cx="8682038" cy="1595438"/>
            <a:chOff x="176" y="96"/>
            <a:chExt cx="5469" cy="1005"/>
          </a:xfrm>
        </p:grpSpPr>
        <p:sp>
          <p:nvSpPr>
            <p:cNvPr id="7175" name="Line 7"/>
            <p:cNvSpPr>
              <a:spLocks noChangeShapeType="1"/>
            </p:cNvSpPr>
            <p:nvPr/>
          </p:nvSpPr>
          <p:spPr bwMode="auto">
            <a:xfrm flipH="1">
              <a:off x="285" y="1102"/>
              <a:ext cx="5235"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Rectangle 8"/>
            <p:cNvSpPr>
              <a:spLocks noChangeArrowheads="1"/>
            </p:cNvSpPr>
            <p:nvPr/>
          </p:nvSpPr>
          <p:spPr bwMode="auto">
            <a:xfrm>
              <a:off x="5504" y="96"/>
              <a:ext cx="141" cy="141"/>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7" name="Rectangle 9"/>
            <p:cNvSpPr>
              <a:spLocks noChangeArrowheads="1"/>
            </p:cNvSpPr>
            <p:nvPr/>
          </p:nvSpPr>
          <p:spPr bwMode="auto">
            <a:xfrm>
              <a:off x="176" y="96"/>
              <a:ext cx="5323" cy="141"/>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8" name="Rectangle 10"/>
            <p:cNvSpPr>
              <a:spLocks noChangeArrowheads="1"/>
            </p:cNvSpPr>
            <p:nvPr/>
          </p:nvSpPr>
          <p:spPr bwMode="auto">
            <a:xfrm>
              <a:off x="176" y="240"/>
              <a:ext cx="5323" cy="85"/>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9" name="Rectangle 11"/>
            <p:cNvSpPr>
              <a:spLocks noChangeArrowheads="1"/>
            </p:cNvSpPr>
            <p:nvPr/>
          </p:nvSpPr>
          <p:spPr bwMode="auto">
            <a:xfrm>
              <a:off x="5504" y="241"/>
              <a:ext cx="141" cy="83"/>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7" r:id="rId12"/>
  </p:sldLayoutIdLst>
  <p:txStyles>
    <p:titleStyle>
      <a:lvl1pPr algn="l" defTabSz="457200" rtl="0" fontAlgn="base">
        <a:spcBef>
          <a:spcPct val="0"/>
        </a:spcBef>
        <a:spcAft>
          <a:spcPct val="0"/>
        </a:spcAft>
        <a:buClr>
          <a:srgbClr val="000000"/>
        </a:buClr>
        <a:buSzPct val="100000"/>
        <a:buFont typeface="Times New Roman" pitchFamily="16" charset="0"/>
        <a:defRPr sz="4400">
          <a:solidFill>
            <a:srgbClr val="42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81000" y="990600"/>
            <a:ext cx="76200" cy="5105400"/>
          </a:xfrm>
          <a:prstGeom prst="rect">
            <a:avLst/>
          </a:prstGeom>
          <a:solidFill>
            <a:srgbClr val="66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 name="Rectangle 2"/>
          <p:cNvSpPr>
            <a:spLocks noGrp="1" noChangeArrowheads="1"/>
          </p:cNvSpPr>
          <p:nvPr>
            <p:ph type="title"/>
          </p:nvPr>
        </p:nvSpPr>
        <p:spPr bwMode="auto">
          <a:xfrm>
            <a:off x="762000" y="1371600"/>
            <a:ext cx="7691438"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8195" name="Rectangle 3"/>
          <p:cNvSpPr>
            <a:spLocks noGrp="1" noChangeArrowheads="1"/>
          </p:cNvSpPr>
          <p:nvPr/>
        </p:nvSpPr>
        <p:spPr bwMode="auto">
          <a:xfrm>
            <a:off x="762000" y="3765550"/>
            <a:ext cx="7691438"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700"/>
              </a:spcBef>
            </a:pPr>
            <a:r>
              <a:rPr lang="en-GB" sz="2800">
                <a:solidFill>
                  <a:srgbClr val="000000"/>
                </a:solidFill>
              </a:rPr>
              <a:t>Click to add Text</a:t>
            </a:r>
          </a:p>
        </p:txBody>
      </p:sp>
      <p:sp>
        <p:nvSpPr>
          <p:cNvPr id="8196" name="Rectangle 4"/>
          <p:cNvSpPr>
            <a:spLocks noGrp="1" noChangeArrowheads="1"/>
          </p:cNvSpPr>
          <p:nvPr>
            <p:ph type="dt"/>
          </p:nvPr>
        </p:nvSpPr>
        <p:spPr bwMode="auto">
          <a:xfrm>
            <a:off x="457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buClrTx/>
              <a:buSzPct val="45000"/>
              <a:buFontTx/>
              <a:buNone/>
              <a:tabLst>
                <a:tab pos="457200" algn="l"/>
                <a:tab pos="914400" algn="l"/>
                <a:tab pos="1371600" algn="l"/>
                <a:tab pos="1828800" algn="l"/>
              </a:tabLst>
              <a:defRPr sz="1000">
                <a:solidFill>
                  <a:srgbClr val="000000"/>
                </a:solidFill>
                <a:latin typeface="+mj-lt"/>
              </a:defRPr>
            </a:lvl1pPr>
          </a:lstStyle>
          <a:p>
            <a:endParaRPr lang="en-US"/>
          </a:p>
        </p:txBody>
      </p:sp>
      <p:sp>
        <p:nvSpPr>
          <p:cNvPr id="8197" name="Rectangle 5"/>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000">
                <a:solidFill>
                  <a:srgbClr val="000000"/>
                </a:solidFill>
                <a:latin typeface="+mj-lt"/>
              </a:defRPr>
            </a:lvl1pPr>
          </a:lstStyle>
          <a:p>
            <a:endParaRPr lang="en-US"/>
          </a:p>
        </p:txBody>
      </p:sp>
      <p:sp>
        <p:nvSpPr>
          <p:cNvPr id="8198" name="Rectangle 6"/>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r">
              <a:buClrTx/>
              <a:buSzPct val="45000"/>
              <a:buFontTx/>
              <a:buNone/>
              <a:tabLst>
                <a:tab pos="457200" algn="l"/>
                <a:tab pos="914400" algn="l"/>
                <a:tab pos="1371600" algn="l"/>
                <a:tab pos="1828800" algn="l"/>
              </a:tabLst>
              <a:defRPr sz="1000" b="1">
                <a:solidFill>
                  <a:srgbClr val="000000"/>
                </a:solidFill>
                <a:latin typeface="+mj-lt"/>
              </a:defRPr>
            </a:lvl1pPr>
          </a:lstStyle>
          <a:p>
            <a:fld id="{E2FBE780-0491-42E1-A7B9-334CFF979A87}" type="slidenum">
              <a:rPr lang="en-US"/>
              <a:pPr/>
              <a:t>‹#›</a:t>
            </a:fld>
            <a:endParaRPr lang="en-US"/>
          </a:p>
        </p:txBody>
      </p:sp>
      <p:grpSp>
        <p:nvGrpSpPr>
          <p:cNvPr id="8199" name="Group 7"/>
          <p:cNvGrpSpPr>
            <a:grpSpLocks/>
          </p:cNvGrpSpPr>
          <p:nvPr/>
        </p:nvGrpSpPr>
        <p:grpSpPr bwMode="auto">
          <a:xfrm>
            <a:off x="381000" y="304800"/>
            <a:ext cx="8386763" cy="5786438"/>
            <a:chOff x="240" y="192"/>
            <a:chExt cx="5283" cy="3645"/>
          </a:xfrm>
        </p:grpSpPr>
        <p:sp>
          <p:nvSpPr>
            <p:cNvPr id="8200" name="Rectangle 8"/>
            <p:cNvSpPr>
              <a:spLocks noChangeArrowheads="1"/>
            </p:cNvSpPr>
            <p:nvPr/>
          </p:nvSpPr>
          <p:spPr bwMode="auto">
            <a:xfrm flipV="1">
              <a:off x="5236" y="192"/>
              <a:ext cx="285" cy="285"/>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8201" name="Rectangle 9"/>
            <p:cNvSpPr>
              <a:spLocks noChangeArrowheads="1"/>
            </p:cNvSpPr>
            <p:nvPr/>
          </p:nvSpPr>
          <p:spPr bwMode="auto">
            <a:xfrm flipV="1">
              <a:off x="240" y="192"/>
              <a:ext cx="5001" cy="285"/>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2" name="Rectangle 10"/>
            <p:cNvSpPr>
              <a:spLocks noChangeArrowheads="1"/>
            </p:cNvSpPr>
            <p:nvPr/>
          </p:nvSpPr>
          <p:spPr bwMode="auto">
            <a:xfrm flipV="1">
              <a:off x="240" y="480"/>
              <a:ext cx="5001" cy="141"/>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8203" name="Rectangle 11"/>
            <p:cNvSpPr>
              <a:spLocks noChangeArrowheads="1"/>
            </p:cNvSpPr>
            <p:nvPr/>
          </p:nvSpPr>
          <p:spPr bwMode="auto">
            <a:xfrm flipV="1">
              <a:off x="5242" y="480"/>
              <a:ext cx="279" cy="141"/>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4" name="Line 12"/>
            <p:cNvSpPr>
              <a:spLocks noChangeShapeType="1"/>
            </p:cNvSpPr>
            <p:nvPr/>
          </p:nvSpPr>
          <p:spPr bwMode="auto">
            <a:xfrm flipH="1">
              <a:off x="477" y="2256"/>
              <a:ext cx="4851"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5" name="Rectangle 13"/>
            <p:cNvSpPr>
              <a:spLocks noChangeArrowheads="1"/>
            </p:cNvSpPr>
            <p:nvPr/>
          </p:nvSpPr>
          <p:spPr bwMode="auto">
            <a:xfrm>
              <a:off x="240" y="192"/>
              <a:ext cx="5283" cy="364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fontAlgn="base">
        <a:spcBef>
          <a:spcPct val="0"/>
        </a:spcBef>
        <a:spcAft>
          <a:spcPct val="0"/>
        </a:spcAft>
        <a:buClr>
          <a:srgbClr val="000000"/>
        </a:buClr>
        <a:buSzPct val="100000"/>
        <a:buFont typeface="Times New Roman" pitchFamily="16" charset="0"/>
        <a:defRPr sz="5400">
          <a:solidFill>
            <a:srgbClr val="42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itchFamily="16" charset="0"/>
        <a:defRPr sz="2800">
          <a:solidFill>
            <a:srgbClr val="000000"/>
          </a:solidFill>
          <a:latin typeface="+mj-lt"/>
          <a:ea typeface="+mn-ea"/>
        </a:defRPr>
      </a:lvl2pPr>
      <a:lvl3pPr marL="1143000" indent="-228600" algn="ctr" defTabSz="457200" rtl="0" fontAlgn="base">
        <a:spcBef>
          <a:spcPts val="600"/>
        </a:spcBef>
        <a:spcAft>
          <a:spcPct val="0"/>
        </a:spcAft>
        <a:buClr>
          <a:srgbClr val="000000"/>
        </a:buClr>
        <a:buSzPct val="100000"/>
        <a:buFont typeface="Times New Roman" pitchFamily="16" charset="0"/>
        <a:defRPr sz="2400">
          <a:solidFill>
            <a:srgbClr val="000000"/>
          </a:solidFill>
          <a:latin typeface="+mj-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effectLst>
                  <a:outerShdw blurRad="38100" dist="38100" dir="2700000" algn="tl">
                    <a:srgbClr val="000000"/>
                  </a:outerShdw>
                </a:effectLst>
              </a:rPr>
              <a:t>The Gilded Age</a:t>
            </a:r>
            <a:br>
              <a:rPr lang="en-US" dirty="0">
                <a:effectLst>
                  <a:outerShdw blurRad="38100" dist="38100" dir="2700000" algn="tl">
                    <a:srgbClr val="000000"/>
                  </a:outerShdw>
                </a:effectLst>
              </a:rPr>
            </a:br>
            <a:r>
              <a:rPr lang="en-US" dirty="0" smtClean="0">
                <a:effectLst>
                  <a:outerShdw blurRad="38100" dist="38100" dir="2700000" algn="tl">
                    <a:srgbClr val="000000"/>
                  </a:outerShdw>
                </a:effectLst>
              </a:rPr>
              <a:t>1868-1900</a:t>
            </a:r>
            <a:endParaRPr lang="en-US" dirty="0">
              <a:effectLst>
                <a:outerShdw blurRad="38100" dist="38100" dir="2700000" algn="tl">
                  <a:srgbClr val="000000"/>
                </a:outerShdw>
              </a:effectLst>
            </a:endParaRPr>
          </a:p>
        </p:txBody>
      </p:sp>
      <p:sp>
        <p:nvSpPr>
          <p:cNvPr id="10242"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lnSpc>
                <a:spcPct val="80000"/>
              </a:lnSpc>
              <a:spcBef>
                <a:spcPts val="50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600"/>
              <a:t>"</a:t>
            </a:r>
            <a:r>
              <a:rPr lang="en-US" sz="2000"/>
              <a:t>The golden gleam of the gilded surface hides the cheapness of the metal underneath."</a:t>
            </a:r>
            <a:br>
              <a:rPr lang="en-US" sz="2000"/>
            </a:br>
            <a:r>
              <a:rPr lang="en-US" sz="2000"/>
              <a:t>-Mark Twain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checkerboard(across)">
                                      <p:cBhvr additive="repl">
                                        <p:cTn id="7" dur="5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342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6781800"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0" y="0"/>
            <a:ext cx="54102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John D. Rockefeller</a:t>
            </a:r>
          </a:p>
        </p:txBody>
      </p:sp>
      <p:sp>
        <p:nvSpPr>
          <p:cNvPr id="26626" name="Rectangle 2"/>
          <p:cNvSpPr>
            <a:spLocks noGrp="1" noChangeArrowheads="1"/>
          </p:cNvSpPr>
          <p:nvPr>
            <p:ph type="body" idx="1"/>
          </p:nvPr>
        </p:nvSpPr>
        <p:spPr>
          <a:xfrm>
            <a:off x="4648200" y="1143000"/>
            <a:ext cx="4495800" cy="5867400"/>
          </a:xfrm>
          <a:ln/>
        </p:spPr>
        <p:txBody>
          <a:bodyPr/>
          <a:lstStyle/>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Rockefeller will form Standard Oil which will dominate the oil industry</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Standard Oil will own over 70% of the Oil in the U.S. at one point</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Standard will be ruthless gaining an advantage any way it can and destroying its competition</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It will be Standard Oil who will attract the notice of anti-trust activists</a:t>
            </a: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143000"/>
            <a:ext cx="46482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4" presetClass="entr" presetSubtype="10" fill="hold" nodeType="withEffect">
                                  <p:stCondLst>
                                    <p:cond delay="0"/>
                                  </p:stCondLst>
                                  <p:childTnLst>
                                    <p:set>
                                      <p:cBhvr additive="repl">
                                        <p:cTn id="6" dur="1" fill="hold">
                                          <p:stCondLst>
                                            <p:cond delay="0"/>
                                          </p:stCondLst>
                                        </p:cTn>
                                        <p:tgtEl>
                                          <p:spTgt spid="26625"/>
                                        </p:tgtEl>
                                        <p:attrNameLst>
                                          <p:attrName>style.visibility</p:attrName>
                                        </p:attrNameLst>
                                      </p:cBhvr>
                                      <p:to>
                                        <p:strVal val="visible"/>
                                      </p:to>
                                    </p:set>
                                    <p:animEffect transition="in" filter="randombar(horizontal)">
                                      <p:cBhvr additive="repl">
                                        <p:cTn id="7" dur="600">
                                          <p:stCondLst>
                                            <p:cond delay="0"/>
                                          </p:stCondLst>
                                        </p:cTn>
                                        <p:tgtEl>
                                          <p:spTgt spid="26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additive="repl">
                                        <p:cTn id="11" dur="1" fill="hold">
                                          <p:stCondLst>
                                            <p:cond delay="0"/>
                                          </p:stCondLst>
                                        </p:cTn>
                                        <p:tgtEl>
                                          <p:spTgt spid="26626">
                                            <p:txEl>
                                              <p:pRg st="0" end="0"/>
                                            </p:txEl>
                                          </p:spTgt>
                                        </p:tgtEl>
                                        <p:attrNameLst>
                                          <p:attrName>style.visibility</p:attrName>
                                        </p:attrNameLst>
                                      </p:cBhvr>
                                      <p:to>
                                        <p:strVal val="visible"/>
                                      </p:to>
                                    </p:set>
                                    <p:animEffect transition="in" filter="randombar(horizontal)">
                                      <p:cBhvr additive="repl">
                                        <p:cTn id="12" dur="500"/>
                                        <p:tgtEl>
                                          <p:spTgt spid="266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26626">
                                            <p:txEl>
                                              <p:pRg st="1" end="1"/>
                                            </p:txEl>
                                          </p:spTgt>
                                        </p:tgtEl>
                                        <p:attrNameLst>
                                          <p:attrName>style.visibility</p:attrName>
                                        </p:attrNameLst>
                                      </p:cBhvr>
                                      <p:to>
                                        <p:strVal val="visible"/>
                                      </p:to>
                                    </p:set>
                                    <p:animEffect transition="in" filter="randombar(horizontal)">
                                      <p:cBhvr additive="repl">
                                        <p:cTn id="17" dur="500"/>
                                        <p:tgtEl>
                                          <p:spTgt spid="266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additive="repl">
                                        <p:cTn id="21" dur="1" fill="hold">
                                          <p:stCondLst>
                                            <p:cond delay="0"/>
                                          </p:stCondLst>
                                        </p:cTn>
                                        <p:tgtEl>
                                          <p:spTgt spid="26626">
                                            <p:txEl>
                                              <p:pRg st="2" end="2"/>
                                            </p:txEl>
                                          </p:spTgt>
                                        </p:tgtEl>
                                        <p:attrNameLst>
                                          <p:attrName>style.visibility</p:attrName>
                                        </p:attrNameLst>
                                      </p:cBhvr>
                                      <p:to>
                                        <p:strVal val="visible"/>
                                      </p:to>
                                    </p:set>
                                    <p:animEffect transition="in" filter="randombar(horizontal)">
                                      <p:cBhvr additive="repl">
                                        <p:cTn id="22" dur="500"/>
                                        <p:tgtEl>
                                          <p:spTgt spid="266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additive="repl">
                                        <p:cTn id="26" dur="1" fill="hold">
                                          <p:stCondLst>
                                            <p:cond delay="0"/>
                                          </p:stCondLst>
                                        </p:cTn>
                                        <p:tgtEl>
                                          <p:spTgt spid="26626">
                                            <p:txEl>
                                              <p:pRg st="3" end="3"/>
                                            </p:txEl>
                                          </p:spTgt>
                                        </p:tgtEl>
                                        <p:attrNameLst>
                                          <p:attrName>style.visibility</p:attrName>
                                        </p:attrNameLst>
                                      </p:cBhvr>
                                      <p:to>
                                        <p:strVal val="visible"/>
                                      </p:to>
                                    </p:set>
                                    <p:animEffect transition="in" filter="randombar(horizontal)">
                                      <p:cBhvr additive="repl">
                                        <p:cTn id="27"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0" y="304800"/>
            <a:ext cx="5486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War of the Currents</a:t>
            </a:r>
          </a:p>
        </p:txBody>
      </p:sp>
      <p:sp>
        <p:nvSpPr>
          <p:cNvPr id="27650" name="Rectangle 2"/>
          <p:cNvSpPr>
            <a:spLocks noGrp="1" noChangeArrowheads="1"/>
          </p:cNvSpPr>
          <p:nvPr>
            <p:ph type="body" idx="1"/>
          </p:nvPr>
        </p:nvSpPr>
        <p:spPr>
          <a:xfrm>
            <a:off x="4648200" y="1371600"/>
            <a:ext cx="4495800" cy="5486400"/>
          </a:xfrm>
          <a:ln/>
        </p:spPr>
        <p:txBody>
          <a:bodyPr/>
          <a:lstStyle/>
          <a:p>
            <a:pPr marL="338138" indent="-338138">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In the late 1800’s it was Thomas Edison vs. George Westinghouse in a battle for how electricity will be distributed</a:t>
            </a:r>
          </a:p>
          <a:p>
            <a:pPr marL="338138" indent="-338138">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Edison favored Direct Current Electricity and Westinghouse favored Alternating Current</a:t>
            </a:r>
          </a:p>
          <a:p>
            <a:pPr marL="338138" indent="-338138">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Westinghouse will win and to this day we use AC</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44958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4" presetClass="entr" presetSubtype="10" fill="hold" nodeType="withEffect">
                                  <p:stCondLst>
                                    <p:cond delay="0"/>
                                  </p:stCondLst>
                                  <p:childTnLst>
                                    <p:set>
                                      <p:cBhvr additive="repl">
                                        <p:cTn id="6" dur="1" fill="hold">
                                          <p:stCondLst>
                                            <p:cond delay="0"/>
                                          </p:stCondLst>
                                        </p:cTn>
                                        <p:tgtEl>
                                          <p:spTgt spid="27649"/>
                                        </p:tgtEl>
                                        <p:attrNameLst>
                                          <p:attrName>style.visibility</p:attrName>
                                        </p:attrNameLst>
                                      </p:cBhvr>
                                      <p:to>
                                        <p:strVal val="visible"/>
                                      </p:to>
                                    </p:set>
                                    <p:animEffect transition="in" filter="randombar(horizontal)">
                                      <p:cBhvr additive="repl">
                                        <p:cTn id="7" dur="600">
                                          <p:stCondLst>
                                            <p:cond delay="0"/>
                                          </p:stCondLst>
                                        </p:cTn>
                                        <p:tgtEl>
                                          <p:spTgt spid="27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additive="repl">
                                        <p:cTn id="11" dur="1" fill="hold">
                                          <p:stCondLst>
                                            <p:cond delay="0"/>
                                          </p:stCondLst>
                                        </p:cTn>
                                        <p:tgtEl>
                                          <p:spTgt spid="27650">
                                            <p:txEl>
                                              <p:pRg st="0" end="0"/>
                                            </p:txEl>
                                          </p:spTgt>
                                        </p:tgtEl>
                                        <p:attrNameLst>
                                          <p:attrName>style.visibility</p:attrName>
                                        </p:attrNameLst>
                                      </p:cBhvr>
                                      <p:to>
                                        <p:strVal val="visible"/>
                                      </p:to>
                                    </p:set>
                                    <p:animEffect transition="in" filter="randombar(horizontal)">
                                      <p:cBhvr additive="repl">
                                        <p:cTn id="12" dur="500"/>
                                        <p:tgtEl>
                                          <p:spTgt spid="276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27650">
                                            <p:txEl>
                                              <p:pRg st="1" end="1"/>
                                            </p:txEl>
                                          </p:spTgt>
                                        </p:tgtEl>
                                        <p:attrNameLst>
                                          <p:attrName>style.visibility</p:attrName>
                                        </p:attrNameLst>
                                      </p:cBhvr>
                                      <p:to>
                                        <p:strVal val="visible"/>
                                      </p:to>
                                    </p:set>
                                    <p:animEffect transition="in" filter="randombar(horizontal)">
                                      <p:cBhvr additive="repl">
                                        <p:cTn id="17" dur="500"/>
                                        <p:tgtEl>
                                          <p:spTgt spid="276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additive="repl">
                                        <p:cTn id="21" dur="1" fill="hold">
                                          <p:stCondLst>
                                            <p:cond delay="0"/>
                                          </p:stCondLst>
                                        </p:cTn>
                                        <p:tgtEl>
                                          <p:spTgt spid="27650">
                                            <p:txEl>
                                              <p:pRg st="2" end="2"/>
                                            </p:txEl>
                                          </p:spTgt>
                                        </p:tgtEl>
                                        <p:attrNameLst>
                                          <p:attrName>style.visibility</p:attrName>
                                        </p:attrNameLst>
                                      </p:cBhvr>
                                      <p:to>
                                        <p:strVal val="visible"/>
                                      </p:to>
                                    </p:set>
                                    <p:animEffect transition="in" filter="randombar(horizontal)">
                                      <p:cBhvr additive="repl">
                                        <p:cTn id="22"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304800" y="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Social Darwinism</a:t>
            </a:r>
          </a:p>
        </p:txBody>
      </p:sp>
      <p:sp>
        <p:nvSpPr>
          <p:cNvPr id="28674" name="Rectangle 2"/>
          <p:cNvSpPr>
            <a:spLocks noGrp="1" noChangeArrowheads="1"/>
          </p:cNvSpPr>
          <p:nvPr>
            <p:ph type="body" idx="1"/>
          </p:nvPr>
        </p:nvSpPr>
        <p:spPr>
          <a:xfrm>
            <a:off x="0" y="2362200"/>
            <a:ext cx="8229600" cy="5334000"/>
          </a:xfrm>
          <a:ln/>
        </p:spPr>
        <p:txBody>
          <a:bodyPr/>
          <a:lstStyle/>
          <a:p>
            <a:pPr marL="338138" indent="-338138">
              <a:buFont typeface="Times New Roman" pitchFamily="1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t>One of the reasons these Robber Barons                    as well as other factory owners would                    treat their employees so poorly was                    because of the idea of Social Darwinism</a:t>
            </a:r>
          </a:p>
          <a:p>
            <a:pPr marL="338138" indent="-338138">
              <a:buFont typeface="Times New Roman" pitchFamily="1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t>The belief was that every person was on their own in society and the strong would survive while the weak would die off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8674">
                                            <p:txEl>
                                              <p:pRg st="0" end="0"/>
                                            </p:txEl>
                                          </p:spTgt>
                                        </p:tgtEl>
                                        <p:attrNameLst>
                                          <p:attrName>style.visibility</p:attrName>
                                        </p:attrNameLst>
                                      </p:cBhvr>
                                      <p:to>
                                        <p:strVal val="visible"/>
                                      </p:to>
                                    </p:set>
                                    <p:animEffect transition="in" filter="checkerboard(across)">
                                      <p:cBhvr additive="repl">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8674">
                                            <p:txEl>
                                              <p:pRg st="1" end="1"/>
                                            </p:txEl>
                                          </p:spTgt>
                                        </p:tgtEl>
                                        <p:attrNameLst>
                                          <p:attrName>style.visibility</p:attrName>
                                        </p:attrNameLst>
                                      </p:cBhvr>
                                      <p:to>
                                        <p:strVal val="visible"/>
                                      </p:to>
                                    </p:set>
                                    <p:animEffect transition="in" filter="checkerboard(across)">
                                      <p:cBhvr additive="repl">
                                        <p:cTn id="12" dur="500"/>
                                        <p:tgtEl>
                                          <p:spTgt spid="28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457200"/>
            <a:ext cx="8229600" cy="1371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Do You Think?</a:t>
            </a:r>
          </a:p>
        </p:txBody>
      </p:sp>
      <p:sp>
        <p:nvSpPr>
          <p:cNvPr id="29698" name="Rectangle 2"/>
          <p:cNvSpPr>
            <a:spLocks noGrp="1" noChangeArrowheads="1"/>
          </p:cNvSpPr>
          <p:nvPr>
            <p:ph type="body" idx="1"/>
          </p:nvPr>
        </p:nvSpPr>
        <p:spPr>
          <a:xfrm>
            <a:off x="457200" y="1981200"/>
            <a:ext cx="8229600" cy="3886200"/>
          </a:xfrm>
          <a:ln/>
        </p:spPr>
        <p:txBody>
          <a:bodyPr/>
          <a:lstStyle/>
          <a:p>
            <a:pPr marL="338138" indent="-338138">
              <a:buClr>
                <a:srgbClr val="00007D"/>
              </a:buClr>
              <a:buSzPct val="75000"/>
              <a:buFont typeface="Wingdings" charset="2"/>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a:t>1. Do you agree with Social Darwinism Why or why not?</a:t>
            </a:r>
          </a:p>
          <a:p>
            <a:pPr marL="338138" indent="-333375">
              <a:buClrTx/>
              <a:buSzPct val="75000"/>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a:t>Answer in a </a:t>
            </a:r>
            <a:r>
              <a:rPr lang="en-US" dirty="0" smtClean="0"/>
              <a:t>paragraph</a:t>
            </a:r>
            <a:endParaRPr lang="en-US" dirty="0">
              <a:latin typeface="Wingdings" charset="2"/>
            </a:endParaRPr>
          </a:p>
          <a:p>
            <a:pPr marL="461963" indent="-457200">
              <a:buClrTx/>
              <a:buSzPct val="75000"/>
              <a:buFontTx/>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smtClean="0">
                <a:latin typeface="Times New Roman" pitchFamily="18" charset="0"/>
                <a:cs typeface="Times New Roman" pitchFamily="18" charset="0"/>
              </a:rPr>
              <a:t>1. I expect at least 3 sentences to back up your thesis (minimum 4 sentences total)</a:t>
            </a:r>
          </a:p>
          <a:p>
            <a:pPr marL="461963" indent="-457200">
              <a:buClrTx/>
              <a:buSzPct val="75000"/>
              <a:buFontTx/>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smtClean="0">
                <a:latin typeface="Times New Roman" pitchFamily="18" charset="0"/>
                <a:cs typeface="Times New Roman" pitchFamily="18" charset="0"/>
              </a:rPr>
              <a:t>2. At least one sentence should be a specific example</a:t>
            </a:r>
          </a:p>
          <a:p>
            <a:pPr marL="461963" indent="-457200">
              <a:buClrTx/>
              <a:buSzPct val="75000"/>
              <a:buFontTx/>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smtClean="0">
                <a:latin typeface="Times New Roman" pitchFamily="18" charset="0"/>
                <a:cs typeface="Times New Roman" pitchFamily="18" charset="0"/>
              </a:rPr>
              <a:t>3. </a:t>
            </a:r>
            <a:r>
              <a:rPr lang="en-US" smtClean="0">
                <a:latin typeface="Times New Roman" pitchFamily="18" charset="0"/>
                <a:cs typeface="Times New Roman" pitchFamily="18" charset="0"/>
              </a:rPr>
              <a:t>Grammar counts</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CC99"/>
            </a:gs>
            <a:gs pos="100000">
              <a:srgbClr val="FF5050"/>
            </a:gs>
          </a:gsLst>
          <a:lin ang="18900000" scaled="1"/>
        </a:gra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Inventions and Inventors</a:t>
            </a:r>
          </a:p>
        </p:txBody>
      </p:sp>
      <p:sp>
        <p:nvSpPr>
          <p:cNvPr id="1126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457200"/>
            <a:ext cx="8229600" cy="1371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Elevator</a:t>
            </a:r>
          </a:p>
        </p:txBody>
      </p:sp>
      <p:sp>
        <p:nvSpPr>
          <p:cNvPr id="12290" name="Rectangle 2"/>
          <p:cNvSpPr>
            <a:spLocks noGrp="1" noChangeArrowheads="1"/>
          </p:cNvSpPr>
          <p:nvPr>
            <p:ph type="body" idx="1"/>
          </p:nvPr>
        </p:nvSpPr>
        <p:spPr>
          <a:xfrm>
            <a:off x="4648200" y="1981200"/>
            <a:ext cx="4038600" cy="3886200"/>
          </a:xfrm>
          <a:ln/>
        </p:spPr>
        <p:txBody>
          <a:bodyPr/>
          <a:lstStyle/>
          <a:p>
            <a:pPr marL="338138" indent="-338138">
              <a:spcBef>
                <a:spcPts val="700"/>
              </a:spcBef>
              <a:buClr>
                <a:srgbClr val="00007D"/>
              </a:buClr>
              <a:buSzPct val="75000"/>
              <a:buFont typeface="Wingdings" charset="2"/>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The elevator will make it possible for the skyscrapers like the Empire State Building to rise</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495800" cy="4068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848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Typewriter</a:t>
            </a:r>
          </a:p>
        </p:txBody>
      </p:sp>
      <p:sp>
        <p:nvSpPr>
          <p:cNvPr id="14338" name="Rectangle 2"/>
          <p:cNvSpPr>
            <a:spLocks noGrp="1" noChangeArrowheads="1"/>
          </p:cNvSpPr>
          <p:nvPr>
            <p:ph type="body" idx="1"/>
          </p:nvPr>
        </p:nvSpPr>
        <p:spPr>
          <a:xfrm>
            <a:off x="4648200" y="1600200"/>
            <a:ext cx="4038600" cy="4525963"/>
          </a:xfrm>
          <a:ln/>
        </p:spPr>
        <p:txBody>
          <a:bodyPr/>
          <a:lstStyle/>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Makes creating documents faster and easier</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Also creates many jobs for woman as typists and secretaries </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43075"/>
            <a:ext cx="4038600" cy="423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Thomas Edison </a:t>
            </a:r>
          </a:p>
        </p:txBody>
      </p:sp>
      <p:sp>
        <p:nvSpPr>
          <p:cNvPr id="15362" name="Rectangle 2"/>
          <p:cNvSpPr>
            <a:spLocks noGrp="1" noChangeArrowheads="1"/>
          </p:cNvSpPr>
          <p:nvPr>
            <p:ph type="body" idx="1"/>
          </p:nvPr>
        </p:nvSpPr>
        <p:spPr>
          <a:xfrm>
            <a:off x="4648200" y="1828800"/>
            <a:ext cx="4038600" cy="5029200"/>
          </a:xfrm>
          <a:ln/>
        </p:spPr>
        <p:txBody>
          <a:bodyPr/>
          <a:lstStyle/>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Greatest inventor of his time </a:t>
            </a:r>
          </a:p>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Famous for the light bulb but also had over 1000 inventions and his own invention factory</a:t>
            </a:r>
          </a:p>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The electric light will change the world, as for the first time people can live and work at night with more than firelight </a:t>
            </a:r>
          </a:p>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He will also invent the earliest motion pictures making the movie industry possible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700463"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Robber Barons </a:t>
            </a:r>
          </a:p>
        </p:txBody>
      </p:sp>
      <p:sp>
        <p:nvSpPr>
          <p:cNvPr id="18434"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The Men Who Made the Country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Alexander Graham Bell</a:t>
            </a:r>
          </a:p>
        </p:txBody>
      </p:sp>
      <p:sp>
        <p:nvSpPr>
          <p:cNvPr id="16386" name="Rectangle 2"/>
          <p:cNvSpPr>
            <a:spLocks noGrp="1" noChangeArrowheads="1"/>
          </p:cNvSpPr>
          <p:nvPr>
            <p:ph type="body" idx="1"/>
          </p:nvPr>
        </p:nvSpPr>
        <p:spPr>
          <a:xfrm>
            <a:off x="4648200" y="1828800"/>
            <a:ext cx="4038600" cy="4302125"/>
          </a:xfrm>
          <a:ln/>
        </p:spPr>
        <p:txBody>
          <a:bodyPr/>
          <a:lstStyle/>
          <a:p>
            <a:pPr marL="465138" indent="-465138">
              <a:spcBef>
                <a:spcPts val="7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800"/>
              <a:t>Alexander Graham Bell will invent the telephone and phonograph a type of record player</a:t>
            </a:r>
          </a:p>
          <a:p>
            <a:pPr marL="465138" indent="-465138">
              <a:spcBef>
                <a:spcPts val="7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800"/>
              <a:t>This made communication much easier and gave people the opportunity to listen to music in their own home</a:t>
            </a:r>
          </a:p>
          <a:p>
            <a:pPr marL="468313" indent="-465138">
              <a:spcBef>
                <a:spcPts val="700"/>
              </a:spcBef>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sz="280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4648200" cy="379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0"/>
            <a:ext cx="50641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Urbanization</a:t>
            </a:r>
          </a:p>
        </p:txBody>
      </p:sp>
      <p:sp>
        <p:nvSpPr>
          <p:cNvPr id="30722"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Immigration</a:t>
            </a:r>
          </a:p>
        </p:txBody>
      </p:sp>
      <p:sp>
        <p:nvSpPr>
          <p:cNvPr id="31746" name="Rectangle 2"/>
          <p:cNvSpPr>
            <a:spLocks noGrp="1" noChangeArrowheads="1"/>
          </p:cNvSpPr>
          <p:nvPr>
            <p:ph type="body" idx="1"/>
          </p:nvPr>
        </p:nvSpPr>
        <p:spPr>
          <a:xfrm>
            <a:off x="457200" y="1828800"/>
            <a:ext cx="8229600" cy="4302125"/>
          </a:xfrm>
          <a:ln/>
        </p:spPr>
        <p:txBody>
          <a:bodyPr/>
          <a:lstStyle/>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Gilded Age will see the greatest increase in population in American history</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population will double from 31.5 million to 76 million between 1865-1900</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Most immigrants will come from southern and eastern Europe and be discriminated against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1746">
                                            <p:txEl>
                                              <p:pRg st="0" end="0"/>
                                            </p:txEl>
                                          </p:spTgt>
                                        </p:tgtEl>
                                        <p:attrNameLst>
                                          <p:attrName>style.visibility</p:attrName>
                                        </p:attrNameLst>
                                      </p:cBhvr>
                                      <p:to>
                                        <p:strVal val="visible"/>
                                      </p:to>
                                    </p:set>
                                    <p:animEffect transition="in" filter="checkerboard(across)">
                                      <p:cBhvr additive="repl">
                                        <p:cTn id="7" dur="5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1746">
                                            <p:txEl>
                                              <p:pRg st="1" end="1"/>
                                            </p:txEl>
                                          </p:spTgt>
                                        </p:tgtEl>
                                        <p:attrNameLst>
                                          <p:attrName>style.visibility</p:attrName>
                                        </p:attrNameLst>
                                      </p:cBhvr>
                                      <p:to>
                                        <p:strVal val="visible"/>
                                      </p:to>
                                    </p:set>
                                    <p:animEffect transition="in" filter="checkerboard(across)">
                                      <p:cBhvr additive="repl">
                                        <p:cTn id="12" dur="500"/>
                                        <p:tgtEl>
                                          <p:spTgt spid="317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31746">
                                            <p:txEl>
                                              <p:pRg st="2" end="2"/>
                                            </p:txEl>
                                          </p:spTgt>
                                        </p:tgtEl>
                                        <p:attrNameLst>
                                          <p:attrName>style.visibility</p:attrName>
                                        </p:attrNameLst>
                                      </p:cBhvr>
                                      <p:to>
                                        <p:strVal val="visible"/>
                                      </p:to>
                                    </p:set>
                                    <p:animEffect transition="in" filter="checkerboard(across)">
                                      <p:cBhvr additive="repl">
                                        <p:cTn id="17" dur="5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587875" cy="601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572000" cy="441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body"/>
          </p:nvPr>
        </p:nvSpPr>
        <p:spPr>
          <a:xfrm>
            <a:off x="4648200" y="0"/>
            <a:ext cx="4495800" cy="6858000"/>
          </a:xfrm>
          <a:ln/>
        </p:spPr>
        <p:txBody>
          <a:bodyPr anchor="t"/>
          <a:lstStyle/>
          <a:p>
            <a:pPr marL="338138" indent="-338138" algn="l">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"Give me your tired, your poor,</a:t>
            </a:r>
            <a:br>
              <a:rPr lang="en-US" sz="2800"/>
            </a:br>
            <a:r>
              <a:rPr lang="en-US" sz="2800"/>
              <a:t>Your huddled masses yearning to breathe free,</a:t>
            </a:r>
            <a:br>
              <a:rPr lang="en-US" sz="2800"/>
            </a:br>
            <a:r>
              <a:rPr lang="en-US" sz="2800"/>
              <a:t>The wretched refuse of your teeming shore.</a:t>
            </a:r>
            <a:br>
              <a:rPr lang="en-US" sz="2800"/>
            </a:br>
            <a:r>
              <a:rPr lang="en-US" sz="2800"/>
              <a:t>Send these, the homeless, tempest-tost to me,</a:t>
            </a:r>
            <a:br>
              <a:rPr lang="en-US" sz="2800"/>
            </a:br>
            <a:r>
              <a:rPr lang="en-US" sz="2800"/>
              <a:t>I lift my lamp beside the golden door!"</a:t>
            </a:r>
          </a:p>
          <a:p>
            <a:pPr marL="338138" indent="-338138" algn="l">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Emma Lazarus, 1883</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3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Chinese Exclusion Act</a:t>
            </a:r>
          </a:p>
        </p:txBody>
      </p:sp>
      <p:sp>
        <p:nvSpPr>
          <p:cNvPr id="34818" name="Rectangle 2"/>
          <p:cNvSpPr>
            <a:spLocks noGrp="1" noChangeArrowheads="1"/>
          </p:cNvSpPr>
          <p:nvPr>
            <p:ph type="body" idx="1"/>
          </p:nvPr>
        </p:nvSpPr>
        <p:spPr>
          <a:xfrm>
            <a:off x="457200" y="1828800"/>
            <a:ext cx="8229600" cy="4302125"/>
          </a:xfrm>
          <a:ln/>
        </p:spPr>
        <p:txBody>
          <a:bodyPr/>
          <a:lstStyle/>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group most discriminated against was the Chinese</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In 1882 the Chinese Exclusion Act will be passed banning all Asian immigration and will not be lifted until 1968</a:t>
            </a:r>
          </a:p>
          <a:p>
            <a:pPr marL="468313" indent="-465138">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4818">
                                            <p:txEl>
                                              <p:pRg st="0" end="0"/>
                                            </p:txEl>
                                          </p:spTgt>
                                        </p:tgtEl>
                                        <p:attrNameLst>
                                          <p:attrName>style.visibility</p:attrName>
                                        </p:attrNameLst>
                                      </p:cBhvr>
                                      <p:to>
                                        <p:strVal val="visible"/>
                                      </p:to>
                                    </p:set>
                                    <p:animEffect transition="in" filter="checkerboard(across)">
                                      <p:cBhvr additive="repl">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4818">
                                            <p:txEl>
                                              <p:pRg st="1" end="1"/>
                                            </p:txEl>
                                          </p:spTgt>
                                        </p:tgtEl>
                                        <p:attrNameLst>
                                          <p:attrName>style.visibility</p:attrName>
                                        </p:attrNameLst>
                                      </p:cBhvr>
                                      <p:to>
                                        <p:strVal val="visible"/>
                                      </p:to>
                                    </p:set>
                                    <p:animEffect transition="in" filter="checkerboard(across)">
                                      <p:cBhvr additive="repl">
                                        <p:cTn id="12" dur="500"/>
                                        <p:tgtEl>
                                          <p:spTgt spid="34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9293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Transportation in the City</a:t>
            </a:r>
          </a:p>
        </p:txBody>
      </p:sp>
      <p:sp>
        <p:nvSpPr>
          <p:cNvPr id="36866" name="Rectangle 2"/>
          <p:cNvSpPr>
            <a:spLocks noGrp="1" noChangeArrowheads="1"/>
          </p:cNvSpPr>
          <p:nvPr>
            <p:ph type="body" idx="1"/>
          </p:nvPr>
        </p:nvSpPr>
        <p:spPr>
          <a:xfrm>
            <a:off x="457200" y="1828800"/>
            <a:ext cx="8229600" cy="4302125"/>
          </a:xfrm>
          <a:ln/>
        </p:spPr>
        <p:txBody>
          <a:bodyPr/>
          <a:lstStyle/>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electric trolley and subway will change city life. People could now live away from where they worked and take mass transit  </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However during this time some lived in terrible conditions in </a:t>
            </a:r>
            <a:r>
              <a:rPr lang="en-US" i="1"/>
              <a:t>Tenement Housing</a:t>
            </a:r>
            <a:r>
              <a:rPr lang="en-US"/>
              <a:t> tenements were apartments that were VERY close together and usually in terrible repair</a:t>
            </a:r>
          </a:p>
          <a:p>
            <a:pPr marL="468313" indent="-465138">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a:p>
          <a:p>
            <a:pPr marL="468313" indent="-465138">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6866">
                                            <p:txEl>
                                              <p:pRg st="0" end="0"/>
                                            </p:txEl>
                                          </p:spTgt>
                                        </p:tgtEl>
                                        <p:attrNameLst>
                                          <p:attrName>style.visibility</p:attrName>
                                        </p:attrNameLst>
                                      </p:cBhvr>
                                      <p:to>
                                        <p:strVal val="visible"/>
                                      </p:to>
                                    </p:set>
                                    <p:animEffect transition="in" filter="checkerboard(across)">
                                      <p:cBhvr additive="repl">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6866">
                                            <p:txEl>
                                              <p:pRg st="1" end="1"/>
                                            </p:txEl>
                                          </p:spTgt>
                                        </p:tgtEl>
                                        <p:attrNameLst>
                                          <p:attrName>style.visibility</p:attrName>
                                        </p:attrNameLst>
                                      </p:cBhvr>
                                      <p:to>
                                        <p:strVal val="visible"/>
                                      </p:to>
                                    </p:set>
                                    <p:animEffect transition="in" filter="checkerboard(across)">
                                      <p:cBhvr additive="repl">
                                        <p:cTn id="12" dur="500"/>
                                        <p:tgtEl>
                                          <p:spTgt spid="368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683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4638"/>
            <a:ext cx="8229600" cy="1143000"/>
          </a:xfrm>
          <a:ln/>
        </p:spPr>
        <p:txBody>
          <a:bodyPr/>
          <a:lstStyle/>
          <a:p>
            <a:endParaRPr lang="en-US"/>
          </a:p>
        </p:txBody>
      </p:sp>
      <p:sp>
        <p:nvSpPr>
          <p:cNvPr id="19458" name="Rectangle 2"/>
          <p:cNvSpPr>
            <a:spLocks noGrp="1" noChangeArrowheads="1"/>
          </p:cNvSpPr>
          <p:nvPr>
            <p:ph type="body" idx="1"/>
          </p:nvPr>
        </p:nvSpPr>
        <p:spPr>
          <a:xfrm>
            <a:off x="457200" y="1600200"/>
            <a:ext cx="8229600" cy="4525963"/>
          </a:xfrm>
          <a:ln/>
        </p:spPr>
        <p:txBody>
          <a:bodyPr/>
          <a:lstStyle/>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Exxon-Mobil?</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Wal-Mart?</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GM?</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Microsoft?</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-Which one do you think is the largest?</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-Who used to own Microsoft </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-How much money does he have?</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-At his </a:t>
            </a:r>
            <a:r>
              <a:rPr lang="en-US" sz="2600" dirty="0" err="1" smtClean="0"/>
              <a:t>hight</a:t>
            </a:r>
            <a:r>
              <a:rPr lang="en-US" sz="2600" dirty="0" smtClean="0"/>
              <a:t> </a:t>
            </a:r>
            <a:r>
              <a:rPr lang="en-US" sz="2600" dirty="0"/>
              <a:t>he had 100,000,000,000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Effect transition="in" filter="checkerboard(across)">
                                      <p:cBhvr additive="repl">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9458">
                                            <p:txEl>
                                              <p:pRg st="1" end="1"/>
                                            </p:txEl>
                                          </p:spTgt>
                                        </p:tgtEl>
                                        <p:attrNameLst>
                                          <p:attrName>style.visibility</p:attrName>
                                        </p:attrNameLst>
                                      </p:cBhvr>
                                      <p:to>
                                        <p:strVal val="visible"/>
                                      </p:to>
                                    </p:set>
                                    <p:animEffect transition="in" filter="checkerboard(across)">
                                      <p:cBhvr additive="repl">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9458">
                                            <p:txEl>
                                              <p:pRg st="2" end="2"/>
                                            </p:txEl>
                                          </p:spTgt>
                                        </p:tgtEl>
                                        <p:attrNameLst>
                                          <p:attrName>style.visibility</p:attrName>
                                        </p:attrNameLst>
                                      </p:cBhvr>
                                      <p:to>
                                        <p:strVal val="visible"/>
                                      </p:to>
                                    </p:set>
                                    <p:animEffect transition="in" filter="checkerboard(across)">
                                      <p:cBhvr additive="repl">
                                        <p:cTn id="17" dur="500"/>
                                        <p:tgtEl>
                                          <p:spTgt spid="19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19458">
                                            <p:txEl>
                                              <p:pRg st="3" end="3"/>
                                            </p:txEl>
                                          </p:spTgt>
                                        </p:tgtEl>
                                        <p:attrNameLst>
                                          <p:attrName>style.visibility</p:attrName>
                                        </p:attrNameLst>
                                      </p:cBhvr>
                                      <p:to>
                                        <p:strVal val="visible"/>
                                      </p:to>
                                    </p:set>
                                    <p:animEffect transition="in" filter="checkerboard(across)">
                                      <p:cBhvr additive="repl">
                                        <p:cTn id="22" dur="500"/>
                                        <p:tgtEl>
                                          <p:spTgt spid="194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19458">
                                            <p:txEl>
                                              <p:pRg st="4" end="4"/>
                                            </p:txEl>
                                          </p:spTgt>
                                        </p:tgtEl>
                                        <p:attrNameLst>
                                          <p:attrName>style.visibility</p:attrName>
                                        </p:attrNameLst>
                                      </p:cBhvr>
                                      <p:to>
                                        <p:strVal val="visible"/>
                                      </p:to>
                                    </p:set>
                                    <p:animEffect transition="in" filter="checkerboard(across)">
                                      <p:cBhvr additive="repl">
                                        <p:cTn id="27" dur="500"/>
                                        <p:tgtEl>
                                          <p:spTgt spid="194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19458">
                                            <p:txEl>
                                              <p:pRg st="5" end="5"/>
                                            </p:txEl>
                                          </p:spTgt>
                                        </p:tgtEl>
                                        <p:attrNameLst>
                                          <p:attrName>style.visibility</p:attrName>
                                        </p:attrNameLst>
                                      </p:cBhvr>
                                      <p:to>
                                        <p:strVal val="visible"/>
                                      </p:to>
                                    </p:set>
                                    <p:animEffect transition="in" filter="checkerboard(across)">
                                      <p:cBhvr additive="repl">
                                        <p:cTn id="32" dur="500"/>
                                        <p:tgtEl>
                                          <p:spTgt spid="1945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19458">
                                            <p:txEl>
                                              <p:pRg st="6" end="6"/>
                                            </p:txEl>
                                          </p:spTgt>
                                        </p:tgtEl>
                                        <p:attrNameLst>
                                          <p:attrName>style.visibility</p:attrName>
                                        </p:attrNameLst>
                                      </p:cBhvr>
                                      <p:to>
                                        <p:strVal val="visible"/>
                                      </p:to>
                                    </p:set>
                                    <p:animEffect transition="in" filter="checkerboard(across)">
                                      <p:cBhvr additive="repl">
                                        <p:cTn id="37" dur="500"/>
                                        <p:tgtEl>
                                          <p:spTgt spid="1945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additive="repl">
                                        <p:cTn id="41" dur="1" fill="hold">
                                          <p:stCondLst>
                                            <p:cond delay="0"/>
                                          </p:stCondLst>
                                        </p:cTn>
                                        <p:tgtEl>
                                          <p:spTgt spid="19458">
                                            <p:txEl>
                                              <p:pRg st="7" end="7"/>
                                            </p:txEl>
                                          </p:spTgt>
                                        </p:tgtEl>
                                        <p:attrNameLst>
                                          <p:attrName>style.visibility</p:attrName>
                                        </p:attrNameLst>
                                      </p:cBhvr>
                                      <p:to>
                                        <p:strVal val="visible"/>
                                      </p:to>
                                    </p:set>
                                    <p:animEffect transition="in" filter="checkerboard(across)">
                                      <p:cBhvr additive="repl">
                                        <p:cTn id="42"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578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233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354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4495800"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4648200" cy="3551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Entertainment</a:t>
            </a:r>
          </a:p>
        </p:txBody>
      </p:sp>
      <p:sp>
        <p:nvSpPr>
          <p:cNvPr id="41986" name="Rectangle 2"/>
          <p:cNvSpPr>
            <a:spLocks noGrp="1" noChangeArrowheads="1"/>
          </p:cNvSpPr>
          <p:nvPr>
            <p:ph type="body" idx="1"/>
          </p:nvPr>
        </p:nvSpPr>
        <p:spPr>
          <a:xfrm>
            <a:off x="457200" y="1600200"/>
            <a:ext cx="8229600" cy="4525963"/>
          </a:xfrm>
          <a:ln/>
        </p:spPr>
        <p:txBody>
          <a:bodyPr/>
          <a:lstStyle/>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Also for the first time people will begin to watch spectator sports, especially baseball and boxing, this new entertainment will unite Americans</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The first motion pictures will also be invented during this time</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Also amusement parks will be developed at this time for people to enjoy themselves</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City parks like Central Park were developed to give those in the city a little green area to relax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Effect transition="in" filter="checkerboard(across)">
                                      <p:cBhvr additive="repl">
                                        <p:cTn id="7" dur="5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1986">
                                            <p:txEl>
                                              <p:pRg st="1" end="1"/>
                                            </p:txEl>
                                          </p:spTgt>
                                        </p:tgtEl>
                                        <p:attrNameLst>
                                          <p:attrName>style.visibility</p:attrName>
                                        </p:attrNameLst>
                                      </p:cBhvr>
                                      <p:to>
                                        <p:strVal val="visible"/>
                                      </p:to>
                                    </p:set>
                                    <p:animEffect transition="in" filter="checkerboard(across)">
                                      <p:cBhvr additive="repl">
                                        <p:cTn id="12" dur="500"/>
                                        <p:tgtEl>
                                          <p:spTgt spid="41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1986">
                                            <p:txEl>
                                              <p:pRg st="2" end="2"/>
                                            </p:txEl>
                                          </p:spTgt>
                                        </p:tgtEl>
                                        <p:attrNameLst>
                                          <p:attrName>style.visibility</p:attrName>
                                        </p:attrNameLst>
                                      </p:cBhvr>
                                      <p:to>
                                        <p:strVal val="visible"/>
                                      </p:to>
                                    </p:set>
                                    <p:animEffect transition="in" filter="checkerboard(across)">
                                      <p:cBhvr additive="repl">
                                        <p:cTn id="17" dur="500"/>
                                        <p:tgtEl>
                                          <p:spTgt spid="419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41986">
                                            <p:txEl>
                                              <p:pRg st="3" end="3"/>
                                            </p:txEl>
                                          </p:spTgt>
                                        </p:tgtEl>
                                        <p:attrNameLst>
                                          <p:attrName>style.visibility</p:attrName>
                                        </p:attrNameLst>
                                      </p:cBhvr>
                                      <p:to>
                                        <p:strVal val="visible"/>
                                      </p:to>
                                    </p:set>
                                    <p:animEffect transition="in" filter="checkerboard(across)">
                                      <p:cBhvr additive="repl">
                                        <p:cTn id="22" dur="5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400800" cy="394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68750"/>
            <a:ext cx="4724400" cy="288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4419600" cy="2871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77200" cy="807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FFFFFF"/>
            </a:gs>
          </a:gsLst>
          <a:path path="shape">
            <a:fillToRect l="50000" t="50000" r="50000" b="50000"/>
          </a:path>
        </a:gra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Gilded Age Wealth</a:t>
            </a:r>
            <a:endParaRPr lang="en-US" dirty="0"/>
          </a:p>
        </p:txBody>
      </p:sp>
      <p:sp>
        <p:nvSpPr>
          <p:cNvPr id="20482" name="Rectangle 2"/>
          <p:cNvSpPr>
            <a:spLocks noGrp="1" noChangeArrowheads="1"/>
          </p:cNvSpPr>
          <p:nvPr>
            <p:ph type="body" idx="1"/>
          </p:nvPr>
        </p:nvSpPr>
        <p:spPr>
          <a:xfrm>
            <a:off x="4648200" y="1600200"/>
            <a:ext cx="4038600" cy="4525963"/>
          </a:xfrm>
          <a:ln/>
        </p:spPr>
        <p:txBody>
          <a:bodyPr/>
          <a:lstStyle/>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Gates doesn’t come close to Rockefeller</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Rockefeller only had 1.4 billion when he died, in today's money that equals 16 billion however standard oil controlled over 25% of the U.S. GNP, in today’s money that is over 1 trillion dollars</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600200"/>
            <a:ext cx="378142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animEffect transition="in" filter="checkerboard(across)">
                                      <p:cBhvr additive="repl">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0482">
                                            <p:txEl>
                                              <p:pRg st="1" end="1"/>
                                            </p:txEl>
                                          </p:spTgt>
                                        </p:tgtEl>
                                        <p:attrNameLst>
                                          <p:attrName>style.visibility</p:attrName>
                                        </p:attrNameLst>
                                      </p:cBhvr>
                                      <p:to>
                                        <p:strVal val="visible"/>
                                      </p:to>
                                    </p:set>
                                    <p:animEffect transition="in" filter="checkerboard(across)">
                                      <p:cBhvr additive="repl">
                                        <p:cTn id="12" dur="5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100000">
              <a:srgbClr val="333399"/>
            </a:gs>
          </a:gsLst>
          <a:lin ang="2700000" scaled="1"/>
        </a:gra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Robber Barons</a:t>
            </a:r>
          </a:p>
        </p:txBody>
      </p:sp>
      <p:sp>
        <p:nvSpPr>
          <p:cNvPr id="21506" name="Rectangle 2"/>
          <p:cNvSpPr>
            <a:spLocks noGrp="1" noChangeArrowheads="1"/>
          </p:cNvSpPr>
          <p:nvPr>
            <p:ph type="body" idx="1"/>
          </p:nvPr>
        </p:nvSpPr>
        <p:spPr>
          <a:xfrm>
            <a:off x="457200" y="1600200"/>
            <a:ext cx="8229600" cy="4525963"/>
          </a:xfrm>
          <a:ln/>
        </p:spPr>
        <p:txBody>
          <a:bodyPr/>
          <a:lstStyle/>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Between </a:t>
            </a:r>
            <a:r>
              <a:rPr lang="en-US" sz="2400" dirty="0" smtClean="0">
                <a:solidFill>
                  <a:srgbClr val="FFFFFF"/>
                </a:solidFill>
              </a:rPr>
              <a:t>1868 </a:t>
            </a:r>
            <a:r>
              <a:rPr lang="en-US" sz="2400" dirty="0">
                <a:solidFill>
                  <a:srgbClr val="FFFFFF"/>
                </a:solidFill>
              </a:rPr>
              <a:t>and 1900 America was run by men known as robber barons </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The presidents at the time were weak and pro-business, and there were few regulations on businesses</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These robber barons, or captains of industry by those who liked them, would exploit their employees allowing low wages and terrible working conditions to gain more profit.</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Andrew Carnegie       </a:t>
            </a:r>
            <a:r>
              <a:rPr lang="en-US" sz="2400" dirty="0">
                <a:solidFill>
                  <a:srgbClr val="FFFFFF"/>
                </a:solidFill>
                <a:latin typeface="Wingdings" charset="2"/>
              </a:rPr>
              <a:t></a:t>
            </a:r>
            <a:r>
              <a:rPr lang="en-US" sz="2400" dirty="0">
                <a:solidFill>
                  <a:srgbClr val="FFFFFF"/>
                </a:solidFill>
              </a:rPr>
              <a:t> Steel</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J.P. Morgan               </a:t>
            </a:r>
            <a:r>
              <a:rPr lang="en-US" sz="2400" dirty="0">
                <a:solidFill>
                  <a:srgbClr val="FFFFFF"/>
                </a:solidFill>
                <a:latin typeface="Wingdings" charset="2"/>
              </a:rPr>
              <a:t></a:t>
            </a:r>
            <a:r>
              <a:rPr lang="en-US" sz="2400" dirty="0">
                <a:solidFill>
                  <a:srgbClr val="FFFFFF"/>
                </a:solidFill>
              </a:rPr>
              <a:t> Banking</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Vanderbilt Family       </a:t>
            </a:r>
            <a:r>
              <a:rPr lang="en-US" sz="2400" dirty="0">
                <a:solidFill>
                  <a:srgbClr val="FFFFFF"/>
                </a:solidFill>
                <a:latin typeface="Wingdings" charset="2"/>
              </a:rPr>
              <a:t></a:t>
            </a:r>
            <a:r>
              <a:rPr lang="en-US" sz="2400" dirty="0">
                <a:solidFill>
                  <a:srgbClr val="FFFFFF"/>
                </a:solidFill>
              </a:rPr>
              <a:t> Railroads</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John D. Rockefeller   </a:t>
            </a:r>
            <a:r>
              <a:rPr lang="en-US" sz="2400" dirty="0">
                <a:solidFill>
                  <a:srgbClr val="FFFFFF"/>
                </a:solidFill>
                <a:latin typeface="Wingdings" charset="2"/>
              </a:rPr>
              <a:t></a:t>
            </a:r>
            <a:r>
              <a:rPr lang="en-US" sz="2400" dirty="0">
                <a:solidFill>
                  <a:srgbClr val="FFFFFF"/>
                </a:solidFill>
              </a:rPr>
              <a:t> Oil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animEffect transition="in" filter="checkerboard(across)">
                                      <p:cBhvr additive="repl">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1506">
                                            <p:txEl>
                                              <p:pRg st="1" end="1"/>
                                            </p:txEl>
                                          </p:spTgt>
                                        </p:tgtEl>
                                        <p:attrNameLst>
                                          <p:attrName>style.visibility</p:attrName>
                                        </p:attrNameLst>
                                      </p:cBhvr>
                                      <p:to>
                                        <p:strVal val="visible"/>
                                      </p:to>
                                    </p:set>
                                    <p:animEffect transition="in" filter="checkerboard(across)">
                                      <p:cBhvr additive="repl">
                                        <p:cTn id="12" dur="5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1506">
                                            <p:txEl>
                                              <p:pRg st="2" end="2"/>
                                            </p:txEl>
                                          </p:spTgt>
                                        </p:tgtEl>
                                        <p:attrNameLst>
                                          <p:attrName>style.visibility</p:attrName>
                                        </p:attrNameLst>
                                      </p:cBhvr>
                                      <p:to>
                                        <p:strVal val="visible"/>
                                      </p:to>
                                    </p:set>
                                    <p:animEffect transition="in" filter="checkerboard(across)">
                                      <p:cBhvr additive="repl">
                                        <p:cTn id="17" dur="5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1506">
                                            <p:txEl>
                                              <p:pRg st="3" end="3"/>
                                            </p:txEl>
                                          </p:spTgt>
                                        </p:tgtEl>
                                        <p:attrNameLst>
                                          <p:attrName>style.visibility</p:attrName>
                                        </p:attrNameLst>
                                      </p:cBhvr>
                                      <p:to>
                                        <p:strVal val="visible"/>
                                      </p:to>
                                    </p:set>
                                    <p:animEffect transition="in" filter="checkerboard(across)">
                                      <p:cBhvr additive="repl">
                                        <p:cTn id="22" dur="5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1506">
                                            <p:txEl>
                                              <p:pRg st="4" end="4"/>
                                            </p:txEl>
                                          </p:spTgt>
                                        </p:tgtEl>
                                        <p:attrNameLst>
                                          <p:attrName>style.visibility</p:attrName>
                                        </p:attrNameLst>
                                      </p:cBhvr>
                                      <p:to>
                                        <p:strVal val="visible"/>
                                      </p:to>
                                    </p:set>
                                    <p:animEffect transition="in" filter="checkerboard(across)">
                                      <p:cBhvr additive="repl">
                                        <p:cTn id="27" dur="500"/>
                                        <p:tgtEl>
                                          <p:spTgt spid="215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1506">
                                            <p:txEl>
                                              <p:pRg st="5" end="5"/>
                                            </p:txEl>
                                          </p:spTgt>
                                        </p:tgtEl>
                                        <p:attrNameLst>
                                          <p:attrName>style.visibility</p:attrName>
                                        </p:attrNameLst>
                                      </p:cBhvr>
                                      <p:to>
                                        <p:strVal val="visible"/>
                                      </p:to>
                                    </p:set>
                                    <p:animEffect transition="in" filter="checkerboard(across)">
                                      <p:cBhvr additive="repl">
                                        <p:cTn id="32" dur="500"/>
                                        <p:tgtEl>
                                          <p:spTgt spid="2150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21506">
                                            <p:txEl>
                                              <p:pRg st="6" end="6"/>
                                            </p:txEl>
                                          </p:spTgt>
                                        </p:tgtEl>
                                        <p:attrNameLst>
                                          <p:attrName>style.visibility</p:attrName>
                                        </p:attrNameLst>
                                      </p:cBhvr>
                                      <p:to>
                                        <p:strVal val="visible"/>
                                      </p:to>
                                    </p:set>
                                    <p:animEffect transition="in" filter="checkerboard(across)">
                                      <p:cBhvr additive="repl">
                                        <p:cTn id="37" dur="500"/>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Industrial Revolution</a:t>
            </a:r>
            <a:endParaRPr lang="en-US" dirty="0"/>
          </a:p>
        </p:txBody>
      </p:sp>
      <p:sp>
        <p:nvSpPr>
          <p:cNvPr id="3" name="Content Placeholder 2"/>
          <p:cNvSpPr>
            <a:spLocks noGrp="1"/>
          </p:cNvSpPr>
          <p:nvPr>
            <p:ph idx="1"/>
          </p:nvPr>
        </p:nvSpPr>
        <p:spPr/>
        <p:txBody>
          <a:bodyPr/>
          <a:lstStyle/>
          <a:p>
            <a:pPr marL="457200" indent="-457200">
              <a:buFontTx/>
              <a:buChar char="-"/>
            </a:pPr>
            <a:r>
              <a:rPr lang="en-US" dirty="0" smtClean="0"/>
              <a:t>Industrialization and Urbanization brought about 3 major changes</a:t>
            </a:r>
          </a:p>
          <a:p>
            <a:pPr marL="457200" indent="-457200">
              <a:buFontTx/>
              <a:buChar char="-"/>
            </a:pPr>
            <a:r>
              <a:rPr lang="en-US" dirty="0" smtClean="0"/>
              <a:t>1. People migrated from farms to the cities looking for work</a:t>
            </a:r>
          </a:p>
          <a:p>
            <a:pPr marL="457200" indent="-457200">
              <a:buFontTx/>
              <a:buChar char="-"/>
            </a:pPr>
            <a:r>
              <a:rPr lang="en-US" dirty="0" smtClean="0"/>
              <a:t>2. Payment changed from production based to wage based </a:t>
            </a:r>
          </a:p>
          <a:p>
            <a:pPr marL="457200" indent="-457200">
              <a:buFontTx/>
              <a:buChar char="-"/>
            </a:pPr>
            <a:r>
              <a:rPr lang="en-US" dirty="0" smtClean="0"/>
              <a:t>3. The world moved from hand made goods to factory made goods</a:t>
            </a:r>
            <a:endParaRPr lang="en-US" dirty="0"/>
          </a:p>
        </p:txBody>
      </p:sp>
    </p:spTree>
    <p:extLst>
      <p:ext uri="{BB962C8B-B14F-4D97-AF65-F5344CB8AC3E}">
        <p14:creationId xmlns:p14="http://schemas.microsoft.com/office/powerpoint/2010/main" val="385497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0" y="228600"/>
            <a:ext cx="45720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Andrew Carnegie</a:t>
            </a: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3817938"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Grp="1" noChangeArrowheads="1"/>
          </p:cNvSpPr>
          <p:nvPr>
            <p:ph type="body" idx="1"/>
          </p:nvPr>
        </p:nvSpPr>
        <p:spPr>
          <a:xfrm>
            <a:off x="4800600" y="0"/>
            <a:ext cx="4038600" cy="6248400"/>
          </a:xfrm>
          <a:ln/>
        </p:spPr>
        <p:txBody>
          <a:bodyPr/>
          <a:lstStyle/>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A Scottish immigrant he came to the country without a penny to his name</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Eventually he will create Carnegie Steel, then U.S. Steel </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He was able, through </a:t>
            </a:r>
            <a:r>
              <a:rPr lang="en-US" sz="2300" i="1" u="sng"/>
              <a:t>vertical integration</a:t>
            </a:r>
            <a:r>
              <a:rPr lang="en-US" sz="2300"/>
              <a:t>, to create a monopoly that would earn him millions</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Vertical integration</a:t>
            </a:r>
            <a:r>
              <a:rPr lang="en-US" sz="2300">
                <a:latin typeface="Wingdings" charset="2"/>
              </a:rPr>
              <a:t></a:t>
            </a:r>
            <a:r>
              <a:rPr lang="en-US" sz="2300"/>
              <a:t> buying the suppliers of your raw materials to put your competitors out of business</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He would give much of it away creating libraries and concert halls to help all people </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Wanting to help people with his wealth was known as </a:t>
            </a:r>
            <a:r>
              <a:rPr lang="en-US" sz="2300" i="1" u="sng"/>
              <a:t>the gospel of wealth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additive="repl">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additive="repl">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additive="repl">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2531">
                                            <p:txEl>
                                              <p:pRg st="3" end="3"/>
                                            </p:txEl>
                                          </p:spTgt>
                                        </p:tgtEl>
                                        <p:attrNameLst>
                                          <p:attrName>style.visibility</p:attrName>
                                        </p:attrNameLst>
                                      </p:cBhvr>
                                      <p:to>
                                        <p:strVal val="visible"/>
                                      </p:to>
                                    </p:set>
                                    <p:animEffect transition="in" filter="checkerboard(across)">
                                      <p:cBhvr additive="repl">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2531">
                                            <p:txEl>
                                              <p:pRg st="4" end="4"/>
                                            </p:txEl>
                                          </p:spTgt>
                                        </p:tgtEl>
                                        <p:attrNameLst>
                                          <p:attrName>style.visibility</p:attrName>
                                        </p:attrNameLst>
                                      </p:cBhvr>
                                      <p:to>
                                        <p:strVal val="visible"/>
                                      </p:to>
                                    </p:set>
                                    <p:animEffect transition="in" filter="checkerboard(across)">
                                      <p:cBhvr additive="repl">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2531">
                                            <p:txEl>
                                              <p:pRg st="5" end="5"/>
                                            </p:txEl>
                                          </p:spTgt>
                                        </p:tgtEl>
                                        <p:attrNameLst>
                                          <p:attrName>style.visibility</p:attrName>
                                        </p:attrNameLst>
                                      </p:cBhvr>
                                      <p:to>
                                        <p:strVal val="visible"/>
                                      </p:to>
                                    </p:set>
                                    <p:animEffect transition="in" filter="checkerboard(across)">
                                      <p:cBhvr additive="repl">
                                        <p:cTn id="3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74638"/>
            <a:ext cx="42672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J.P. Morgan</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600200"/>
            <a:ext cx="322262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3"/>
          <p:cNvSpPr>
            <a:spLocks noGrp="1" noChangeArrowheads="1"/>
          </p:cNvSpPr>
          <p:nvPr>
            <p:ph type="body" idx="1"/>
          </p:nvPr>
        </p:nvSpPr>
        <p:spPr>
          <a:xfrm>
            <a:off x="4724400" y="838200"/>
            <a:ext cx="4038600" cy="4525963"/>
          </a:xfrm>
          <a:ln/>
        </p:spPr>
        <p:txBody>
          <a:bodyPr/>
          <a:lstStyle/>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Born in Connecticut to a banker Morgan would eventual become the leading banker in the world founding J.P. Morgan and Chase</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His bank was so dependable that he helped the U.S. out of debt by lending it 65 million in gold</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He would oversee the formation of General Electric and U.S. Steel</a:t>
            </a:r>
          </a:p>
          <a:p>
            <a:pPr marL="338138" indent="-333375">
              <a:spcBef>
                <a:spcPts val="600"/>
              </a:spcBef>
              <a:buClr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additive="repl">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3555">
                                            <p:txEl>
                                              <p:pRg st="1" end="1"/>
                                            </p:txEl>
                                          </p:spTgt>
                                        </p:tgtEl>
                                        <p:attrNameLst>
                                          <p:attrName>style.visibility</p:attrName>
                                        </p:attrNameLst>
                                      </p:cBhvr>
                                      <p:to>
                                        <p:strVal val="visible"/>
                                      </p:to>
                                    </p:set>
                                    <p:animEffect transition="in" filter="checkerboard(across)">
                                      <p:cBhvr additive="repl">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3555">
                                            <p:txEl>
                                              <p:pRg st="2" end="2"/>
                                            </p:txEl>
                                          </p:spTgt>
                                        </p:tgtEl>
                                        <p:attrNameLst>
                                          <p:attrName>style.visibility</p:attrName>
                                        </p:attrNameLst>
                                      </p:cBhvr>
                                      <p:to>
                                        <p:strVal val="visible"/>
                                      </p:to>
                                    </p:set>
                                    <p:animEffect transition="in" filter="checkerboard(across)">
                                      <p:cBhvr additive="repl">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3555">
                                            <p:txEl>
                                              <p:pRg st="3" end="3"/>
                                            </p:txEl>
                                          </p:spTgt>
                                        </p:tgtEl>
                                        <p:attrNameLst>
                                          <p:attrName>style.visibility</p:attrName>
                                        </p:attrNameLst>
                                      </p:cBhvr>
                                      <p:to>
                                        <p:strVal val="visible"/>
                                      </p:to>
                                    </p:set>
                                    <p:animEffect transition="in" filter="checkerboard(across)">
                                      <p:cBhvr additive="repl">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Vanderbilt Family</a:t>
            </a: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38100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3"/>
          <p:cNvSpPr>
            <a:spLocks noGrp="1" noChangeArrowheads="1"/>
          </p:cNvSpPr>
          <p:nvPr>
            <p:ph type="body" idx="1"/>
          </p:nvPr>
        </p:nvSpPr>
        <p:spPr>
          <a:xfrm>
            <a:off x="4648200" y="1600200"/>
            <a:ext cx="4038600" cy="4525963"/>
          </a:xfrm>
          <a:ln/>
        </p:spPr>
        <p:txBody>
          <a:bodyPr/>
          <a:lstStyle/>
          <a:p>
            <a:pPr marL="338138" indent="-338138">
              <a:lnSpc>
                <a:spcPct val="80000"/>
              </a:lnSpc>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Cornelius “Commodore” Vanderbilt was the founder of a shipping company and the largest railroad company in the U.S.</a:t>
            </a:r>
          </a:p>
          <a:p>
            <a:pPr marL="338138" indent="-338138">
              <a:lnSpc>
                <a:spcPct val="80000"/>
              </a:lnSpc>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After his death in 1877 his son will take over and continue to run the railroad, his monopoly will be so complete that by 1890 nothing can be shipped across country without being on a Vanderbilt Railroad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additive="repl">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additive="repl">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7387</TotalTime>
  <Words>1001</Words>
  <Application>Microsoft Office PowerPoint</Application>
  <PresentationFormat>On-screen Show (4:3)</PresentationFormat>
  <Paragraphs>93</Paragraphs>
  <Slides>35</Slides>
  <Notes>34</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Office Theme</vt:lpstr>
      <vt:lpstr>Office Theme</vt:lpstr>
      <vt:lpstr>Office Theme</vt:lpstr>
      <vt:lpstr>Office Theme</vt:lpstr>
      <vt:lpstr>Office Theme</vt:lpstr>
      <vt:lpstr>Office Theme</vt:lpstr>
      <vt:lpstr>Office Theme</vt:lpstr>
      <vt:lpstr>Office Theme</vt:lpstr>
      <vt:lpstr>The Gilded Age 1868-1900</vt:lpstr>
      <vt:lpstr>Robber Barons </vt:lpstr>
      <vt:lpstr>PowerPoint Presentation</vt:lpstr>
      <vt:lpstr>Gilded Age Wealth</vt:lpstr>
      <vt:lpstr>Robber Barons</vt:lpstr>
      <vt:lpstr>The Industrial Revolution</vt:lpstr>
      <vt:lpstr>Andrew Carnegie</vt:lpstr>
      <vt:lpstr>J.P. Morgan</vt:lpstr>
      <vt:lpstr>Vanderbilt Family</vt:lpstr>
      <vt:lpstr>PowerPoint Presentation</vt:lpstr>
      <vt:lpstr>John D. Rockefeller</vt:lpstr>
      <vt:lpstr>War of the Currents</vt:lpstr>
      <vt:lpstr>Social Darwinism</vt:lpstr>
      <vt:lpstr>What Do You Think?</vt:lpstr>
      <vt:lpstr>Inventions and Inventors</vt:lpstr>
      <vt:lpstr>Elevator</vt:lpstr>
      <vt:lpstr>PowerPoint Presentation</vt:lpstr>
      <vt:lpstr>Typewriter</vt:lpstr>
      <vt:lpstr>Thomas Edison </vt:lpstr>
      <vt:lpstr>Alexander Graham Bell</vt:lpstr>
      <vt:lpstr>PowerPoint Presentation</vt:lpstr>
      <vt:lpstr>Urbanization</vt:lpstr>
      <vt:lpstr>Immigration</vt:lpstr>
      <vt:lpstr>PowerPoint Presentation</vt:lpstr>
      <vt:lpstr>PowerPoint Presentation</vt:lpstr>
      <vt:lpstr>Chinese Exclusion Act</vt:lpstr>
      <vt:lpstr>PowerPoint Presentation</vt:lpstr>
      <vt:lpstr>Transportation in the City</vt:lpstr>
      <vt:lpstr>PowerPoint Presentation</vt:lpstr>
      <vt:lpstr>PowerPoint Presentation</vt:lpstr>
      <vt:lpstr>PowerPoint Presentation</vt:lpstr>
      <vt:lpstr>PowerPoint Presentation</vt:lpstr>
      <vt:lpstr>Entertainment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Robber Barons</dc:title>
  <dc:creator>Ken</dc:creator>
  <cp:lastModifiedBy>Kenneth Groh</cp:lastModifiedBy>
  <cp:revision>38</cp:revision>
  <cp:lastPrinted>2015-12-15T12:26:27Z</cp:lastPrinted>
  <dcterms:created xsi:type="dcterms:W3CDTF">2007-10-17T23:20:19Z</dcterms:created>
  <dcterms:modified xsi:type="dcterms:W3CDTF">2017-02-08T17:23:52Z</dcterms:modified>
</cp:coreProperties>
</file>