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Lst>
  <p:notesMasterIdLst>
    <p:notesMasterId r:id="rId43"/>
  </p:notesMasterIdLst>
  <p:handoutMasterIdLst>
    <p:handoutMasterId r:id="rId44"/>
  </p:handout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Lst>
  <p:sldSz cx="9144000" cy="6858000" type="screen4x3"/>
  <p:notesSz cx="7010400" cy="9296400"/>
  <p:defaultTextStyle>
    <a:defPPr>
      <a:defRPr lang="en-GB"/>
    </a:defPPr>
    <a:lvl1pPr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1pPr>
    <a:lvl2pPr marL="742950" indent="-28575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2pPr>
    <a:lvl3pPr marL="11430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3pPr>
    <a:lvl4pPr marL="16002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4pPr>
    <a:lvl5pPr marL="20574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5pPr>
    <a:lvl6pPr marL="2286000" algn="l" defTabSz="914400" rtl="0" eaLnBrk="1" latinLnBrk="0" hangingPunct="1">
      <a:defRPr kern="1200">
        <a:solidFill>
          <a:schemeClr val="bg1"/>
        </a:solidFill>
        <a:latin typeface="Arial" charset="0"/>
        <a:ea typeface="Microsoft YaHei" charset="-122"/>
        <a:cs typeface="+mn-cs"/>
      </a:defRPr>
    </a:lvl6pPr>
    <a:lvl7pPr marL="2743200" algn="l" defTabSz="914400" rtl="0" eaLnBrk="1" latinLnBrk="0" hangingPunct="1">
      <a:defRPr kern="1200">
        <a:solidFill>
          <a:schemeClr val="bg1"/>
        </a:solidFill>
        <a:latin typeface="Arial" charset="0"/>
        <a:ea typeface="Microsoft YaHei" charset="-122"/>
        <a:cs typeface="+mn-cs"/>
      </a:defRPr>
    </a:lvl7pPr>
    <a:lvl8pPr marL="3200400" algn="l" defTabSz="914400" rtl="0" eaLnBrk="1" latinLnBrk="0" hangingPunct="1">
      <a:defRPr kern="1200">
        <a:solidFill>
          <a:schemeClr val="bg1"/>
        </a:solidFill>
        <a:latin typeface="Arial" charset="0"/>
        <a:ea typeface="Microsoft YaHei" charset="-122"/>
        <a:cs typeface="+mn-cs"/>
      </a:defRPr>
    </a:lvl8pPr>
    <a:lvl9pPr marL="3657600" algn="l" defTabSz="914400" rtl="0" eaLnBrk="1" latinLnBrk="0" hangingPunct="1">
      <a:defRPr kern="1200">
        <a:solidFill>
          <a:schemeClr val="bg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6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217"/>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217"/>
          </a:xfrm>
          <a:prstGeom prst="rect">
            <a:avLst/>
          </a:prstGeom>
        </p:spPr>
        <p:txBody>
          <a:bodyPr vert="horz" lIns="92309" tIns="46154" rIns="92309" bIns="46154" rtlCol="0"/>
          <a:lstStyle>
            <a:lvl1pPr algn="r">
              <a:defRPr sz="1200"/>
            </a:lvl1pPr>
          </a:lstStyle>
          <a:p>
            <a:fld id="{8135A061-EDB8-4B85-A17A-DE8AB301573B}" type="datetimeFigureOut">
              <a:rPr lang="en-US" smtClean="0"/>
              <a:t>2/6/2017</a:t>
            </a:fld>
            <a:endParaRPr lang="en-US"/>
          </a:p>
        </p:txBody>
      </p:sp>
      <p:sp>
        <p:nvSpPr>
          <p:cNvPr id="4" name="Footer Placeholder 3"/>
          <p:cNvSpPr>
            <a:spLocks noGrp="1"/>
          </p:cNvSpPr>
          <p:nvPr>
            <p:ph type="ftr" sz="quarter" idx="2"/>
          </p:nvPr>
        </p:nvSpPr>
        <p:spPr>
          <a:xfrm>
            <a:off x="0" y="8829596"/>
            <a:ext cx="3037840" cy="465216"/>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596"/>
            <a:ext cx="3037840" cy="465216"/>
          </a:xfrm>
          <a:prstGeom prst="rect">
            <a:avLst/>
          </a:prstGeom>
        </p:spPr>
        <p:txBody>
          <a:bodyPr vert="horz" lIns="92309" tIns="46154" rIns="92309" bIns="46154" rtlCol="0" anchor="b"/>
          <a:lstStyle>
            <a:lvl1pPr algn="r">
              <a:defRPr sz="1200"/>
            </a:lvl1pPr>
          </a:lstStyle>
          <a:p>
            <a:fld id="{C56E15DA-C6E4-4D47-A5A6-EBBFE5D17C60}" type="slidenum">
              <a:rPr lang="en-US" smtClean="0"/>
              <a:t>‹#›</a:t>
            </a:fld>
            <a:endParaRPr lang="en-US"/>
          </a:p>
        </p:txBody>
      </p:sp>
    </p:spTree>
    <p:extLst>
      <p:ext uri="{BB962C8B-B14F-4D97-AF65-F5344CB8AC3E}">
        <p14:creationId xmlns:p14="http://schemas.microsoft.com/office/powerpoint/2010/main" val="733017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AutoShape 1"/>
          <p:cNvSpPr>
            <a:spLocks noChangeArrowheads="1"/>
          </p:cNvSpPr>
          <p:nvPr/>
        </p:nvSpPr>
        <p:spPr bwMode="auto">
          <a:xfrm>
            <a:off x="0" y="1"/>
            <a:ext cx="7010400" cy="92964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
        <p:nvSpPr>
          <p:cNvPr id="9218" name="AutoShape 2"/>
          <p:cNvSpPr>
            <a:spLocks noChangeArrowheads="1"/>
          </p:cNvSpPr>
          <p:nvPr/>
        </p:nvSpPr>
        <p:spPr bwMode="auto">
          <a:xfrm>
            <a:off x="0" y="1"/>
            <a:ext cx="7010400" cy="92964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
        <p:nvSpPr>
          <p:cNvPr id="9219" name="Rectangle 3"/>
          <p:cNvSpPr>
            <a:spLocks noGrp="1" noChangeArrowheads="1"/>
          </p:cNvSpPr>
          <p:nvPr>
            <p:ph type="sldImg"/>
          </p:nvPr>
        </p:nvSpPr>
        <p:spPr bwMode="auto">
          <a:xfrm>
            <a:off x="-14366875" y="-11799888"/>
            <a:ext cx="16670338" cy="12503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9220" name="Rectangle 4"/>
          <p:cNvSpPr>
            <a:spLocks noGrp="1" noChangeArrowheads="1"/>
          </p:cNvSpPr>
          <p:nvPr>
            <p:ph type="body"/>
          </p:nvPr>
        </p:nvSpPr>
        <p:spPr bwMode="auto">
          <a:xfrm>
            <a:off x="701040" y="4415592"/>
            <a:ext cx="5603452" cy="417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smtClean="0"/>
          </a:p>
        </p:txBody>
      </p:sp>
    </p:spTree>
    <p:extLst>
      <p:ext uri="{BB962C8B-B14F-4D97-AF65-F5344CB8AC3E}">
        <p14:creationId xmlns:p14="http://schemas.microsoft.com/office/powerpoint/2010/main" val="318499996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p:cNvSpPr txBox="1">
            <a:spLocks noChangeArrowheads="1"/>
          </p:cNvSpPr>
          <p:nvPr>
            <p:ph type="sldImg"/>
          </p:nvPr>
        </p:nvSpPr>
        <p:spPr bwMode="auto">
          <a:xfrm>
            <a:off x="1182688"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Text Box 2"/>
          <p:cNvSpPr txBox="1">
            <a:spLocks noChangeArrowheads="1"/>
          </p:cNvSpPr>
          <p:nvPr/>
        </p:nvSpPr>
        <p:spPr bwMode="auto">
          <a:xfrm>
            <a:off x="701040" y="4415592"/>
            <a:ext cx="5608320" cy="418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82F54DA-DD33-4C08-BCBD-280B589E51B0}" type="slidenum">
              <a:rPr lang="en-US"/>
              <a:pPr/>
              <a:t>‹#›</a:t>
            </a:fld>
            <a:endParaRPr lang="en-US"/>
          </a:p>
        </p:txBody>
      </p:sp>
    </p:spTree>
    <p:extLst>
      <p:ext uri="{BB962C8B-B14F-4D97-AF65-F5344CB8AC3E}">
        <p14:creationId xmlns:p14="http://schemas.microsoft.com/office/powerpoint/2010/main" val="1487286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CD63FC4-8E46-413C-BB77-F8E79A670613}" type="slidenum">
              <a:rPr lang="en-US"/>
              <a:pPr/>
              <a:t>‹#›</a:t>
            </a:fld>
            <a:endParaRPr lang="en-US"/>
          </a:p>
        </p:txBody>
      </p:sp>
    </p:spTree>
    <p:extLst>
      <p:ext uri="{BB962C8B-B14F-4D97-AF65-F5344CB8AC3E}">
        <p14:creationId xmlns:p14="http://schemas.microsoft.com/office/powerpoint/2010/main" val="2501815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46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6625" cy="5846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3DC1D33-705F-43A0-9179-6CE35E10B29E}" type="slidenum">
              <a:rPr lang="en-US"/>
              <a:pPr/>
              <a:t>‹#›</a:t>
            </a:fld>
            <a:endParaRPr lang="en-US"/>
          </a:p>
        </p:txBody>
      </p:sp>
    </p:spTree>
    <p:extLst>
      <p:ext uri="{BB962C8B-B14F-4D97-AF65-F5344CB8AC3E}">
        <p14:creationId xmlns:p14="http://schemas.microsoft.com/office/powerpoint/2010/main" val="336780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4838" cy="113823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5425" cy="45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5025" y="1600200"/>
            <a:ext cx="4037013" cy="45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7200" y="6245225"/>
            <a:ext cx="2128838" cy="471488"/>
          </a:xfrm>
        </p:spPr>
        <p:txBody>
          <a:bodyPr/>
          <a:lstStyle>
            <a:lvl1pPr>
              <a:defRPr/>
            </a:lvl1pPr>
          </a:lstStyle>
          <a:p>
            <a:endParaRPr lang="en-US"/>
          </a:p>
        </p:txBody>
      </p:sp>
      <p:sp>
        <p:nvSpPr>
          <p:cNvPr id="6" name="Footer Placeholder 5"/>
          <p:cNvSpPr>
            <a:spLocks noGrp="1"/>
          </p:cNvSpPr>
          <p:nvPr>
            <p:ph type="ftr" idx="11"/>
          </p:nvPr>
        </p:nvSpPr>
        <p:spPr>
          <a:xfrm>
            <a:off x="3124200" y="6245225"/>
            <a:ext cx="2890838" cy="471488"/>
          </a:xfrm>
        </p:spPr>
        <p:txBody>
          <a:bodyPr/>
          <a:lstStyle>
            <a:lvl1pPr>
              <a:defRPr/>
            </a:lvl1pPr>
          </a:lstStyle>
          <a:p>
            <a:endParaRPr lang="en-US"/>
          </a:p>
        </p:txBody>
      </p:sp>
      <p:sp>
        <p:nvSpPr>
          <p:cNvPr id="7" name="Slide Number Placeholder 6"/>
          <p:cNvSpPr>
            <a:spLocks noGrp="1"/>
          </p:cNvSpPr>
          <p:nvPr>
            <p:ph type="sldNum" idx="12"/>
          </p:nvPr>
        </p:nvSpPr>
        <p:spPr>
          <a:xfrm>
            <a:off x="6553200" y="6245225"/>
            <a:ext cx="2128838" cy="471488"/>
          </a:xfrm>
        </p:spPr>
        <p:txBody>
          <a:bodyPr/>
          <a:lstStyle>
            <a:lvl1pPr>
              <a:defRPr/>
            </a:lvl1pPr>
          </a:lstStyle>
          <a:p>
            <a:fld id="{041F3600-7DB6-47A3-B130-600AD6E0D614}" type="slidenum">
              <a:rPr lang="en-US"/>
              <a:pPr/>
              <a:t>‹#›</a:t>
            </a:fld>
            <a:endParaRPr lang="en-US"/>
          </a:p>
        </p:txBody>
      </p:sp>
    </p:spTree>
    <p:extLst>
      <p:ext uri="{BB962C8B-B14F-4D97-AF65-F5344CB8AC3E}">
        <p14:creationId xmlns:p14="http://schemas.microsoft.com/office/powerpoint/2010/main" val="2864953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4838" cy="11382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5425" cy="45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7200" y="6245225"/>
            <a:ext cx="2128838" cy="471488"/>
          </a:xfrm>
        </p:spPr>
        <p:txBody>
          <a:bodyPr/>
          <a:lstStyle>
            <a:lvl1pPr>
              <a:defRPr/>
            </a:lvl1pPr>
          </a:lstStyle>
          <a:p>
            <a:endParaRPr lang="en-US"/>
          </a:p>
        </p:txBody>
      </p:sp>
      <p:sp>
        <p:nvSpPr>
          <p:cNvPr id="6" name="Footer Placeholder 5"/>
          <p:cNvSpPr>
            <a:spLocks noGrp="1"/>
          </p:cNvSpPr>
          <p:nvPr>
            <p:ph type="ftr" idx="11"/>
          </p:nvPr>
        </p:nvSpPr>
        <p:spPr>
          <a:xfrm>
            <a:off x="3124200" y="6245225"/>
            <a:ext cx="2890838" cy="471488"/>
          </a:xfrm>
        </p:spPr>
        <p:txBody>
          <a:bodyPr/>
          <a:lstStyle>
            <a:lvl1pPr>
              <a:defRPr/>
            </a:lvl1pPr>
          </a:lstStyle>
          <a:p>
            <a:endParaRPr lang="en-US"/>
          </a:p>
        </p:txBody>
      </p:sp>
      <p:sp>
        <p:nvSpPr>
          <p:cNvPr id="7" name="Slide Number Placeholder 6"/>
          <p:cNvSpPr>
            <a:spLocks noGrp="1"/>
          </p:cNvSpPr>
          <p:nvPr>
            <p:ph type="sldNum" idx="12"/>
          </p:nvPr>
        </p:nvSpPr>
        <p:spPr>
          <a:xfrm>
            <a:off x="6553200" y="6245225"/>
            <a:ext cx="2128838" cy="471488"/>
          </a:xfrm>
        </p:spPr>
        <p:txBody>
          <a:bodyPr/>
          <a:lstStyle>
            <a:lvl1pPr>
              <a:defRPr/>
            </a:lvl1pPr>
          </a:lstStyle>
          <a:p>
            <a:fld id="{F9750C61-221C-41B5-B1F0-B633D8563A16}" type="slidenum">
              <a:rPr lang="en-US"/>
              <a:pPr/>
              <a:t>‹#›</a:t>
            </a:fld>
            <a:endParaRPr lang="en-US"/>
          </a:p>
        </p:txBody>
      </p:sp>
    </p:spTree>
    <p:extLst>
      <p:ext uri="{BB962C8B-B14F-4D97-AF65-F5344CB8AC3E}">
        <p14:creationId xmlns:p14="http://schemas.microsoft.com/office/powerpoint/2010/main" val="1125304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4838" cy="113823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5425" cy="218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5025" y="1600200"/>
            <a:ext cx="4037013" cy="218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7000"/>
            <a:ext cx="4035425" cy="218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3937000"/>
            <a:ext cx="4037013" cy="218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a:xfrm>
            <a:off x="457200" y="6245225"/>
            <a:ext cx="2128838" cy="471488"/>
          </a:xfrm>
        </p:spPr>
        <p:txBody>
          <a:bodyPr/>
          <a:lstStyle>
            <a:lvl1pPr>
              <a:defRPr/>
            </a:lvl1pPr>
          </a:lstStyle>
          <a:p>
            <a:endParaRPr lang="en-US"/>
          </a:p>
        </p:txBody>
      </p:sp>
      <p:sp>
        <p:nvSpPr>
          <p:cNvPr id="8" name="Footer Placeholder 7"/>
          <p:cNvSpPr>
            <a:spLocks noGrp="1"/>
          </p:cNvSpPr>
          <p:nvPr>
            <p:ph type="ftr" idx="11"/>
          </p:nvPr>
        </p:nvSpPr>
        <p:spPr>
          <a:xfrm>
            <a:off x="3124200" y="6245225"/>
            <a:ext cx="2890838" cy="471488"/>
          </a:xfrm>
        </p:spPr>
        <p:txBody>
          <a:bodyPr/>
          <a:lstStyle>
            <a:lvl1pPr>
              <a:defRPr/>
            </a:lvl1pPr>
          </a:lstStyle>
          <a:p>
            <a:endParaRPr lang="en-US"/>
          </a:p>
        </p:txBody>
      </p:sp>
      <p:sp>
        <p:nvSpPr>
          <p:cNvPr id="9" name="Slide Number Placeholder 8"/>
          <p:cNvSpPr>
            <a:spLocks noGrp="1"/>
          </p:cNvSpPr>
          <p:nvPr>
            <p:ph type="sldNum" idx="12"/>
          </p:nvPr>
        </p:nvSpPr>
        <p:spPr>
          <a:xfrm>
            <a:off x="6553200" y="6245225"/>
            <a:ext cx="2128838" cy="471488"/>
          </a:xfrm>
        </p:spPr>
        <p:txBody>
          <a:bodyPr/>
          <a:lstStyle>
            <a:lvl1pPr>
              <a:defRPr/>
            </a:lvl1pPr>
          </a:lstStyle>
          <a:p>
            <a:fld id="{E55E8929-6050-4E0E-9870-489E22B30EDF}" type="slidenum">
              <a:rPr lang="en-US"/>
              <a:pPr/>
              <a:t>‹#›</a:t>
            </a:fld>
            <a:endParaRPr lang="en-US"/>
          </a:p>
        </p:txBody>
      </p:sp>
    </p:spTree>
    <p:extLst>
      <p:ext uri="{BB962C8B-B14F-4D97-AF65-F5344CB8AC3E}">
        <p14:creationId xmlns:p14="http://schemas.microsoft.com/office/powerpoint/2010/main" val="3876140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4838" cy="11382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5425" cy="45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5025" y="1600200"/>
            <a:ext cx="4037013" cy="218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5025" y="3937000"/>
            <a:ext cx="4037013" cy="218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idx="10"/>
          </p:nvPr>
        </p:nvSpPr>
        <p:spPr>
          <a:xfrm>
            <a:off x="457200" y="6245225"/>
            <a:ext cx="2128838" cy="471488"/>
          </a:xfrm>
        </p:spPr>
        <p:txBody>
          <a:bodyPr/>
          <a:lstStyle>
            <a:lvl1pPr>
              <a:defRPr/>
            </a:lvl1pPr>
          </a:lstStyle>
          <a:p>
            <a:endParaRPr lang="en-US"/>
          </a:p>
        </p:txBody>
      </p:sp>
      <p:sp>
        <p:nvSpPr>
          <p:cNvPr id="7" name="Footer Placeholder 6"/>
          <p:cNvSpPr>
            <a:spLocks noGrp="1"/>
          </p:cNvSpPr>
          <p:nvPr>
            <p:ph type="ftr" idx="11"/>
          </p:nvPr>
        </p:nvSpPr>
        <p:spPr>
          <a:xfrm>
            <a:off x="3124200" y="6245225"/>
            <a:ext cx="2890838" cy="471488"/>
          </a:xfrm>
        </p:spPr>
        <p:txBody>
          <a:bodyPr/>
          <a:lstStyle>
            <a:lvl1pPr>
              <a:defRPr/>
            </a:lvl1pPr>
          </a:lstStyle>
          <a:p>
            <a:endParaRPr lang="en-US"/>
          </a:p>
        </p:txBody>
      </p:sp>
      <p:sp>
        <p:nvSpPr>
          <p:cNvPr id="8" name="Slide Number Placeholder 7"/>
          <p:cNvSpPr>
            <a:spLocks noGrp="1"/>
          </p:cNvSpPr>
          <p:nvPr>
            <p:ph type="sldNum" idx="12"/>
          </p:nvPr>
        </p:nvSpPr>
        <p:spPr>
          <a:xfrm>
            <a:off x="6553200" y="6245225"/>
            <a:ext cx="2128838" cy="471488"/>
          </a:xfrm>
        </p:spPr>
        <p:txBody>
          <a:bodyPr/>
          <a:lstStyle>
            <a:lvl1pPr>
              <a:defRPr/>
            </a:lvl1pPr>
          </a:lstStyle>
          <a:p>
            <a:fld id="{B1D92127-C677-46FA-BDDB-3F89407B431D}" type="slidenum">
              <a:rPr lang="en-US"/>
              <a:pPr/>
              <a:t>‹#›</a:t>
            </a:fld>
            <a:endParaRPr lang="en-US"/>
          </a:p>
        </p:txBody>
      </p:sp>
    </p:spTree>
    <p:extLst>
      <p:ext uri="{BB962C8B-B14F-4D97-AF65-F5344CB8AC3E}">
        <p14:creationId xmlns:p14="http://schemas.microsoft.com/office/powerpoint/2010/main" val="1069892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162EED8D-36D6-459A-92A0-4426A248C408}" type="slidenum">
              <a:rPr lang="en-US"/>
              <a:pPr/>
              <a:t>‹#›</a:t>
            </a:fld>
            <a:endParaRPr lang="en-US"/>
          </a:p>
        </p:txBody>
      </p:sp>
    </p:spTree>
    <p:extLst>
      <p:ext uri="{BB962C8B-B14F-4D97-AF65-F5344CB8AC3E}">
        <p14:creationId xmlns:p14="http://schemas.microsoft.com/office/powerpoint/2010/main" val="1458914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82967F4-468F-4730-B8DF-4138BCDADAF6}" type="slidenum">
              <a:rPr lang="en-US"/>
              <a:pPr/>
              <a:t>‹#›</a:t>
            </a:fld>
            <a:endParaRPr lang="en-US"/>
          </a:p>
        </p:txBody>
      </p:sp>
    </p:spTree>
    <p:extLst>
      <p:ext uri="{BB962C8B-B14F-4D97-AF65-F5344CB8AC3E}">
        <p14:creationId xmlns:p14="http://schemas.microsoft.com/office/powerpoint/2010/main" val="2911612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9267AB7D-44E6-4691-9E75-453D2A6B28A5}" type="slidenum">
              <a:rPr lang="en-US"/>
              <a:pPr/>
              <a:t>‹#›</a:t>
            </a:fld>
            <a:endParaRPr lang="en-US"/>
          </a:p>
        </p:txBody>
      </p:sp>
    </p:spTree>
    <p:extLst>
      <p:ext uri="{BB962C8B-B14F-4D97-AF65-F5344CB8AC3E}">
        <p14:creationId xmlns:p14="http://schemas.microsoft.com/office/powerpoint/2010/main" val="3392727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1125" cy="4262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752600"/>
            <a:ext cx="3922712" cy="4262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F2C140F2-0C4A-41F6-BA1D-63446FDA4ECE}" type="slidenum">
              <a:rPr lang="en-US"/>
              <a:pPr/>
              <a:t>‹#›</a:t>
            </a:fld>
            <a:endParaRPr lang="en-US"/>
          </a:p>
        </p:txBody>
      </p:sp>
    </p:spTree>
    <p:extLst>
      <p:ext uri="{BB962C8B-B14F-4D97-AF65-F5344CB8AC3E}">
        <p14:creationId xmlns:p14="http://schemas.microsoft.com/office/powerpoint/2010/main" val="214400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2162A1E-D81E-4FF6-9919-F9D283A2B388}" type="slidenum">
              <a:rPr lang="en-US"/>
              <a:pPr/>
              <a:t>‹#›</a:t>
            </a:fld>
            <a:endParaRPr lang="en-US"/>
          </a:p>
        </p:txBody>
      </p:sp>
    </p:spTree>
    <p:extLst>
      <p:ext uri="{BB962C8B-B14F-4D97-AF65-F5344CB8AC3E}">
        <p14:creationId xmlns:p14="http://schemas.microsoft.com/office/powerpoint/2010/main" val="233105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9A072C93-DAB7-4CFD-B7C3-3FE18D0201D2}" type="slidenum">
              <a:rPr lang="en-US"/>
              <a:pPr/>
              <a:t>‹#›</a:t>
            </a:fld>
            <a:endParaRPr lang="en-US"/>
          </a:p>
        </p:txBody>
      </p:sp>
    </p:spTree>
    <p:extLst>
      <p:ext uri="{BB962C8B-B14F-4D97-AF65-F5344CB8AC3E}">
        <p14:creationId xmlns:p14="http://schemas.microsoft.com/office/powerpoint/2010/main" val="2172243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707DDC5B-C05D-4483-9AB3-5F093159050F}" type="slidenum">
              <a:rPr lang="en-US"/>
              <a:pPr/>
              <a:t>‹#›</a:t>
            </a:fld>
            <a:endParaRPr lang="en-US"/>
          </a:p>
        </p:txBody>
      </p:sp>
    </p:spTree>
    <p:extLst>
      <p:ext uri="{BB962C8B-B14F-4D97-AF65-F5344CB8AC3E}">
        <p14:creationId xmlns:p14="http://schemas.microsoft.com/office/powerpoint/2010/main" val="2453337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C1241A22-3023-436F-8D7B-5AF502CBC371}" type="slidenum">
              <a:rPr lang="en-US"/>
              <a:pPr/>
              <a:t>‹#›</a:t>
            </a:fld>
            <a:endParaRPr lang="en-US"/>
          </a:p>
        </p:txBody>
      </p:sp>
    </p:spTree>
    <p:extLst>
      <p:ext uri="{BB962C8B-B14F-4D97-AF65-F5344CB8AC3E}">
        <p14:creationId xmlns:p14="http://schemas.microsoft.com/office/powerpoint/2010/main" val="829385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AE57E63E-9A96-4532-BFF6-8A8D8C864688}" type="slidenum">
              <a:rPr lang="en-US"/>
              <a:pPr/>
              <a:t>‹#›</a:t>
            </a:fld>
            <a:endParaRPr lang="en-US"/>
          </a:p>
        </p:txBody>
      </p:sp>
    </p:spTree>
    <p:extLst>
      <p:ext uri="{BB962C8B-B14F-4D97-AF65-F5344CB8AC3E}">
        <p14:creationId xmlns:p14="http://schemas.microsoft.com/office/powerpoint/2010/main" val="2780496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F36A0DDF-D96E-4E1C-947D-10C06A7C80F7}" type="slidenum">
              <a:rPr lang="en-US"/>
              <a:pPr/>
              <a:t>‹#›</a:t>
            </a:fld>
            <a:endParaRPr lang="en-US"/>
          </a:p>
        </p:txBody>
      </p:sp>
    </p:spTree>
    <p:extLst>
      <p:ext uri="{BB962C8B-B14F-4D97-AF65-F5344CB8AC3E}">
        <p14:creationId xmlns:p14="http://schemas.microsoft.com/office/powerpoint/2010/main" val="3637567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1BE2B95-54E1-4F58-8803-930B53AC1BF9}" type="slidenum">
              <a:rPr lang="en-US"/>
              <a:pPr/>
              <a:t>‹#›</a:t>
            </a:fld>
            <a:endParaRPr lang="en-US"/>
          </a:p>
        </p:txBody>
      </p:sp>
    </p:spTree>
    <p:extLst>
      <p:ext uri="{BB962C8B-B14F-4D97-AF65-F5344CB8AC3E}">
        <p14:creationId xmlns:p14="http://schemas.microsoft.com/office/powerpoint/2010/main" val="1257845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3" y="304800"/>
            <a:ext cx="2000250" cy="57102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1525" cy="5710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254423B-EA40-45D9-AB17-E32BFDED1D41}" type="slidenum">
              <a:rPr lang="en-US"/>
              <a:pPr/>
              <a:t>‹#›</a:t>
            </a:fld>
            <a:endParaRPr lang="en-US"/>
          </a:p>
        </p:txBody>
      </p:sp>
    </p:spTree>
    <p:extLst>
      <p:ext uri="{BB962C8B-B14F-4D97-AF65-F5344CB8AC3E}">
        <p14:creationId xmlns:p14="http://schemas.microsoft.com/office/powerpoint/2010/main" val="1406626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7AB6FEFA-752F-4ADE-9535-9DF403BCAC89}" type="slidenum">
              <a:rPr lang="en-US"/>
              <a:pPr/>
              <a:t>‹#›</a:t>
            </a:fld>
            <a:endParaRPr lang="en-US"/>
          </a:p>
        </p:txBody>
      </p:sp>
    </p:spTree>
    <p:extLst>
      <p:ext uri="{BB962C8B-B14F-4D97-AF65-F5344CB8AC3E}">
        <p14:creationId xmlns:p14="http://schemas.microsoft.com/office/powerpoint/2010/main" val="1504332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2835B68-AAFF-43F7-A1A6-E8A17298111D}" type="slidenum">
              <a:rPr lang="en-US"/>
              <a:pPr/>
              <a:t>‹#›</a:t>
            </a:fld>
            <a:endParaRPr lang="en-US"/>
          </a:p>
        </p:txBody>
      </p:sp>
    </p:spTree>
    <p:extLst>
      <p:ext uri="{BB962C8B-B14F-4D97-AF65-F5344CB8AC3E}">
        <p14:creationId xmlns:p14="http://schemas.microsoft.com/office/powerpoint/2010/main" val="3876046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E0104E4-8C46-4D0E-BFAA-8102FED012CF}" type="slidenum">
              <a:rPr lang="en-US"/>
              <a:pPr/>
              <a:t>‹#›</a:t>
            </a:fld>
            <a:endParaRPr lang="en-US"/>
          </a:p>
        </p:txBody>
      </p:sp>
    </p:spTree>
    <p:extLst>
      <p:ext uri="{BB962C8B-B14F-4D97-AF65-F5344CB8AC3E}">
        <p14:creationId xmlns:p14="http://schemas.microsoft.com/office/powerpoint/2010/main" val="3074449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771325A0-2AE0-448A-9EB9-2452E89250D3}" type="slidenum">
              <a:rPr lang="en-US"/>
              <a:pPr/>
              <a:t>‹#›</a:t>
            </a:fld>
            <a:endParaRPr lang="en-US"/>
          </a:p>
        </p:txBody>
      </p:sp>
    </p:spTree>
    <p:extLst>
      <p:ext uri="{BB962C8B-B14F-4D97-AF65-F5344CB8AC3E}">
        <p14:creationId xmlns:p14="http://schemas.microsoft.com/office/powerpoint/2010/main" val="35861202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A0FEBEA4-4841-45B8-B4BB-33C695CA1FCB}" type="slidenum">
              <a:rPr lang="en-US"/>
              <a:pPr/>
              <a:t>‹#›</a:t>
            </a:fld>
            <a:endParaRPr lang="en-US"/>
          </a:p>
        </p:txBody>
      </p:sp>
    </p:spTree>
    <p:extLst>
      <p:ext uri="{BB962C8B-B14F-4D97-AF65-F5344CB8AC3E}">
        <p14:creationId xmlns:p14="http://schemas.microsoft.com/office/powerpoint/2010/main" val="8231123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4BC58B81-D425-4E55-A6B6-B01B91502147}" type="slidenum">
              <a:rPr lang="en-US"/>
              <a:pPr/>
              <a:t>‹#›</a:t>
            </a:fld>
            <a:endParaRPr lang="en-US"/>
          </a:p>
        </p:txBody>
      </p:sp>
    </p:spTree>
    <p:extLst>
      <p:ext uri="{BB962C8B-B14F-4D97-AF65-F5344CB8AC3E}">
        <p14:creationId xmlns:p14="http://schemas.microsoft.com/office/powerpoint/2010/main" val="9850590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53080792-41BB-4AE4-9EB7-D9CBCC07B270}" type="slidenum">
              <a:rPr lang="en-US"/>
              <a:pPr/>
              <a:t>‹#›</a:t>
            </a:fld>
            <a:endParaRPr lang="en-US"/>
          </a:p>
        </p:txBody>
      </p:sp>
    </p:spTree>
    <p:extLst>
      <p:ext uri="{BB962C8B-B14F-4D97-AF65-F5344CB8AC3E}">
        <p14:creationId xmlns:p14="http://schemas.microsoft.com/office/powerpoint/2010/main" val="40732537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BCF36FA3-56FF-42AD-8B62-D6D999618B9E}" type="slidenum">
              <a:rPr lang="en-US"/>
              <a:pPr/>
              <a:t>‹#›</a:t>
            </a:fld>
            <a:endParaRPr lang="en-US"/>
          </a:p>
        </p:txBody>
      </p:sp>
    </p:spTree>
    <p:extLst>
      <p:ext uri="{BB962C8B-B14F-4D97-AF65-F5344CB8AC3E}">
        <p14:creationId xmlns:p14="http://schemas.microsoft.com/office/powerpoint/2010/main" val="513884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23D913D1-546B-4D66-B5FD-D02F9F86F781}" type="slidenum">
              <a:rPr lang="en-US"/>
              <a:pPr/>
              <a:t>‹#›</a:t>
            </a:fld>
            <a:endParaRPr lang="en-US"/>
          </a:p>
        </p:txBody>
      </p:sp>
    </p:spTree>
    <p:extLst>
      <p:ext uri="{BB962C8B-B14F-4D97-AF65-F5344CB8AC3E}">
        <p14:creationId xmlns:p14="http://schemas.microsoft.com/office/powerpoint/2010/main" val="2221726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4B036856-05D6-40C4-9708-D2C2A2B8EFD6}" type="slidenum">
              <a:rPr lang="en-US"/>
              <a:pPr/>
              <a:t>‹#›</a:t>
            </a:fld>
            <a:endParaRPr lang="en-US"/>
          </a:p>
        </p:txBody>
      </p:sp>
    </p:spTree>
    <p:extLst>
      <p:ext uri="{BB962C8B-B14F-4D97-AF65-F5344CB8AC3E}">
        <p14:creationId xmlns:p14="http://schemas.microsoft.com/office/powerpoint/2010/main" val="1293435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2996EE79-489B-4DD9-8CCA-6805154E924B}" type="slidenum">
              <a:rPr lang="en-US"/>
              <a:pPr/>
              <a:t>‹#›</a:t>
            </a:fld>
            <a:endParaRPr lang="en-US"/>
          </a:p>
        </p:txBody>
      </p:sp>
    </p:spTree>
    <p:extLst>
      <p:ext uri="{BB962C8B-B14F-4D97-AF65-F5344CB8AC3E}">
        <p14:creationId xmlns:p14="http://schemas.microsoft.com/office/powerpoint/2010/main" val="19828174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135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90600"/>
            <a:ext cx="6019800" cy="5135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E4B7EF5B-33CE-4B67-A582-2FDCBC0150A7}" type="slidenum">
              <a:rPr lang="en-US"/>
              <a:pPr/>
              <a:t>‹#›</a:t>
            </a:fld>
            <a:endParaRPr lang="en-US"/>
          </a:p>
        </p:txBody>
      </p:sp>
    </p:spTree>
    <p:extLst>
      <p:ext uri="{BB962C8B-B14F-4D97-AF65-F5344CB8AC3E}">
        <p14:creationId xmlns:p14="http://schemas.microsoft.com/office/powerpoint/2010/main" val="5178594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EDC15D5E-B1AF-4B3C-A5E5-1193C910EA5B}" type="slidenum">
              <a:rPr lang="en-US"/>
              <a:pPr/>
              <a:t>‹#›</a:t>
            </a:fld>
            <a:endParaRPr lang="en-US"/>
          </a:p>
        </p:txBody>
      </p:sp>
      <p:sp>
        <p:nvSpPr>
          <p:cNvPr id="6" name="Date Placeholder 5"/>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3104035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A2D463D8-D6F4-4214-887A-67458D379FFC}" type="slidenum">
              <a:rPr lang="en-US"/>
              <a:pPr/>
              <a:t>‹#›</a:t>
            </a:fld>
            <a:endParaRPr lang="en-US"/>
          </a:p>
        </p:txBody>
      </p:sp>
      <p:sp>
        <p:nvSpPr>
          <p:cNvPr id="6" name="Date Placeholder 5"/>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58322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BF02FFB7-A305-4B1F-B3C9-BC72A3B7187F}" type="slidenum">
              <a:rPr lang="en-US"/>
              <a:pPr/>
              <a:t>‹#›</a:t>
            </a:fld>
            <a:endParaRPr lang="en-US"/>
          </a:p>
        </p:txBody>
      </p:sp>
    </p:spTree>
    <p:extLst>
      <p:ext uri="{BB962C8B-B14F-4D97-AF65-F5344CB8AC3E}">
        <p14:creationId xmlns:p14="http://schemas.microsoft.com/office/powerpoint/2010/main" val="35217921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2A9CF0D2-0A18-475C-A33A-8386AFF11F01}" type="slidenum">
              <a:rPr lang="en-US"/>
              <a:pPr/>
              <a:t>‹#›</a:t>
            </a:fld>
            <a:endParaRPr lang="en-US"/>
          </a:p>
        </p:txBody>
      </p:sp>
      <p:sp>
        <p:nvSpPr>
          <p:cNvPr id="6" name="Date Placeholder 5"/>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24947925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5425" cy="3881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981200"/>
            <a:ext cx="4037013" cy="3881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C89814D1-1E5A-474C-91AE-1BE6AA4F129D}" type="slidenum">
              <a:rPr lang="en-US"/>
              <a:pPr/>
              <a:t>‹#›</a:t>
            </a:fld>
            <a:endParaRPr lang="en-US"/>
          </a:p>
        </p:txBody>
      </p:sp>
      <p:sp>
        <p:nvSpPr>
          <p:cNvPr id="7" name="Date Placeholder 6"/>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9602892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idx="10"/>
          </p:nvPr>
        </p:nvSpPr>
        <p:spPr/>
        <p:txBody>
          <a:bodyPr/>
          <a:lstStyle>
            <a:lvl1pPr>
              <a:defRPr/>
            </a:lvl1pPr>
          </a:lstStyle>
          <a:p>
            <a:endParaRPr lang="en-US"/>
          </a:p>
        </p:txBody>
      </p:sp>
      <p:sp>
        <p:nvSpPr>
          <p:cNvPr id="8" name="Slide Number Placeholder 7"/>
          <p:cNvSpPr>
            <a:spLocks noGrp="1"/>
          </p:cNvSpPr>
          <p:nvPr>
            <p:ph type="sldNum" idx="11"/>
          </p:nvPr>
        </p:nvSpPr>
        <p:spPr/>
        <p:txBody>
          <a:bodyPr/>
          <a:lstStyle>
            <a:lvl1pPr>
              <a:defRPr/>
            </a:lvl1pPr>
          </a:lstStyle>
          <a:p>
            <a:fld id="{9C834D0C-A387-4EE9-869C-1210F1B2AFAE}" type="slidenum">
              <a:rPr lang="en-US"/>
              <a:pPr/>
              <a:t>‹#›</a:t>
            </a:fld>
            <a:endParaRPr lang="en-US"/>
          </a:p>
        </p:txBody>
      </p:sp>
      <p:sp>
        <p:nvSpPr>
          <p:cNvPr id="9" name="Date Placeholder 8"/>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38078199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idx="10"/>
          </p:nvPr>
        </p:nvSpPr>
        <p:spPr/>
        <p:txBody>
          <a:bodyPr/>
          <a:lstStyle>
            <a:lvl1pPr>
              <a:defRPr/>
            </a:lvl1pPr>
          </a:lstStyle>
          <a:p>
            <a:endParaRPr lang="en-US"/>
          </a:p>
        </p:txBody>
      </p:sp>
      <p:sp>
        <p:nvSpPr>
          <p:cNvPr id="4" name="Slide Number Placeholder 3"/>
          <p:cNvSpPr>
            <a:spLocks noGrp="1"/>
          </p:cNvSpPr>
          <p:nvPr>
            <p:ph type="sldNum" idx="11"/>
          </p:nvPr>
        </p:nvSpPr>
        <p:spPr/>
        <p:txBody>
          <a:bodyPr/>
          <a:lstStyle>
            <a:lvl1pPr>
              <a:defRPr/>
            </a:lvl1pPr>
          </a:lstStyle>
          <a:p>
            <a:fld id="{D21468DB-5D19-4CAE-A1E8-A4B5F407CE75}" type="slidenum">
              <a:rPr lang="en-US"/>
              <a:pPr/>
              <a:t>‹#›</a:t>
            </a:fld>
            <a:endParaRPr lang="en-US"/>
          </a:p>
        </p:txBody>
      </p:sp>
      <p:sp>
        <p:nvSpPr>
          <p:cNvPr id="5" name="Date Placeholder 4"/>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12739031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endParaRPr lang="en-US"/>
          </a:p>
        </p:txBody>
      </p:sp>
      <p:sp>
        <p:nvSpPr>
          <p:cNvPr id="3" name="Slide Number Placeholder 2"/>
          <p:cNvSpPr>
            <a:spLocks noGrp="1"/>
          </p:cNvSpPr>
          <p:nvPr>
            <p:ph type="sldNum" idx="11"/>
          </p:nvPr>
        </p:nvSpPr>
        <p:spPr/>
        <p:txBody>
          <a:bodyPr/>
          <a:lstStyle>
            <a:lvl1pPr>
              <a:defRPr/>
            </a:lvl1pPr>
          </a:lstStyle>
          <a:p>
            <a:fld id="{AA511D51-0C7C-4CC3-90CB-A6B481446ABC}" type="slidenum">
              <a:rPr lang="en-US"/>
              <a:pPr/>
              <a:t>‹#›</a:t>
            </a:fld>
            <a:endParaRPr lang="en-US"/>
          </a:p>
        </p:txBody>
      </p:sp>
      <p:sp>
        <p:nvSpPr>
          <p:cNvPr id="4" name="Date Placeholder 3"/>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29848927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BEAA6833-183F-4035-A211-FDA13E66E86B}" type="slidenum">
              <a:rPr lang="en-US"/>
              <a:pPr/>
              <a:t>‹#›</a:t>
            </a:fld>
            <a:endParaRPr lang="en-US"/>
          </a:p>
        </p:txBody>
      </p:sp>
      <p:sp>
        <p:nvSpPr>
          <p:cNvPr id="7" name="Date Placeholder 6"/>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34115303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9DAEE04C-00A3-43B6-95F4-9675548C1584}" type="slidenum">
              <a:rPr lang="en-US"/>
              <a:pPr/>
              <a:t>‹#›</a:t>
            </a:fld>
            <a:endParaRPr lang="en-US"/>
          </a:p>
        </p:txBody>
      </p:sp>
      <p:sp>
        <p:nvSpPr>
          <p:cNvPr id="7" name="Date Placeholder 6"/>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20684746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0EBAF08D-2DF4-4413-B03B-76391CE47601}" type="slidenum">
              <a:rPr lang="en-US"/>
              <a:pPr/>
              <a:t>‹#›</a:t>
            </a:fld>
            <a:endParaRPr lang="en-US"/>
          </a:p>
        </p:txBody>
      </p:sp>
      <p:sp>
        <p:nvSpPr>
          <p:cNvPr id="6" name="Date Placeholder 5"/>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20865370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457200"/>
            <a:ext cx="2055813" cy="5405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6625" cy="5405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225A7BA4-E8C4-4A6B-A65D-D8F9461ACB53}" type="slidenum">
              <a:rPr lang="en-US"/>
              <a:pPr/>
              <a:t>‹#›</a:t>
            </a:fld>
            <a:endParaRPr lang="en-US"/>
          </a:p>
        </p:txBody>
      </p:sp>
      <p:sp>
        <p:nvSpPr>
          <p:cNvPr id="6" name="Date Placeholder 5"/>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4807247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4838" cy="13668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5425" cy="3881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5025" y="1981200"/>
            <a:ext cx="4037013" cy="3881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a:xfrm>
            <a:off x="3124200" y="6248400"/>
            <a:ext cx="2890838" cy="452438"/>
          </a:xfrm>
        </p:spPr>
        <p:txBody>
          <a:bodyPr/>
          <a:lstStyle>
            <a:lvl1pPr>
              <a:defRPr/>
            </a:lvl1pPr>
          </a:lstStyle>
          <a:p>
            <a:endParaRPr lang="en-US"/>
          </a:p>
        </p:txBody>
      </p:sp>
      <p:sp>
        <p:nvSpPr>
          <p:cNvPr id="6" name="Slide Number Placeholder 5"/>
          <p:cNvSpPr>
            <a:spLocks noGrp="1"/>
          </p:cNvSpPr>
          <p:nvPr>
            <p:ph type="sldNum" idx="11"/>
          </p:nvPr>
        </p:nvSpPr>
        <p:spPr>
          <a:xfrm>
            <a:off x="6553200" y="6248400"/>
            <a:ext cx="2128838" cy="452438"/>
          </a:xfrm>
        </p:spPr>
        <p:txBody>
          <a:bodyPr/>
          <a:lstStyle>
            <a:lvl1pPr>
              <a:defRPr/>
            </a:lvl1pPr>
          </a:lstStyle>
          <a:p>
            <a:fld id="{E081C8F7-F141-4E2B-AEC4-FC0A2D801367}" type="slidenum">
              <a:rPr lang="en-US"/>
              <a:pPr/>
              <a:t>‹#›</a:t>
            </a:fld>
            <a:endParaRPr lang="en-US"/>
          </a:p>
        </p:txBody>
      </p:sp>
      <p:sp>
        <p:nvSpPr>
          <p:cNvPr id="7" name="Date Placeholder 6"/>
          <p:cNvSpPr>
            <a:spLocks noGrp="1"/>
          </p:cNvSpPr>
          <p:nvPr>
            <p:ph type="dt" idx="12"/>
          </p:nvPr>
        </p:nvSpPr>
        <p:spPr>
          <a:xfrm>
            <a:off x="457200" y="6245225"/>
            <a:ext cx="2128838" cy="471488"/>
          </a:xfrm>
        </p:spPr>
        <p:txBody>
          <a:bodyPr/>
          <a:lstStyle>
            <a:lvl1pPr>
              <a:defRPr/>
            </a:lvl1pPr>
          </a:lstStyle>
          <a:p>
            <a:endParaRPr lang="en-US"/>
          </a:p>
        </p:txBody>
      </p:sp>
    </p:spTree>
    <p:extLst>
      <p:ext uri="{BB962C8B-B14F-4D97-AF65-F5344CB8AC3E}">
        <p14:creationId xmlns:p14="http://schemas.microsoft.com/office/powerpoint/2010/main" val="305924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140A0754-917B-443A-9EEC-42C37FFB5902}" type="slidenum">
              <a:rPr lang="en-US"/>
              <a:pPr/>
              <a:t>‹#›</a:t>
            </a:fld>
            <a:endParaRPr lang="en-US"/>
          </a:p>
        </p:txBody>
      </p:sp>
    </p:spTree>
    <p:extLst>
      <p:ext uri="{BB962C8B-B14F-4D97-AF65-F5344CB8AC3E}">
        <p14:creationId xmlns:p14="http://schemas.microsoft.com/office/powerpoint/2010/main" val="33208681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B7CA1D0-1001-4A1B-AFC7-207CCC932E93}" type="slidenum">
              <a:rPr lang="en-US"/>
              <a:pPr/>
              <a:t>‹#›</a:t>
            </a:fld>
            <a:endParaRPr lang="en-US"/>
          </a:p>
        </p:txBody>
      </p:sp>
    </p:spTree>
    <p:extLst>
      <p:ext uri="{BB962C8B-B14F-4D97-AF65-F5344CB8AC3E}">
        <p14:creationId xmlns:p14="http://schemas.microsoft.com/office/powerpoint/2010/main" val="1123885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CC18215A-5632-4438-BCC3-06AB10CFA8FF}" type="slidenum">
              <a:rPr lang="en-US"/>
              <a:pPr/>
              <a:t>‹#›</a:t>
            </a:fld>
            <a:endParaRPr lang="en-US"/>
          </a:p>
        </p:txBody>
      </p:sp>
    </p:spTree>
    <p:extLst>
      <p:ext uri="{BB962C8B-B14F-4D97-AF65-F5344CB8AC3E}">
        <p14:creationId xmlns:p14="http://schemas.microsoft.com/office/powerpoint/2010/main" val="38848650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678F5DB-CFA1-4FE5-BD24-6FDFB944F783}" type="slidenum">
              <a:rPr lang="en-US"/>
              <a:pPr/>
              <a:t>‹#›</a:t>
            </a:fld>
            <a:endParaRPr lang="en-US"/>
          </a:p>
        </p:txBody>
      </p:sp>
    </p:spTree>
    <p:extLst>
      <p:ext uri="{BB962C8B-B14F-4D97-AF65-F5344CB8AC3E}">
        <p14:creationId xmlns:p14="http://schemas.microsoft.com/office/powerpoint/2010/main" val="38048635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2CF080E7-C4A7-4F48-AE3B-649AA3695CB2}" type="slidenum">
              <a:rPr lang="en-US"/>
              <a:pPr/>
              <a:t>‹#›</a:t>
            </a:fld>
            <a:endParaRPr lang="en-US"/>
          </a:p>
        </p:txBody>
      </p:sp>
    </p:spTree>
    <p:extLst>
      <p:ext uri="{BB962C8B-B14F-4D97-AF65-F5344CB8AC3E}">
        <p14:creationId xmlns:p14="http://schemas.microsoft.com/office/powerpoint/2010/main" val="20504257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FF85EEB8-5A0A-400A-B884-3A2B44BCBF00}" type="slidenum">
              <a:rPr lang="en-US"/>
              <a:pPr/>
              <a:t>‹#›</a:t>
            </a:fld>
            <a:endParaRPr lang="en-US"/>
          </a:p>
        </p:txBody>
      </p:sp>
    </p:spTree>
    <p:extLst>
      <p:ext uri="{BB962C8B-B14F-4D97-AF65-F5344CB8AC3E}">
        <p14:creationId xmlns:p14="http://schemas.microsoft.com/office/powerpoint/2010/main" val="32426432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D443C828-7B6F-4243-8352-79F759722448}" type="slidenum">
              <a:rPr lang="en-US"/>
              <a:pPr/>
              <a:t>‹#›</a:t>
            </a:fld>
            <a:endParaRPr lang="en-US"/>
          </a:p>
        </p:txBody>
      </p:sp>
    </p:spTree>
    <p:extLst>
      <p:ext uri="{BB962C8B-B14F-4D97-AF65-F5344CB8AC3E}">
        <p14:creationId xmlns:p14="http://schemas.microsoft.com/office/powerpoint/2010/main" val="27334127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32041AB9-F5B8-42FD-86AC-9445BCF7AF8A}" type="slidenum">
              <a:rPr lang="en-US"/>
              <a:pPr/>
              <a:t>‹#›</a:t>
            </a:fld>
            <a:endParaRPr lang="en-US"/>
          </a:p>
        </p:txBody>
      </p:sp>
    </p:spTree>
    <p:extLst>
      <p:ext uri="{BB962C8B-B14F-4D97-AF65-F5344CB8AC3E}">
        <p14:creationId xmlns:p14="http://schemas.microsoft.com/office/powerpoint/2010/main" val="8085445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C2E0509C-8582-45AC-8ED3-9FF947684B32}" type="slidenum">
              <a:rPr lang="en-US"/>
              <a:pPr/>
              <a:t>‹#›</a:t>
            </a:fld>
            <a:endParaRPr lang="en-US"/>
          </a:p>
        </p:txBody>
      </p:sp>
    </p:spTree>
    <p:extLst>
      <p:ext uri="{BB962C8B-B14F-4D97-AF65-F5344CB8AC3E}">
        <p14:creationId xmlns:p14="http://schemas.microsoft.com/office/powerpoint/2010/main" val="780280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8812F11-8A5C-4A8F-833D-06266212EE48}" type="slidenum">
              <a:rPr lang="en-US"/>
              <a:pPr/>
              <a:t>‹#›</a:t>
            </a:fld>
            <a:endParaRPr lang="en-US"/>
          </a:p>
        </p:txBody>
      </p:sp>
    </p:spTree>
    <p:extLst>
      <p:ext uri="{BB962C8B-B14F-4D97-AF65-F5344CB8AC3E}">
        <p14:creationId xmlns:p14="http://schemas.microsoft.com/office/powerpoint/2010/main" val="12323225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6F4B971-6B6B-4285-936D-9BE1BD9BD9D4}" type="slidenum">
              <a:rPr lang="en-US"/>
              <a:pPr/>
              <a:t>‹#›</a:t>
            </a:fld>
            <a:endParaRPr lang="en-US"/>
          </a:p>
        </p:txBody>
      </p:sp>
    </p:spTree>
    <p:extLst>
      <p:ext uri="{BB962C8B-B14F-4D97-AF65-F5344CB8AC3E}">
        <p14:creationId xmlns:p14="http://schemas.microsoft.com/office/powerpoint/2010/main" val="4021819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0D9B819C-B0FF-4147-817F-4F7994133479}" type="slidenum">
              <a:rPr lang="en-US"/>
              <a:pPr/>
              <a:t>‹#›</a:t>
            </a:fld>
            <a:endParaRPr lang="en-US"/>
          </a:p>
        </p:txBody>
      </p:sp>
    </p:spTree>
    <p:extLst>
      <p:ext uri="{BB962C8B-B14F-4D97-AF65-F5344CB8AC3E}">
        <p14:creationId xmlns:p14="http://schemas.microsoft.com/office/powerpoint/2010/main" val="9571172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4825" y="1600200"/>
            <a:ext cx="2132013"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245225"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C2D935D-228A-458F-BACA-429997714D91}" type="slidenum">
              <a:rPr lang="en-US"/>
              <a:pPr/>
              <a:t>‹#›</a:t>
            </a:fld>
            <a:endParaRPr lang="en-US"/>
          </a:p>
        </p:txBody>
      </p:sp>
    </p:spTree>
    <p:extLst>
      <p:ext uri="{BB962C8B-B14F-4D97-AF65-F5344CB8AC3E}">
        <p14:creationId xmlns:p14="http://schemas.microsoft.com/office/powerpoint/2010/main" val="17943927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C697E0D0-6B85-4D75-BAA6-0E88A8948812}" type="slidenum">
              <a:rPr lang="en-US"/>
              <a:pPr/>
              <a:t>‹#›</a:t>
            </a:fld>
            <a:endParaRPr lang="en-US"/>
          </a:p>
        </p:txBody>
      </p:sp>
    </p:spTree>
    <p:extLst>
      <p:ext uri="{BB962C8B-B14F-4D97-AF65-F5344CB8AC3E}">
        <p14:creationId xmlns:p14="http://schemas.microsoft.com/office/powerpoint/2010/main" val="19829713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0CBBE9A-0C7C-4232-BE1E-7ADF98EACE90}" type="slidenum">
              <a:rPr lang="en-US"/>
              <a:pPr/>
              <a:t>‹#›</a:t>
            </a:fld>
            <a:endParaRPr lang="en-US"/>
          </a:p>
        </p:txBody>
      </p:sp>
    </p:spTree>
    <p:extLst>
      <p:ext uri="{BB962C8B-B14F-4D97-AF65-F5344CB8AC3E}">
        <p14:creationId xmlns:p14="http://schemas.microsoft.com/office/powerpoint/2010/main" val="36094539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5CBA494-E566-4D4F-B0B0-7294F7A919F5}" type="slidenum">
              <a:rPr lang="en-US"/>
              <a:pPr/>
              <a:t>‹#›</a:t>
            </a:fld>
            <a:endParaRPr lang="en-US"/>
          </a:p>
        </p:txBody>
      </p:sp>
    </p:spTree>
    <p:extLst>
      <p:ext uri="{BB962C8B-B14F-4D97-AF65-F5344CB8AC3E}">
        <p14:creationId xmlns:p14="http://schemas.microsoft.com/office/powerpoint/2010/main" val="15154923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981200"/>
            <a:ext cx="3997325" cy="4110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54525" y="1981200"/>
            <a:ext cx="3998913" cy="4110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53188BE8-48B8-4276-B470-0B79ECB04EB4}" type="slidenum">
              <a:rPr lang="en-US"/>
              <a:pPr/>
              <a:t>‹#›</a:t>
            </a:fld>
            <a:endParaRPr lang="en-US"/>
          </a:p>
        </p:txBody>
      </p:sp>
    </p:spTree>
    <p:extLst>
      <p:ext uri="{BB962C8B-B14F-4D97-AF65-F5344CB8AC3E}">
        <p14:creationId xmlns:p14="http://schemas.microsoft.com/office/powerpoint/2010/main" val="31863753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92913CD7-A5FB-45B7-9416-D7CFFCB91D05}" type="slidenum">
              <a:rPr lang="en-US"/>
              <a:pPr/>
              <a:t>‹#›</a:t>
            </a:fld>
            <a:endParaRPr lang="en-US"/>
          </a:p>
        </p:txBody>
      </p:sp>
    </p:spTree>
    <p:extLst>
      <p:ext uri="{BB962C8B-B14F-4D97-AF65-F5344CB8AC3E}">
        <p14:creationId xmlns:p14="http://schemas.microsoft.com/office/powerpoint/2010/main" val="1825911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4CB092DD-4DED-47A5-8078-78C5C7365524}" type="slidenum">
              <a:rPr lang="en-US"/>
              <a:pPr/>
              <a:t>‹#›</a:t>
            </a:fld>
            <a:endParaRPr lang="en-US"/>
          </a:p>
        </p:txBody>
      </p:sp>
    </p:spTree>
    <p:extLst>
      <p:ext uri="{BB962C8B-B14F-4D97-AF65-F5344CB8AC3E}">
        <p14:creationId xmlns:p14="http://schemas.microsoft.com/office/powerpoint/2010/main" val="18131104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F5E01AED-34DE-4153-AB38-F4AFAE8A7351}" type="slidenum">
              <a:rPr lang="en-US"/>
              <a:pPr/>
              <a:t>‹#›</a:t>
            </a:fld>
            <a:endParaRPr lang="en-US"/>
          </a:p>
        </p:txBody>
      </p:sp>
    </p:spTree>
    <p:extLst>
      <p:ext uri="{BB962C8B-B14F-4D97-AF65-F5344CB8AC3E}">
        <p14:creationId xmlns:p14="http://schemas.microsoft.com/office/powerpoint/2010/main" val="26854929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DFA925F3-D842-4071-AB0E-0E4E275D8ED0}" type="slidenum">
              <a:rPr lang="en-US"/>
              <a:pPr/>
              <a:t>‹#›</a:t>
            </a:fld>
            <a:endParaRPr lang="en-US"/>
          </a:p>
        </p:txBody>
      </p:sp>
    </p:spTree>
    <p:extLst>
      <p:ext uri="{BB962C8B-B14F-4D97-AF65-F5344CB8AC3E}">
        <p14:creationId xmlns:p14="http://schemas.microsoft.com/office/powerpoint/2010/main" val="40251297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3FE5B79A-81CA-4C77-9D3B-6E6DB9699924}" type="slidenum">
              <a:rPr lang="en-US"/>
              <a:pPr/>
              <a:t>‹#›</a:t>
            </a:fld>
            <a:endParaRPr lang="en-US"/>
          </a:p>
        </p:txBody>
      </p:sp>
    </p:spTree>
    <p:extLst>
      <p:ext uri="{BB962C8B-B14F-4D97-AF65-F5344CB8AC3E}">
        <p14:creationId xmlns:p14="http://schemas.microsoft.com/office/powerpoint/2010/main" val="347766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26D65669-45E5-4443-968B-8FF0B6EF8C72}" type="slidenum">
              <a:rPr lang="en-US"/>
              <a:pPr/>
              <a:t>‹#›</a:t>
            </a:fld>
            <a:endParaRPr lang="en-US"/>
          </a:p>
        </p:txBody>
      </p:sp>
    </p:spTree>
    <p:extLst>
      <p:ext uri="{BB962C8B-B14F-4D97-AF65-F5344CB8AC3E}">
        <p14:creationId xmlns:p14="http://schemas.microsoft.com/office/powerpoint/2010/main" val="27177109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CECFB7B-511D-4C80-B68B-54202E5739A7}" type="slidenum">
              <a:rPr lang="en-US"/>
              <a:pPr/>
              <a:t>‹#›</a:t>
            </a:fld>
            <a:endParaRPr lang="en-US"/>
          </a:p>
        </p:txBody>
      </p:sp>
    </p:spTree>
    <p:extLst>
      <p:ext uri="{BB962C8B-B14F-4D97-AF65-F5344CB8AC3E}">
        <p14:creationId xmlns:p14="http://schemas.microsoft.com/office/powerpoint/2010/main" val="31510026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6675" y="609600"/>
            <a:ext cx="2036763" cy="5481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609600"/>
            <a:ext cx="5959475" cy="5481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0A6727B2-3CAE-435D-85E9-1D1FC6599DE1}" type="slidenum">
              <a:rPr lang="en-US"/>
              <a:pPr/>
              <a:t>‹#›</a:t>
            </a:fld>
            <a:endParaRPr lang="en-US"/>
          </a:p>
        </p:txBody>
      </p:sp>
    </p:spTree>
    <p:extLst>
      <p:ext uri="{BB962C8B-B14F-4D97-AF65-F5344CB8AC3E}">
        <p14:creationId xmlns:p14="http://schemas.microsoft.com/office/powerpoint/2010/main" val="14487285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6548438" cy="1138238"/>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685800" y="6248400"/>
            <a:ext cx="1900238" cy="452438"/>
          </a:xfrm>
        </p:spPr>
        <p:txBody>
          <a:bodyPr/>
          <a:lstStyle>
            <a:lvl1pPr>
              <a:defRPr/>
            </a:lvl1pPr>
          </a:lstStyle>
          <a:p>
            <a:endParaRPr lang="en-US"/>
          </a:p>
        </p:txBody>
      </p:sp>
      <p:sp>
        <p:nvSpPr>
          <p:cNvPr id="4" name="Footer Placeholder 3"/>
          <p:cNvSpPr>
            <a:spLocks noGrp="1"/>
          </p:cNvSpPr>
          <p:nvPr>
            <p:ph type="ftr" idx="11"/>
          </p:nvPr>
        </p:nvSpPr>
        <p:spPr>
          <a:xfrm>
            <a:off x="3124200" y="6248400"/>
            <a:ext cx="2890838" cy="452438"/>
          </a:xfrm>
        </p:spPr>
        <p:txBody>
          <a:bodyPr/>
          <a:lstStyle>
            <a:lvl1pPr>
              <a:defRPr/>
            </a:lvl1pPr>
          </a:lstStyle>
          <a:p>
            <a:endParaRPr lang="en-US"/>
          </a:p>
        </p:txBody>
      </p:sp>
      <p:sp>
        <p:nvSpPr>
          <p:cNvPr id="5" name="Slide Number Placeholder 4"/>
          <p:cNvSpPr>
            <a:spLocks noGrp="1"/>
          </p:cNvSpPr>
          <p:nvPr>
            <p:ph type="sldNum" idx="12"/>
          </p:nvPr>
        </p:nvSpPr>
        <p:spPr>
          <a:xfrm>
            <a:off x="6553200" y="6248400"/>
            <a:ext cx="1900238" cy="452438"/>
          </a:xfrm>
        </p:spPr>
        <p:txBody>
          <a:bodyPr/>
          <a:lstStyle>
            <a:lvl1pPr>
              <a:defRPr/>
            </a:lvl1pPr>
          </a:lstStyle>
          <a:p>
            <a:fld id="{3624F2BF-2D98-4E81-82F5-84926EC06967}" type="slidenum">
              <a:rPr lang="en-US"/>
              <a:pPr/>
              <a:t>‹#›</a:t>
            </a:fld>
            <a:endParaRPr lang="en-US"/>
          </a:p>
        </p:txBody>
      </p:sp>
    </p:spTree>
    <p:extLst>
      <p:ext uri="{BB962C8B-B14F-4D97-AF65-F5344CB8AC3E}">
        <p14:creationId xmlns:p14="http://schemas.microsoft.com/office/powerpoint/2010/main" val="2704566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2E915FC-D444-4BAC-9287-41B526689C2F}" type="slidenum">
              <a:rPr lang="en-US"/>
              <a:pPr/>
              <a:t>‹#›</a:t>
            </a:fld>
            <a:endParaRPr lang="en-US"/>
          </a:p>
        </p:txBody>
      </p:sp>
    </p:spTree>
    <p:extLst>
      <p:ext uri="{BB962C8B-B14F-4D97-AF65-F5344CB8AC3E}">
        <p14:creationId xmlns:p14="http://schemas.microsoft.com/office/powerpoint/2010/main" val="12386820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7E3C6A85-7C8D-4128-9593-D4D08D08B848}" type="slidenum">
              <a:rPr lang="en-US"/>
              <a:pPr/>
              <a:t>‹#›</a:t>
            </a:fld>
            <a:endParaRPr lang="en-US"/>
          </a:p>
        </p:txBody>
      </p:sp>
    </p:spTree>
    <p:extLst>
      <p:ext uri="{BB962C8B-B14F-4D97-AF65-F5344CB8AC3E}">
        <p14:creationId xmlns:p14="http://schemas.microsoft.com/office/powerpoint/2010/main" val="37711374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7692085B-61DE-43BA-83BD-016CF28EF29D}" type="slidenum">
              <a:rPr lang="en-US"/>
              <a:pPr/>
              <a:t>‹#›</a:t>
            </a:fld>
            <a:endParaRPr lang="en-US"/>
          </a:p>
        </p:txBody>
      </p:sp>
    </p:spTree>
    <p:extLst>
      <p:ext uri="{BB962C8B-B14F-4D97-AF65-F5344CB8AC3E}">
        <p14:creationId xmlns:p14="http://schemas.microsoft.com/office/powerpoint/2010/main" val="38766427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5425"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828800"/>
            <a:ext cx="4037013"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717A416-9CB1-4A5B-B312-B3D524DBE270}" type="slidenum">
              <a:rPr lang="en-US"/>
              <a:pPr/>
              <a:t>‹#›</a:t>
            </a:fld>
            <a:endParaRPr lang="en-US"/>
          </a:p>
        </p:txBody>
      </p:sp>
    </p:spTree>
    <p:extLst>
      <p:ext uri="{BB962C8B-B14F-4D97-AF65-F5344CB8AC3E}">
        <p14:creationId xmlns:p14="http://schemas.microsoft.com/office/powerpoint/2010/main" val="1625524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DE936C0F-952E-40AE-8A03-60FBE4D82EFE}" type="slidenum">
              <a:rPr lang="en-US"/>
              <a:pPr/>
              <a:t>‹#›</a:t>
            </a:fld>
            <a:endParaRPr lang="en-US"/>
          </a:p>
        </p:txBody>
      </p:sp>
    </p:spTree>
    <p:extLst>
      <p:ext uri="{BB962C8B-B14F-4D97-AF65-F5344CB8AC3E}">
        <p14:creationId xmlns:p14="http://schemas.microsoft.com/office/powerpoint/2010/main" val="18863020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7C873AA7-7407-41FE-B82E-4884799524CA}" type="slidenum">
              <a:rPr lang="en-US"/>
              <a:pPr/>
              <a:t>‹#›</a:t>
            </a:fld>
            <a:endParaRPr lang="en-US"/>
          </a:p>
        </p:txBody>
      </p:sp>
    </p:spTree>
    <p:extLst>
      <p:ext uri="{BB962C8B-B14F-4D97-AF65-F5344CB8AC3E}">
        <p14:creationId xmlns:p14="http://schemas.microsoft.com/office/powerpoint/2010/main" val="830421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1439549A-8833-404A-BEF4-63EB55D9373C}" type="slidenum">
              <a:rPr lang="en-US"/>
              <a:pPr/>
              <a:t>‹#›</a:t>
            </a:fld>
            <a:endParaRPr lang="en-US"/>
          </a:p>
        </p:txBody>
      </p:sp>
    </p:spTree>
    <p:extLst>
      <p:ext uri="{BB962C8B-B14F-4D97-AF65-F5344CB8AC3E}">
        <p14:creationId xmlns:p14="http://schemas.microsoft.com/office/powerpoint/2010/main" val="3263038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53271921-769F-4F29-8537-88DCBAFBF8BC}" type="slidenum">
              <a:rPr lang="en-US"/>
              <a:pPr/>
              <a:t>‹#›</a:t>
            </a:fld>
            <a:endParaRPr lang="en-US"/>
          </a:p>
        </p:txBody>
      </p:sp>
    </p:spTree>
    <p:extLst>
      <p:ext uri="{BB962C8B-B14F-4D97-AF65-F5344CB8AC3E}">
        <p14:creationId xmlns:p14="http://schemas.microsoft.com/office/powerpoint/2010/main" val="1904484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23A02409-4A9A-4980-BF43-CFE88A47D66E}" type="slidenum">
              <a:rPr lang="en-US"/>
              <a:pPr/>
              <a:t>‹#›</a:t>
            </a:fld>
            <a:endParaRPr lang="en-US"/>
          </a:p>
        </p:txBody>
      </p:sp>
    </p:spTree>
    <p:extLst>
      <p:ext uri="{BB962C8B-B14F-4D97-AF65-F5344CB8AC3E}">
        <p14:creationId xmlns:p14="http://schemas.microsoft.com/office/powerpoint/2010/main" val="3805981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19907981-D8AC-4851-8076-7C8BF884D132}" type="slidenum">
              <a:rPr lang="en-US"/>
              <a:pPr/>
              <a:t>‹#›</a:t>
            </a:fld>
            <a:endParaRPr lang="en-US"/>
          </a:p>
        </p:txBody>
      </p:sp>
    </p:spTree>
    <p:extLst>
      <p:ext uri="{BB962C8B-B14F-4D97-AF65-F5344CB8AC3E}">
        <p14:creationId xmlns:p14="http://schemas.microsoft.com/office/powerpoint/2010/main" val="21464474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123E4B1B-D4C8-407C-BBF2-C8A453E9476A}" type="slidenum">
              <a:rPr lang="en-US"/>
              <a:pPr/>
              <a:t>‹#›</a:t>
            </a:fld>
            <a:endParaRPr lang="en-US"/>
          </a:p>
        </p:txBody>
      </p:sp>
    </p:spTree>
    <p:extLst>
      <p:ext uri="{BB962C8B-B14F-4D97-AF65-F5344CB8AC3E}">
        <p14:creationId xmlns:p14="http://schemas.microsoft.com/office/powerpoint/2010/main" val="39218717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533400"/>
            <a:ext cx="2055813"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6625"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EDA4A96E-1EA9-4775-8575-F24CD3A86CC2}" type="slidenum">
              <a:rPr lang="en-US"/>
              <a:pPr/>
              <a:t>‹#›</a:t>
            </a:fld>
            <a:endParaRPr lang="en-US"/>
          </a:p>
        </p:txBody>
      </p:sp>
    </p:spTree>
    <p:extLst>
      <p:ext uri="{BB962C8B-B14F-4D97-AF65-F5344CB8AC3E}">
        <p14:creationId xmlns:p14="http://schemas.microsoft.com/office/powerpoint/2010/main" val="24934706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4838" cy="11382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5425"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5025" y="1828800"/>
            <a:ext cx="4037013"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7200" y="6248400"/>
            <a:ext cx="1671638" cy="452438"/>
          </a:xfrm>
        </p:spPr>
        <p:txBody>
          <a:bodyPr/>
          <a:lstStyle>
            <a:lvl1pPr>
              <a:defRPr/>
            </a:lvl1pPr>
          </a:lstStyle>
          <a:p>
            <a:endParaRPr lang="en-US"/>
          </a:p>
        </p:txBody>
      </p:sp>
      <p:sp>
        <p:nvSpPr>
          <p:cNvPr id="6" name="Footer Placeholder 5"/>
          <p:cNvSpPr>
            <a:spLocks noGrp="1"/>
          </p:cNvSpPr>
          <p:nvPr>
            <p:ph type="ftr" idx="11"/>
          </p:nvPr>
        </p:nvSpPr>
        <p:spPr>
          <a:xfrm>
            <a:off x="3124200" y="6248400"/>
            <a:ext cx="2890838" cy="452438"/>
          </a:xfrm>
        </p:spPr>
        <p:txBody>
          <a:bodyPr/>
          <a:lstStyle>
            <a:lvl1pPr>
              <a:defRPr/>
            </a:lvl1pPr>
          </a:lstStyle>
          <a:p>
            <a:endParaRPr lang="en-US"/>
          </a:p>
        </p:txBody>
      </p:sp>
      <p:sp>
        <p:nvSpPr>
          <p:cNvPr id="7" name="Slide Number Placeholder 6"/>
          <p:cNvSpPr>
            <a:spLocks noGrp="1"/>
          </p:cNvSpPr>
          <p:nvPr>
            <p:ph type="sldNum" idx="12"/>
          </p:nvPr>
        </p:nvSpPr>
        <p:spPr>
          <a:xfrm>
            <a:off x="6781800" y="6248400"/>
            <a:ext cx="1900238" cy="452438"/>
          </a:xfrm>
        </p:spPr>
        <p:txBody>
          <a:bodyPr/>
          <a:lstStyle>
            <a:lvl1pPr>
              <a:defRPr/>
            </a:lvl1pPr>
          </a:lstStyle>
          <a:p>
            <a:fld id="{B5C6CD07-FBE0-4E4C-B23D-27E3038D714A}" type="slidenum">
              <a:rPr lang="en-US"/>
              <a:pPr/>
              <a:t>‹#›</a:t>
            </a:fld>
            <a:endParaRPr lang="en-US"/>
          </a:p>
        </p:txBody>
      </p:sp>
    </p:spTree>
    <p:extLst>
      <p:ext uri="{BB962C8B-B14F-4D97-AF65-F5344CB8AC3E}">
        <p14:creationId xmlns:p14="http://schemas.microsoft.com/office/powerpoint/2010/main" val="26546282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843417F-961C-49B2-87FD-1C4D2B1F74D4}" type="slidenum">
              <a:rPr lang="en-US"/>
              <a:pPr/>
              <a:t>‹#›</a:t>
            </a:fld>
            <a:endParaRPr lang="en-US"/>
          </a:p>
        </p:txBody>
      </p:sp>
    </p:spTree>
    <p:extLst>
      <p:ext uri="{BB962C8B-B14F-4D97-AF65-F5344CB8AC3E}">
        <p14:creationId xmlns:p14="http://schemas.microsoft.com/office/powerpoint/2010/main" val="34133498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42AA30C-3CD3-4C17-81E7-763392E3ED69}" type="slidenum">
              <a:rPr lang="en-US"/>
              <a:pPr/>
              <a:t>‹#›</a:t>
            </a:fld>
            <a:endParaRPr lang="en-US"/>
          </a:p>
        </p:txBody>
      </p:sp>
    </p:spTree>
    <p:extLst>
      <p:ext uri="{BB962C8B-B14F-4D97-AF65-F5344CB8AC3E}">
        <p14:creationId xmlns:p14="http://schemas.microsoft.com/office/powerpoint/2010/main" val="11384465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2BE67962-98B8-4C5F-B7A8-C562D885B40F}" type="slidenum">
              <a:rPr lang="en-US"/>
              <a:pPr/>
              <a:t>‹#›</a:t>
            </a:fld>
            <a:endParaRPr lang="en-US"/>
          </a:p>
        </p:txBody>
      </p:sp>
    </p:spTree>
    <p:extLst>
      <p:ext uri="{BB962C8B-B14F-4D97-AF65-F5344CB8AC3E}">
        <p14:creationId xmlns:p14="http://schemas.microsoft.com/office/powerpoint/2010/main" val="21606765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1DDB42D7-0791-4D4B-8549-B3D1EEF9F254}" type="slidenum">
              <a:rPr lang="en-US"/>
              <a:pPr/>
              <a:t>‹#›</a:t>
            </a:fld>
            <a:endParaRPr lang="en-US"/>
          </a:p>
        </p:txBody>
      </p:sp>
    </p:spTree>
    <p:extLst>
      <p:ext uri="{BB962C8B-B14F-4D97-AF65-F5344CB8AC3E}">
        <p14:creationId xmlns:p14="http://schemas.microsoft.com/office/powerpoint/2010/main" val="31140183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BC7452A5-2150-4A85-A7B1-B3D2AE262BF4}" type="slidenum">
              <a:rPr lang="en-US"/>
              <a:pPr/>
              <a:t>‹#›</a:t>
            </a:fld>
            <a:endParaRPr lang="en-US"/>
          </a:p>
        </p:txBody>
      </p:sp>
    </p:spTree>
    <p:extLst>
      <p:ext uri="{BB962C8B-B14F-4D97-AF65-F5344CB8AC3E}">
        <p14:creationId xmlns:p14="http://schemas.microsoft.com/office/powerpoint/2010/main" val="4047473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12F8D189-94F1-4E8E-B277-A9DB8FAC0382}" type="slidenum">
              <a:rPr lang="en-US"/>
              <a:pPr/>
              <a:t>‹#›</a:t>
            </a:fld>
            <a:endParaRPr lang="en-US"/>
          </a:p>
        </p:txBody>
      </p:sp>
    </p:spTree>
    <p:extLst>
      <p:ext uri="{BB962C8B-B14F-4D97-AF65-F5344CB8AC3E}">
        <p14:creationId xmlns:p14="http://schemas.microsoft.com/office/powerpoint/2010/main" val="36967935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421DA271-156D-44D1-B4AF-7DA6E96487FF}" type="slidenum">
              <a:rPr lang="en-US"/>
              <a:pPr/>
              <a:t>‹#›</a:t>
            </a:fld>
            <a:endParaRPr lang="en-US"/>
          </a:p>
        </p:txBody>
      </p:sp>
    </p:spTree>
    <p:extLst>
      <p:ext uri="{BB962C8B-B14F-4D97-AF65-F5344CB8AC3E}">
        <p14:creationId xmlns:p14="http://schemas.microsoft.com/office/powerpoint/2010/main" val="28572646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153516AB-72A1-44E5-82BA-8813E3E743AA}" type="slidenum">
              <a:rPr lang="en-US"/>
              <a:pPr/>
              <a:t>‹#›</a:t>
            </a:fld>
            <a:endParaRPr lang="en-US"/>
          </a:p>
        </p:txBody>
      </p:sp>
    </p:spTree>
    <p:extLst>
      <p:ext uri="{BB962C8B-B14F-4D97-AF65-F5344CB8AC3E}">
        <p14:creationId xmlns:p14="http://schemas.microsoft.com/office/powerpoint/2010/main" val="39217062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CA24FB5-EB46-432D-A920-3E4052BD5479}" type="slidenum">
              <a:rPr lang="en-US"/>
              <a:pPr/>
              <a:t>‹#›</a:t>
            </a:fld>
            <a:endParaRPr lang="en-US"/>
          </a:p>
        </p:txBody>
      </p:sp>
    </p:spTree>
    <p:extLst>
      <p:ext uri="{BB962C8B-B14F-4D97-AF65-F5344CB8AC3E}">
        <p14:creationId xmlns:p14="http://schemas.microsoft.com/office/powerpoint/2010/main" val="1757748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282F9F10-D76E-4F31-95DE-EDF33B2E5A6D}" type="slidenum">
              <a:rPr lang="en-US"/>
              <a:pPr/>
              <a:t>‹#›</a:t>
            </a:fld>
            <a:endParaRPr lang="en-US"/>
          </a:p>
        </p:txBody>
      </p:sp>
    </p:spTree>
    <p:extLst>
      <p:ext uri="{BB962C8B-B14F-4D97-AF65-F5344CB8AC3E}">
        <p14:creationId xmlns:p14="http://schemas.microsoft.com/office/powerpoint/2010/main" val="32087210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52BAB89-31ED-471C-96CD-2C95767A7450}" type="slidenum">
              <a:rPr lang="en-US"/>
              <a:pPr/>
              <a:t>‹#›</a:t>
            </a:fld>
            <a:endParaRPr lang="en-US"/>
          </a:p>
        </p:txBody>
      </p:sp>
    </p:spTree>
    <p:extLst>
      <p:ext uri="{BB962C8B-B14F-4D97-AF65-F5344CB8AC3E}">
        <p14:creationId xmlns:p14="http://schemas.microsoft.com/office/powerpoint/2010/main" val="37853087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754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71600"/>
            <a:ext cx="6019800" cy="4754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6AE6EBA-329E-416A-9168-D47B3ACF50A6}" type="slidenum">
              <a:rPr lang="en-US"/>
              <a:pPr/>
              <a:t>‹#›</a:t>
            </a:fld>
            <a:endParaRPr lang="en-US"/>
          </a:p>
        </p:txBody>
      </p:sp>
    </p:spTree>
    <p:extLst>
      <p:ext uri="{BB962C8B-B14F-4D97-AF65-F5344CB8AC3E}">
        <p14:creationId xmlns:p14="http://schemas.microsoft.com/office/powerpoint/2010/main" val="1987419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gi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4838" cy="1138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457200" y="1600200"/>
            <a:ext cx="8224838" cy="452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1027" name="Rectangle 3"/>
          <p:cNvSpPr>
            <a:spLocks noGrp="1" noChangeArrowheads="1"/>
          </p:cNvSpPr>
          <p:nvPr>
            <p:ph type="dt"/>
          </p:nvPr>
        </p:nvSpPr>
        <p:spPr bwMode="auto">
          <a:xfrm>
            <a:off x="457200" y="6245225"/>
            <a:ext cx="212883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endParaRPr lang="en-US"/>
          </a:p>
        </p:txBody>
      </p:sp>
      <p:sp>
        <p:nvSpPr>
          <p:cNvPr id="1028" name="Rectangle 4"/>
          <p:cNvSpPr>
            <a:spLocks noGrp="1" noChangeArrowheads="1"/>
          </p:cNvSpPr>
          <p:nvPr>
            <p:ph type="ftr"/>
          </p:nvPr>
        </p:nvSpPr>
        <p:spPr bwMode="auto">
          <a:xfrm>
            <a:off x="3124200" y="6245225"/>
            <a:ext cx="289083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endParaRPr lang="en-US"/>
          </a:p>
        </p:txBody>
      </p:sp>
      <p:sp>
        <p:nvSpPr>
          <p:cNvPr id="1029" name="Rectangle 5"/>
          <p:cNvSpPr>
            <a:spLocks noGrp="1" noChangeArrowheads="1"/>
          </p:cNvSpPr>
          <p:nvPr>
            <p:ph type="sldNum"/>
          </p:nvPr>
        </p:nvSpPr>
        <p:spPr bwMode="auto">
          <a:xfrm>
            <a:off x="6553200" y="6245225"/>
            <a:ext cx="212883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fld id="{627F24A7-6E83-4D47-AD5A-04A6614CCC0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746" r:id="rId12"/>
    <p:sldLayoutId id="2147483748" r:id="rId13"/>
    <p:sldLayoutId id="2147483749" r:id="rId14"/>
    <p:sldLayoutId id="2147483750" r:id="rId15"/>
  </p:sldLayoutIdLst>
  <p:txStyles>
    <p:titleStyle>
      <a:lvl1pPr algn="ctr" defTabSz="457200" rtl="0" fontAlgn="base">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57200"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574675" y="304800"/>
            <a:ext cx="7996238" cy="1211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2050" name="Rectangle 2"/>
          <p:cNvSpPr>
            <a:spLocks noGrp="1" noChangeArrowheads="1"/>
          </p:cNvSpPr>
          <p:nvPr>
            <p:ph type="body" idx="1"/>
          </p:nvPr>
        </p:nvSpPr>
        <p:spPr bwMode="auto">
          <a:xfrm>
            <a:off x="566738" y="1752600"/>
            <a:ext cx="7996237" cy="426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2051" name="AutoShape 3"/>
          <p:cNvSpPr>
            <a:spLocks noChangeArrowheads="1"/>
          </p:cNvSpPr>
          <p:nvPr/>
        </p:nvSpPr>
        <p:spPr bwMode="auto">
          <a:xfrm>
            <a:off x="609600" y="1566863"/>
            <a:ext cx="7958138" cy="109537"/>
          </a:xfrm>
          <a:custGeom>
            <a:avLst/>
            <a:gdLst>
              <a:gd name="G0" fmla="+- 585 0 0"/>
              <a:gd name="T0" fmla="*/ 0 w 1000"/>
              <a:gd name="T1" fmla="*/ 0 h 1000"/>
              <a:gd name="T2" fmla="*/ 585 w 1000"/>
              <a:gd name="T3" fmla="*/ 0 h 1000"/>
              <a:gd name="T4" fmla="*/ 585 w 1000"/>
              <a:gd name="T5" fmla="*/ 1000 h 1000"/>
              <a:gd name="T6" fmla="*/ 0 w 1000"/>
              <a:gd name="T7" fmla="*/ 1000 h 1000"/>
              <a:gd name="T8" fmla="*/ 0 w 1000"/>
              <a:gd name="T9" fmla="*/ 0 h 1000"/>
              <a:gd name="T10" fmla="*/ 1000 w 1000"/>
              <a:gd name="T11" fmla="*/ 0 h 1000"/>
              <a:gd name="T12" fmla="*/ 3163 w 1000"/>
              <a:gd name="T13" fmla="*/ 3163 h 1000"/>
              <a:gd name="T14" fmla="*/ 18437 w 1000"/>
              <a:gd name="T15" fmla="*/ 18437 h 1000"/>
            </a:gdLst>
            <a:ahLst/>
            <a:cxnLst>
              <a:cxn ang="0">
                <a:pos x="T0" y="T1"/>
              </a:cxn>
              <a:cxn ang="0">
                <a:pos x="T2" y="T3"/>
              </a:cxn>
              <a:cxn ang="0">
                <a:pos x="T4" y="T5"/>
              </a:cxn>
              <a:cxn ang="0">
                <a:pos x="T6" y="T7"/>
              </a:cxn>
              <a:cxn ang="0">
                <a:pos x="T8" y="T9"/>
              </a:cxn>
              <a:cxn ang="0">
                <a:pos x="T10" y="T11"/>
              </a:cxn>
            </a:cxnLst>
            <a:rect l="T12" t="T13" r="T14" b="T15"/>
            <a:pathLst>
              <a:path w="1000" h="1000" stroke="0">
                <a:moveTo>
                  <a:pt x="0" y="0"/>
                </a:moveTo>
                <a:lnTo>
                  <a:pt x="585" y="0"/>
                </a:lnTo>
                <a:lnTo>
                  <a:pt x="585" y="1000"/>
                </a:lnTo>
                <a:lnTo>
                  <a:pt x="0" y="1000"/>
                </a:lnTo>
                <a:close/>
              </a:path>
              <a:path w="1000" h="1000">
                <a:moveTo>
                  <a:pt x="0" y="0"/>
                </a:moveTo>
                <a:lnTo>
                  <a:pt x="1000" y="0"/>
                </a:lnTo>
              </a:path>
            </a:pathLst>
          </a:custGeom>
          <a:solidFill>
            <a:srgbClr val="CC0000"/>
          </a:solidFill>
          <a:ln w="9360" cap="sq">
            <a:solidFill>
              <a:srgbClr val="CC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2" name="Line 4"/>
          <p:cNvSpPr>
            <a:spLocks noChangeShapeType="1"/>
          </p:cNvSpPr>
          <p:nvPr/>
        </p:nvSpPr>
        <p:spPr bwMode="auto">
          <a:xfrm>
            <a:off x="609600" y="6172200"/>
            <a:ext cx="7924800" cy="1588"/>
          </a:xfrm>
          <a:prstGeom prst="line">
            <a:avLst/>
          </a:prstGeom>
          <a:noFill/>
          <a:ln w="3240" cap="sq">
            <a:solidFill>
              <a:srgbClr val="CC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3" name="Rectangle 5"/>
          <p:cNvSpPr>
            <a:spLocks noGrp="1" noChangeArrowheads="1"/>
          </p:cNvSpPr>
          <p:nvPr>
            <p:ph type="dt"/>
          </p:nvPr>
        </p:nvSpPr>
        <p:spPr bwMode="auto">
          <a:xfrm>
            <a:off x="609600" y="6245225"/>
            <a:ext cx="197643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57200" algn="l"/>
                <a:tab pos="914400" algn="l"/>
                <a:tab pos="1371600" algn="l"/>
                <a:tab pos="1828800" algn="l"/>
              </a:tabLst>
              <a:defRPr sz="1200">
                <a:solidFill>
                  <a:srgbClr val="000000"/>
                </a:solidFill>
                <a:latin typeface="+mn-lt"/>
              </a:defRPr>
            </a:lvl1pPr>
          </a:lstStyle>
          <a:p>
            <a:endParaRPr lang="en-US"/>
          </a:p>
        </p:txBody>
      </p:sp>
      <p:sp>
        <p:nvSpPr>
          <p:cNvPr id="2054" name="Rectangle 6"/>
          <p:cNvSpPr>
            <a:spLocks noGrp="1" noChangeArrowheads="1"/>
          </p:cNvSpPr>
          <p:nvPr>
            <p:ph type="ftr"/>
          </p:nvPr>
        </p:nvSpPr>
        <p:spPr bwMode="auto">
          <a:xfrm>
            <a:off x="3124200" y="6245225"/>
            <a:ext cx="289083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457200" algn="l"/>
                <a:tab pos="914400" algn="l"/>
                <a:tab pos="1371600" algn="l"/>
                <a:tab pos="1828800" algn="l"/>
                <a:tab pos="2286000" algn="l"/>
                <a:tab pos="2743200" algn="l"/>
              </a:tabLst>
              <a:defRPr sz="1200">
                <a:solidFill>
                  <a:srgbClr val="000000"/>
                </a:solidFill>
                <a:latin typeface="+mn-lt"/>
              </a:defRPr>
            </a:lvl1pPr>
          </a:lstStyle>
          <a:p>
            <a:endParaRPr lang="en-US"/>
          </a:p>
        </p:txBody>
      </p:sp>
      <p:sp>
        <p:nvSpPr>
          <p:cNvPr id="2055" name="Rectangle 7"/>
          <p:cNvSpPr>
            <a:spLocks noGrp="1" noChangeArrowheads="1"/>
          </p:cNvSpPr>
          <p:nvPr>
            <p:ph type="sldNum"/>
          </p:nvPr>
        </p:nvSpPr>
        <p:spPr bwMode="auto">
          <a:xfrm>
            <a:off x="6553200" y="6245225"/>
            <a:ext cx="197643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457200" algn="l"/>
                <a:tab pos="914400" algn="l"/>
                <a:tab pos="1371600" algn="l"/>
                <a:tab pos="1828800" algn="l"/>
              </a:tabLst>
              <a:defRPr sz="1200">
                <a:solidFill>
                  <a:srgbClr val="000000"/>
                </a:solidFill>
                <a:latin typeface="+mn-lt"/>
              </a:defRPr>
            </a:lvl1pPr>
          </a:lstStyle>
          <a:p>
            <a:fld id="{09C7CDA9-B9FD-4077-BBB5-5223A863344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457200" rtl="0" fontAlgn="base">
        <a:spcBef>
          <a:spcPct val="0"/>
        </a:spcBef>
        <a:spcAft>
          <a:spcPct val="0"/>
        </a:spcAft>
        <a:buClr>
          <a:srgbClr val="000000"/>
        </a:buClr>
        <a:buSzPct val="100000"/>
        <a:buFont typeface="Times New Roman" pitchFamily="16" charset="0"/>
        <a:defRPr sz="3800">
          <a:solidFill>
            <a:srgbClr val="000000"/>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3800">
          <a:solidFill>
            <a:srgbClr val="000000"/>
          </a:solidFill>
          <a:latin typeface="Verdana" pitchFamily="32" charset="0"/>
          <a:ea typeface="Microsoft YaHei" charset="-122"/>
        </a:defRPr>
      </a:lvl2pPr>
      <a:lvl3pPr marL="1143000" indent="-228600" algn="l" defTabSz="457200" rtl="0" fontAlgn="base">
        <a:spcBef>
          <a:spcPct val="0"/>
        </a:spcBef>
        <a:spcAft>
          <a:spcPct val="0"/>
        </a:spcAft>
        <a:buClr>
          <a:srgbClr val="000000"/>
        </a:buClr>
        <a:buSzPct val="100000"/>
        <a:buFont typeface="Times New Roman" pitchFamily="16" charset="0"/>
        <a:defRPr sz="3800">
          <a:solidFill>
            <a:srgbClr val="000000"/>
          </a:solidFill>
          <a:latin typeface="Verdana" pitchFamily="32" charset="0"/>
          <a:ea typeface="Microsoft YaHei" charset="-122"/>
        </a:defRPr>
      </a:lvl3pPr>
      <a:lvl4pPr marL="1600200" indent="-228600" algn="l" defTabSz="457200" rtl="0" fontAlgn="base">
        <a:spcBef>
          <a:spcPct val="0"/>
        </a:spcBef>
        <a:spcAft>
          <a:spcPct val="0"/>
        </a:spcAft>
        <a:buClr>
          <a:srgbClr val="000000"/>
        </a:buClr>
        <a:buSzPct val="100000"/>
        <a:buFont typeface="Times New Roman" pitchFamily="16" charset="0"/>
        <a:defRPr sz="3800">
          <a:solidFill>
            <a:srgbClr val="000000"/>
          </a:solidFill>
          <a:latin typeface="Verdana" pitchFamily="32" charset="0"/>
          <a:ea typeface="Microsoft YaHei" charset="-122"/>
        </a:defRPr>
      </a:lvl4pPr>
      <a:lvl5pPr marL="2057400" indent="-228600" algn="l" defTabSz="457200" rtl="0" fontAlgn="base">
        <a:spcBef>
          <a:spcPct val="0"/>
        </a:spcBef>
        <a:spcAft>
          <a:spcPct val="0"/>
        </a:spcAft>
        <a:buClr>
          <a:srgbClr val="000000"/>
        </a:buClr>
        <a:buSzPct val="100000"/>
        <a:buFont typeface="Times New Roman" pitchFamily="16" charset="0"/>
        <a:defRPr sz="3800">
          <a:solidFill>
            <a:srgbClr val="000000"/>
          </a:solidFill>
          <a:latin typeface="Verdana" pitchFamily="32" charset="0"/>
          <a:ea typeface="Microsoft YaHei" charset="-122"/>
        </a:defRPr>
      </a:lvl5pPr>
      <a:lvl6pPr marL="2514600" indent="-228600" algn="l" defTabSz="457200" rtl="0" fontAlgn="base">
        <a:spcBef>
          <a:spcPct val="0"/>
        </a:spcBef>
        <a:spcAft>
          <a:spcPct val="0"/>
        </a:spcAft>
        <a:buClr>
          <a:srgbClr val="000000"/>
        </a:buClr>
        <a:buSzPct val="100000"/>
        <a:buFont typeface="Times New Roman" pitchFamily="16" charset="0"/>
        <a:defRPr sz="3800">
          <a:solidFill>
            <a:srgbClr val="000000"/>
          </a:solidFill>
          <a:latin typeface="Verdana" pitchFamily="32" charset="0"/>
          <a:ea typeface="Microsoft YaHei" charset="-122"/>
        </a:defRPr>
      </a:lvl6pPr>
      <a:lvl7pPr marL="2971800" indent="-228600" algn="l" defTabSz="457200" rtl="0" fontAlgn="base">
        <a:spcBef>
          <a:spcPct val="0"/>
        </a:spcBef>
        <a:spcAft>
          <a:spcPct val="0"/>
        </a:spcAft>
        <a:buClr>
          <a:srgbClr val="000000"/>
        </a:buClr>
        <a:buSzPct val="100000"/>
        <a:buFont typeface="Times New Roman" pitchFamily="16" charset="0"/>
        <a:defRPr sz="3800">
          <a:solidFill>
            <a:srgbClr val="000000"/>
          </a:solidFill>
          <a:latin typeface="Verdana" pitchFamily="32" charset="0"/>
          <a:ea typeface="Microsoft YaHei" charset="-122"/>
        </a:defRPr>
      </a:lvl7pPr>
      <a:lvl8pPr marL="3429000" indent="-228600" algn="l" defTabSz="457200" rtl="0" fontAlgn="base">
        <a:spcBef>
          <a:spcPct val="0"/>
        </a:spcBef>
        <a:spcAft>
          <a:spcPct val="0"/>
        </a:spcAft>
        <a:buClr>
          <a:srgbClr val="000000"/>
        </a:buClr>
        <a:buSzPct val="100000"/>
        <a:buFont typeface="Times New Roman" pitchFamily="16" charset="0"/>
        <a:defRPr sz="3800">
          <a:solidFill>
            <a:srgbClr val="000000"/>
          </a:solidFill>
          <a:latin typeface="Verdana" pitchFamily="32" charset="0"/>
          <a:ea typeface="Microsoft YaHei" charset="-122"/>
        </a:defRPr>
      </a:lvl8pPr>
      <a:lvl9pPr marL="3886200" indent="-228600" algn="l" defTabSz="457200" rtl="0" fontAlgn="base">
        <a:spcBef>
          <a:spcPct val="0"/>
        </a:spcBef>
        <a:spcAft>
          <a:spcPct val="0"/>
        </a:spcAft>
        <a:buClr>
          <a:srgbClr val="000000"/>
        </a:buClr>
        <a:buSzPct val="100000"/>
        <a:buFont typeface="Times New Roman" pitchFamily="16" charset="0"/>
        <a:defRPr sz="3800">
          <a:solidFill>
            <a:srgbClr val="000000"/>
          </a:solidFill>
          <a:latin typeface="Verdana" pitchFamily="32" charset="0"/>
          <a:ea typeface="Microsoft YaHei" charset="-122"/>
        </a:defRPr>
      </a:lvl9pPr>
    </p:titleStyle>
    <p:bodyStyle>
      <a:lvl1pPr marL="342900" indent="-342900" algn="l" defTabSz="457200" rtl="0" fontAlgn="base">
        <a:spcBef>
          <a:spcPts val="750"/>
        </a:spcBef>
        <a:spcAft>
          <a:spcPct val="0"/>
        </a:spcAft>
        <a:buClr>
          <a:srgbClr val="000000"/>
        </a:buClr>
        <a:buSzPct val="100000"/>
        <a:buFont typeface="Times New Roman" pitchFamily="16" charset="0"/>
        <a:defRPr sz="3000">
          <a:solidFill>
            <a:srgbClr val="000000"/>
          </a:solidFill>
          <a:latin typeface="+mn-lt"/>
          <a:ea typeface="+mn-ea"/>
          <a:cs typeface="+mn-cs"/>
        </a:defRPr>
      </a:lvl1pPr>
      <a:lvl2pPr marL="742950" indent="-285750" algn="l" defTabSz="457200" rtl="0" fontAlgn="base">
        <a:spcBef>
          <a:spcPts val="650"/>
        </a:spcBef>
        <a:spcAft>
          <a:spcPct val="0"/>
        </a:spcAft>
        <a:buClr>
          <a:srgbClr val="000000"/>
        </a:buClr>
        <a:buSzPct val="100000"/>
        <a:buFont typeface="Times New Roman" pitchFamily="16" charset="0"/>
        <a:defRPr sz="2600">
          <a:solidFill>
            <a:srgbClr val="000000"/>
          </a:solidFill>
          <a:latin typeface="+mn-lt"/>
          <a:ea typeface="+mn-ea"/>
        </a:defRPr>
      </a:lvl2pPr>
      <a:lvl3pPr marL="1143000" indent="-228600" algn="l" defTabSz="457200" rtl="0" fontAlgn="base">
        <a:spcBef>
          <a:spcPts val="575"/>
        </a:spcBef>
        <a:spcAft>
          <a:spcPct val="0"/>
        </a:spcAft>
        <a:buClr>
          <a:srgbClr val="000000"/>
        </a:buClr>
        <a:buSzPct val="100000"/>
        <a:buFont typeface="Times New Roman" pitchFamily="16" charset="0"/>
        <a:defRPr sz="2300">
          <a:solidFill>
            <a:srgbClr val="000000"/>
          </a:solidFill>
          <a:latin typeface="+mn-lt"/>
          <a:ea typeface="+mn-ea"/>
        </a:defRPr>
      </a:lvl3pPr>
      <a:lvl4pPr marL="1600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fontAlgn="base">
        <a:spcBef>
          <a:spcPts val="625"/>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spcBef>
          <a:spcPts val="625"/>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spcBef>
          <a:spcPts val="625"/>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spcBef>
          <a:spcPts val="625"/>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spcBef>
          <a:spcPts val="625"/>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685800" y="990600"/>
            <a:ext cx="7767638" cy="1366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3074" name="Rectangle 2"/>
          <p:cNvSpPr>
            <a:spLocks noGrp="1" noChangeArrowheads="1"/>
          </p:cNvSpPr>
          <p:nvPr/>
        </p:nvSpPr>
        <p:spPr bwMode="auto">
          <a:xfrm>
            <a:off x="1447800" y="3429000"/>
            <a:ext cx="7005638" cy="159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ts val="700"/>
              </a:spcBef>
            </a:pPr>
            <a:r>
              <a:rPr lang="en-GB" sz="2800">
                <a:solidFill>
                  <a:srgbClr val="000000"/>
                </a:solidFill>
                <a:latin typeface="Verdana" pitchFamily="32" charset="0"/>
              </a:rPr>
              <a:t>Click to add Text</a:t>
            </a:r>
          </a:p>
        </p:txBody>
      </p:sp>
      <p:sp>
        <p:nvSpPr>
          <p:cNvPr id="3075" name="Rectangle 3"/>
          <p:cNvSpPr>
            <a:spLocks noGrp="1" noChangeArrowheads="1"/>
          </p:cNvSpPr>
          <p:nvPr>
            <p:ph type="dt"/>
          </p:nvPr>
        </p:nvSpPr>
        <p:spPr bwMode="auto">
          <a:xfrm>
            <a:off x="685800" y="6248400"/>
            <a:ext cx="19002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57200" algn="l"/>
                <a:tab pos="914400" algn="l"/>
                <a:tab pos="1371600" algn="l"/>
                <a:tab pos="1828800" algn="l"/>
              </a:tabLst>
              <a:defRPr sz="1200">
                <a:solidFill>
                  <a:srgbClr val="000000"/>
                </a:solidFill>
                <a:latin typeface="+mn-lt"/>
              </a:defRPr>
            </a:lvl1pPr>
          </a:lstStyle>
          <a:p>
            <a:endParaRPr lang="en-US"/>
          </a:p>
        </p:txBody>
      </p:sp>
      <p:sp>
        <p:nvSpPr>
          <p:cNvPr id="3076" name="Rectangle 4"/>
          <p:cNvSpPr>
            <a:spLocks noGrp="1" noChangeArrowheads="1"/>
          </p:cNvSpPr>
          <p:nvPr>
            <p:ph type="ftr"/>
          </p:nvPr>
        </p:nvSpPr>
        <p:spPr bwMode="auto">
          <a:xfrm>
            <a:off x="3124200" y="6248400"/>
            <a:ext cx="28908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457200" algn="l"/>
                <a:tab pos="914400" algn="l"/>
                <a:tab pos="1371600" algn="l"/>
                <a:tab pos="1828800" algn="l"/>
                <a:tab pos="2286000" algn="l"/>
                <a:tab pos="2743200" algn="l"/>
              </a:tabLst>
              <a:defRPr sz="1200">
                <a:solidFill>
                  <a:srgbClr val="000000"/>
                </a:solidFill>
                <a:latin typeface="+mn-lt"/>
              </a:defRPr>
            </a:lvl1pPr>
          </a:lstStyle>
          <a:p>
            <a:endParaRPr lang="en-US"/>
          </a:p>
        </p:txBody>
      </p:sp>
      <p:sp>
        <p:nvSpPr>
          <p:cNvPr id="3077" name="Rectangle 5"/>
          <p:cNvSpPr>
            <a:spLocks noGrp="1" noChangeArrowheads="1"/>
          </p:cNvSpPr>
          <p:nvPr>
            <p:ph type="sldNum"/>
          </p:nvPr>
        </p:nvSpPr>
        <p:spPr bwMode="auto">
          <a:xfrm>
            <a:off x="6553200" y="6248400"/>
            <a:ext cx="19002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457200" algn="l"/>
                <a:tab pos="914400" algn="l"/>
                <a:tab pos="1371600" algn="l"/>
                <a:tab pos="1828800" algn="l"/>
              </a:tabLst>
              <a:defRPr sz="1200">
                <a:solidFill>
                  <a:srgbClr val="000000"/>
                </a:solidFill>
                <a:latin typeface="+mn-lt"/>
              </a:defRPr>
            </a:lvl1pPr>
          </a:lstStyle>
          <a:p>
            <a:fld id="{B5FF7868-89EF-443D-A366-C318D7CEB29C}" type="slidenum">
              <a:rPr lang="en-US"/>
              <a:pPr/>
              <a:t>‹#›</a:t>
            </a:fld>
            <a:endParaRPr lang="en-US"/>
          </a:p>
        </p:txBody>
      </p:sp>
      <p:sp>
        <p:nvSpPr>
          <p:cNvPr id="3078" name="AutoShape 6"/>
          <p:cNvSpPr>
            <a:spLocks noChangeArrowheads="1"/>
          </p:cNvSpPr>
          <p:nvPr/>
        </p:nvSpPr>
        <p:spPr bwMode="auto">
          <a:xfrm>
            <a:off x="685800" y="2393950"/>
            <a:ext cx="7772400" cy="109538"/>
          </a:xfrm>
          <a:custGeom>
            <a:avLst/>
            <a:gdLst>
              <a:gd name="G0" fmla="+- 618 0 0"/>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 name="T12" fmla="*/ 3163 w 1000"/>
              <a:gd name="T13" fmla="*/ 3163 h 1000"/>
              <a:gd name="T14" fmla="*/ 18437 w 1000"/>
              <a:gd name="T15" fmla="*/ 18437 h 1000"/>
            </a:gdLst>
            <a:ahLst/>
            <a:cxnLst>
              <a:cxn ang="0">
                <a:pos x="T0" y="T1"/>
              </a:cxn>
              <a:cxn ang="0">
                <a:pos x="T2" y="T3"/>
              </a:cxn>
              <a:cxn ang="0">
                <a:pos x="T4" y="T5"/>
              </a:cxn>
              <a:cxn ang="0">
                <a:pos x="T6" y="T7"/>
              </a:cxn>
              <a:cxn ang="0">
                <a:pos x="T8" y="T9"/>
              </a:cxn>
              <a:cxn ang="0">
                <a:pos x="T10" y="T11"/>
              </a:cxn>
            </a:cxnLst>
            <a:rect l="T12" t="T13" r="T14" b="T15"/>
            <a:pathLst>
              <a:path w="1000" h="1000" stroke="0">
                <a:moveTo>
                  <a:pt x="0" y="0"/>
                </a:moveTo>
                <a:lnTo>
                  <a:pt x="618" y="0"/>
                </a:lnTo>
                <a:lnTo>
                  <a:pt x="618" y="1000"/>
                </a:lnTo>
                <a:lnTo>
                  <a:pt x="0" y="1000"/>
                </a:lnTo>
                <a:close/>
              </a:path>
              <a:path w="1000" h="1000">
                <a:moveTo>
                  <a:pt x="0" y="0"/>
                </a:moveTo>
                <a:lnTo>
                  <a:pt x="1000" y="0"/>
                </a:lnTo>
              </a:path>
            </a:pathLst>
          </a:custGeom>
          <a:solidFill>
            <a:srgbClr val="CC0000"/>
          </a:solidFill>
          <a:ln w="9360" cap="sq">
            <a:solidFill>
              <a:srgbClr val="CC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457200" rtl="0" fontAlgn="base">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4000">
          <a:solidFill>
            <a:srgbClr val="000000"/>
          </a:solidFill>
          <a:latin typeface="Verdana" pitchFamily="32" charset="0"/>
          <a:ea typeface="Microsoft YaHei" charset="-122"/>
        </a:defRPr>
      </a:lvl2pPr>
      <a:lvl3pPr marL="1143000" indent="-228600" algn="l" defTabSz="457200" rtl="0" fontAlgn="base">
        <a:spcBef>
          <a:spcPct val="0"/>
        </a:spcBef>
        <a:spcAft>
          <a:spcPct val="0"/>
        </a:spcAft>
        <a:buClr>
          <a:srgbClr val="000000"/>
        </a:buClr>
        <a:buSzPct val="100000"/>
        <a:buFont typeface="Times New Roman" pitchFamily="16" charset="0"/>
        <a:defRPr sz="4000">
          <a:solidFill>
            <a:srgbClr val="000000"/>
          </a:solidFill>
          <a:latin typeface="Verdana" pitchFamily="32" charset="0"/>
          <a:ea typeface="Microsoft YaHei" charset="-122"/>
        </a:defRPr>
      </a:lvl3pPr>
      <a:lvl4pPr marL="1600200" indent="-228600" algn="l" defTabSz="457200" rtl="0" fontAlgn="base">
        <a:spcBef>
          <a:spcPct val="0"/>
        </a:spcBef>
        <a:spcAft>
          <a:spcPct val="0"/>
        </a:spcAft>
        <a:buClr>
          <a:srgbClr val="000000"/>
        </a:buClr>
        <a:buSzPct val="100000"/>
        <a:buFont typeface="Times New Roman" pitchFamily="16" charset="0"/>
        <a:defRPr sz="4000">
          <a:solidFill>
            <a:srgbClr val="000000"/>
          </a:solidFill>
          <a:latin typeface="Verdana" pitchFamily="32" charset="0"/>
          <a:ea typeface="Microsoft YaHei" charset="-122"/>
        </a:defRPr>
      </a:lvl4pPr>
      <a:lvl5pPr marL="2057400" indent="-228600" algn="l" defTabSz="457200" rtl="0" fontAlgn="base">
        <a:spcBef>
          <a:spcPct val="0"/>
        </a:spcBef>
        <a:spcAft>
          <a:spcPct val="0"/>
        </a:spcAft>
        <a:buClr>
          <a:srgbClr val="000000"/>
        </a:buClr>
        <a:buSzPct val="100000"/>
        <a:buFont typeface="Times New Roman" pitchFamily="16" charset="0"/>
        <a:defRPr sz="4000">
          <a:solidFill>
            <a:srgbClr val="000000"/>
          </a:solidFill>
          <a:latin typeface="Verdana" pitchFamily="32" charset="0"/>
          <a:ea typeface="Microsoft YaHei" charset="-122"/>
        </a:defRPr>
      </a:lvl5pPr>
      <a:lvl6pPr marL="2514600" indent="-228600" algn="l" defTabSz="457200" rtl="0" fontAlgn="base">
        <a:spcBef>
          <a:spcPct val="0"/>
        </a:spcBef>
        <a:spcAft>
          <a:spcPct val="0"/>
        </a:spcAft>
        <a:buClr>
          <a:srgbClr val="000000"/>
        </a:buClr>
        <a:buSzPct val="100000"/>
        <a:buFont typeface="Times New Roman" pitchFamily="16" charset="0"/>
        <a:defRPr sz="4000">
          <a:solidFill>
            <a:srgbClr val="000000"/>
          </a:solidFill>
          <a:latin typeface="Verdana" pitchFamily="32" charset="0"/>
          <a:ea typeface="Microsoft YaHei" charset="-122"/>
        </a:defRPr>
      </a:lvl6pPr>
      <a:lvl7pPr marL="2971800" indent="-228600" algn="l" defTabSz="457200" rtl="0" fontAlgn="base">
        <a:spcBef>
          <a:spcPct val="0"/>
        </a:spcBef>
        <a:spcAft>
          <a:spcPct val="0"/>
        </a:spcAft>
        <a:buClr>
          <a:srgbClr val="000000"/>
        </a:buClr>
        <a:buSzPct val="100000"/>
        <a:buFont typeface="Times New Roman" pitchFamily="16" charset="0"/>
        <a:defRPr sz="4000">
          <a:solidFill>
            <a:srgbClr val="000000"/>
          </a:solidFill>
          <a:latin typeface="Verdana" pitchFamily="32" charset="0"/>
          <a:ea typeface="Microsoft YaHei" charset="-122"/>
        </a:defRPr>
      </a:lvl7pPr>
      <a:lvl8pPr marL="3429000" indent="-228600" algn="l" defTabSz="457200" rtl="0" fontAlgn="base">
        <a:spcBef>
          <a:spcPct val="0"/>
        </a:spcBef>
        <a:spcAft>
          <a:spcPct val="0"/>
        </a:spcAft>
        <a:buClr>
          <a:srgbClr val="000000"/>
        </a:buClr>
        <a:buSzPct val="100000"/>
        <a:buFont typeface="Times New Roman" pitchFamily="16" charset="0"/>
        <a:defRPr sz="4000">
          <a:solidFill>
            <a:srgbClr val="000000"/>
          </a:solidFill>
          <a:latin typeface="Verdana" pitchFamily="32" charset="0"/>
          <a:ea typeface="Microsoft YaHei" charset="-122"/>
        </a:defRPr>
      </a:lvl8pPr>
      <a:lvl9pPr marL="3886200" indent="-228600" algn="l" defTabSz="457200" rtl="0" fontAlgn="base">
        <a:spcBef>
          <a:spcPct val="0"/>
        </a:spcBef>
        <a:spcAft>
          <a:spcPct val="0"/>
        </a:spcAft>
        <a:buClr>
          <a:srgbClr val="000000"/>
        </a:buClr>
        <a:buSzPct val="100000"/>
        <a:buFont typeface="Times New Roman" pitchFamily="16" charset="0"/>
        <a:defRPr sz="4000">
          <a:solidFill>
            <a:srgbClr val="000000"/>
          </a:solidFill>
          <a:latin typeface="Verdana" pitchFamily="32" charset="0"/>
          <a:ea typeface="Microsoft YaHei" charset="-122"/>
        </a:defRPr>
      </a:lvl9pPr>
    </p:titleStyle>
    <p:bodyStyle>
      <a:lvl1pPr marL="342900" indent="-342900" algn="l" defTabSz="457200"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ctr" defTabSz="457200" rtl="0" fontAlgn="base">
        <a:spcBef>
          <a:spcPts val="650"/>
        </a:spcBef>
        <a:spcAft>
          <a:spcPct val="0"/>
        </a:spcAft>
        <a:buClr>
          <a:srgbClr val="000000"/>
        </a:buClr>
        <a:buSzPct val="100000"/>
        <a:buFont typeface="Times New Roman" pitchFamily="16" charset="0"/>
        <a:defRPr sz="2600">
          <a:solidFill>
            <a:srgbClr val="000000"/>
          </a:solidFill>
          <a:latin typeface="+mn-lt"/>
          <a:ea typeface="+mn-ea"/>
        </a:defRPr>
      </a:lvl2pPr>
      <a:lvl3pPr marL="1143000" indent="-228600" algn="ctr" defTabSz="457200" rtl="0" fontAlgn="base">
        <a:spcBef>
          <a:spcPts val="575"/>
        </a:spcBef>
        <a:spcAft>
          <a:spcPct val="0"/>
        </a:spcAft>
        <a:buClr>
          <a:srgbClr val="000000"/>
        </a:buClr>
        <a:buSzPct val="100000"/>
        <a:buFont typeface="Times New Roman" pitchFamily="16" charset="0"/>
        <a:defRPr sz="2300">
          <a:solidFill>
            <a:srgbClr val="000000"/>
          </a:solidFill>
          <a:latin typeface="+mn-lt"/>
          <a:ea typeface="+mn-ea"/>
        </a:defRPr>
      </a:lvl3pPr>
      <a:lvl4pPr marL="16002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ctr" defTabSz="457200" rtl="0" fontAlgn="base">
        <a:spcBef>
          <a:spcPts val="625"/>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ctr" defTabSz="457200" rtl="0" fontAlgn="base">
        <a:spcBef>
          <a:spcPts val="625"/>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ctr" defTabSz="457200" rtl="0" fontAlgn="base">
        <a:spcBef>
          <a:spcPts val="625"/>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ctr" defTabSz="457200" rtl="0" fontAlgn="base">
        <a:spcBef>
          <a:spcPts val="625"/>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ctr" defTabSz="457200" rtl="0" fontAlgn="base">
        <a:spcBef>
          <a:spcPts val="625"/>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ftr"/>
          </p:nvPr>
        </p:nvSpPr>
        <p:spPr bwMode="auto">
          <a:xfrm>
            <a:off x="3124200" y="6248400"/>
            <a:ext cx="28908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marL="215900" indent="-212725" algn="ctr">
              <a:buClrTx/>
              <a:buSzPct val="45000"/>
              <a:buFontTx/>
              <a:buNone/>
              <a:tabLst>
                <a:tab pos="457200" algn="l"/>
                <a:tab pos="914400" algn="l"/>
                <a:tab pos="1371600" algn="l"/>
                <a:tab pos="1828800" algn="l"/>
                <a:tab pos="2286000" algn="l"/>
                <a:tab pos="2743200" algn="l"/>
              </a:tabLst>
              <a:defRPr sz="1200">
                <a:solidFill>
                  <a:srgbClr val="000000"/>
                </a:solidFill>
                <a:latin typeface="Times New Roman" pitchFamily="16" charset="0"/>
              </a:defRPr>
            </a:lvl1pPr>
          </a:lstStyle>
          <a:p>
            <a:endParaRPr lang="en-US"/>
          </a:p>
        </p:txBody>
      </p:sp>
      <p:sp>
        <p:nvSpPr>
          <p:cNvPr id="4098" name="Rectangle 2"/>
          <p:cNvSpPr>
            <a:spLocks noGrp="1" noChangeArrowheads="1"/>
          </p:cNvSpPr>
          <p:nvPr>
            <p:ph type="sldNum"/>
          </p:nvPr>
        </p:nvSpPr>
        <p:spPr bwMode="auto">
          <a:xfrm>
            <a:off x="6553200" y="6248400"/>
            <a:ext cx="21288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457200" algn="l"/>
                <a:tab pos="914400" algn="l"/>
                <a:tab pos="1371600" algn="l"/>
                <a:tab pos="1828800" algn="l"/>
              </a:tabLst>
              <a:defRPr sz="1200">
                <a:solidFill>
                  <a:srgbClr val="000000"/>
                </a:solidFill>
                <a:latin typeface="Arial Black" pitchFamily="32" charset="0"/>
              </a:defRPr>
            </a:lvl1pPr>
          </a:lstStyle>
          <a:p>
            <a:fld id="{ABA087CB-BCE2-467C-B8EA-F83E63B34001}" type="slidenum">
              <a:rPr lang="en-US"/>
              <a:pPr/>
              <a:t>‹#›</a:t>
            </a:fld>
            <a:endParaRPr lang="en-US"/>
          </a:p>
        </p:txBody>
      </p:sp>
      <p:grpSp>
        <p:nvGrpSpPr>
          <p:cNvPr id="4099" name="Group 3"/>
          <p:cNvGrpSpPr>
            <a:grpSpLocks/>
          </p:cNvGrpSpPr>
          <p:nvPr/>
        </p:nvGrpSpPr>
        <p:grpSpPr bwMode="auto">
          <a:xfrm>
            <a:off x="0" y="0"/>
            <a:ext cx="9139238" cy="541338"/>
            <a:chOff x="0" y="0"/>
            <a:chExt cx="5757" cy="341"/>
          </a:xfrm>
        </p:grpSpPr>
        <p:sp>
          <p:nvSpPr>
            <p:cNvPr id="4100" name="Rectangle 4"/>
            <p:cNvSpPr>
              <a:spLocks noChangeArrowheads="1"/>
            </p:cNvSpPr>
            <p:nvPr/>
          </p:nvSpPr>
          <p:spPr bwMode="auto">
            <a:xfrm>
              <a:off x="0" y="0"/>
              <a:ext cx="177" cy="333"/>
            </a:xfrm>
            <a:prstGeom prst="rect">
              <a:avLst/>
            </a:prstGeom>
            <a:gradFill rotWithShape="0">
              <a:gsLst>
                <a:gs pos="0">
                  <a:srgbClr val="CCCCE6"/>
                </a:gs>
                <a:gs pos="100000">
                  <a:srgbClr val="FFFFFF"/>
                </a:gs>
              </a:gsLst>
              <a:lin ang="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1" name="Rectangle 5"/>
            <p:cNvSpPr>
              <a:spLocks noChangeArrowheads="1"/>
            </p:cNvSpPr>
            <p:nvPr/>
          </p:nvSpPr>
          <p:spPr bwMode="auto">
            <a:xfrm>
              <a:off x="260" y="85"/>
              <a:ext cx="5497" cy="170"/>
            </a:xfrm>
            <a:prstGeom prst="rect">
              <a:avLst/>
            </a:prstGeom>
            <a:gradFill rotWithShape="0">
              <a:gsLst>
                <a:gs pos="0">
                  <a:srgbClr val="00007D"/>
                </a:gs>
                <a:gs pos="100000">
                  <a:srgbClr val="FFFFFF"/>
                </a:gs>
              </a:gsLst>
              <a:lin ang="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2" name="Rectangle 6"/>
            <p:cNvSpPr>
              <a:spLocks noChangeArrowheads="1"/>
            </p:cNvSpPr>
            <p:nvPr/>
          </p:nvSpPr>
          <p:spPr bwMode="auto">
            <a:xfrm>
              <a:off x="258" y="85"/>
              <a:ext cx="84" cy="86"/>
            </a:xfrm>
            <a:prstGeom prst="rect">
              <a:avLst/>
            </a:prstGeom>
            <a:solidFill>
              <a:srgbClr val="CCCCE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3" name="Rectangle 7"/>
            <p:cNvSpPr>
              <a:spLocks noChangeArrowheads="1"/>
            </p:cNvSpPr>
            <p:nvPr/>
          </p:nvSpPr>
          <p:spPr bwMode="auto">
            <a:xfrm>
              <a:off x="345" y="0"/>
              <a:ext cx="85" cy="84"/>
            </a:xfrm>
            <a:prstGeom prst="rect">
              <a:avLst/>
            </a:prstGeom>
            <a:solidFill>
              <a:srgbClr val="CCCCE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4" name="Rectangle 8"/>
            <p:cNvSpPr>
              <a:spLocks noChangeArrowheads="1"/>
            </p:cNvSpPr>
            <p:nvPr/>
          </p:nvSpPr>
          <p:spPr bwMode="auto">
            <a:xfrm>
              <a:off x="345" y="85"/>
              <a:ext cx="85" cy="86"/>
            </a:xfrm>
            <a:prstGeom prst="rect">
              <a:avLst/>
            </a:prstGeom>
            <a:solidFill>
              <a:srgbClr val="9999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5" name="Rectangle 9"/>
            <p:cNvSpPr>
              <a:spLocks noChangeArrowheads="1"/>
            </p:cNvSpPr>
            <p:nvPr/>
          </p:nvSpPr>
          <p:spPr bwMode="auto">
            <a:xfrm>
              <a:off x="173" y="173"/>
              <a:ext cx="83" cy="84"/>
            </a:xfrm>
            <a:prstGeom prst="rect">
              <a:avLst/>
            </a:prstGeom>
            <a:solidFill>
              <a:srgbClr val="CCCCE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6" name="Rectangle 10"/>
            <p:cNvSpPr>
              <a:spLocks noChangeArrowheads="1"/>
            </p:cNvSpPr>
            <p:nvPr/>
          </p:nvSpPr>
          <p:spPr bwMode="auto">
            <a:xfrm>
              <a:off x="83" y="86"/>
              <a:ext cx="86" cy="84"/>
            </a:xfrm>
            <a:prstGeom prst="rect">
              <a:avLst/>
            </a:prstGeom>
            <a:solidFill>
              <a:srgbClr val="00007D"/>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7" name="Rectangle 11"/>
            <p:cNvSpPr>
              <a:spLocks noChangeArrowheads="1"/>
            </p:cNvSpPr>
            <p:nvPr/>
          </p:nvSpPr>
          <p:spPr bwMode="auto">
            <a:xfrm>
              <a:off x="258" y="171"/>
              <a:ext cx="84" cy="84"/>
            </a:xfrm>
            <a:prstGeom prst="rect">
              <a:avLst/>
            </a:prstGeom>
            <a:solidFill>
              <a:srgbClr val="9999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8" name="Rectangle 12"/>
            <p:cNvSpPr>
              <a:spLocks noChangeArrowheads="1"/>
            </p:cNvSpPr>
            <p:nvPr/>
          </p:nvSpPr>
          <p:spPr bwMode="auto">
            <a:xfrm>
              <a:off x="173" y="258"/>
              <a:ext cx="83" cy="83"/>
            </a:xfrm>
            <a:prstGeom prst="rect">
              <a:avLst/>
            </a:prstGeom>
            <a:solidFill>
              <a:srgbClr val="9999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4109" name="Rectangle 13"/>
          <p:cNvSpPr>
            <a:spLocks noGrp="1" noChangeArrowheads="1"/>
          </p:cNvSpPr>
          <p:nvPr>
            <p:ph type="title"/>
          </p:nvPr>
        </p:nvSpPr>
        <p:spPr bwMode="auto">
          <a:xfrm>
            <a:off x="457200" y="457200"/>
            <a:ext cx="8224838" cy="1366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4110" name="Rectangle 14"/>
          <p:cNvSpPr>
            <a:spLocks noGrp="1" noChangeArrowheads="1"/>
          </p:cNvSpPr>
          <p:nvPr>
            <p:ph type="body" idx="1"/>
          </p:nvPr>
        </p:nvSpPr>
        <p:spPr bwMode="auto">
          <a:xfrm>
            <a:off x="457200" y="1981200"/>
            <a:ext cx="8224838" cy="388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4111" name="Rectangle 15"/>
          <p:cNvSpPr>
            <a:spLocks noGrp="1" noChangeArrowheads="1"/>
          </p:cNvSpPr>
          <p:nvPr>
            <p:ph type="dt"/>
          </p:nvPr>
        </p:nvSpPr>
        <p:spPr bwMode="auto">
          <a:xfrm>
            <a:off x="457200" y="6245225"/>
            <a:ext cx="212883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marL="215900" indent="-212725">
              <a:buClrTx/>
              <a:buSzPct val="45000"/>
              <a:buFontTx/>
              <a:buNone/>
              <a:tabLst>
                <a:tab pos="457200" algn="l"/>
                <a:tab pos="914400" algn="l"/>
                <a:tab pos="1371600" algn="l"/>
                <a:tab pos="1828800" algn="l"/>
              </a:tabLst>
              <a:defRPr sz="1200">
                <a:solidFill>
                  <a:srgbClr val="000000"/>
                </a:solidFill>
                <a:latin typeface="Times New Roman" pitchFamily="16" charset="0"/>
              </a:defRPr>
            </a:lvl1pPr>
          </a:lstStyle>
          <a:p>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45" r:id="rId12"/>
  </p:sldLayoutIdLst>
  <p:txStyles>
    <p:titleStyle>
      <a:lvl1pPr algn="l" defTabSz="457200" rtl="0" fontAlgn="base">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57200"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121" name="Group 1"/>
          <p:cNvGrpSpPr>
            <a:grpSpLocks/>
          </p:cNvGrpSpPr>
          <p:nvPr/>
        </p:nvGrpSpPr>
        <p:grpSpPr bwMode="auto">
          <a:xfrm>
            <a:off x="0" y="0"/>
            <a:ext cx="9139238" cy="6853238"/>
            <a:chOff x="0" y="0"/>
            <a:chExt cx="5757" cy="4317"/>
          </a:xfrm>
        </p:grpSpPr>
        <p:sp>
          <p:nvSpPr>
            <p:cNvPr id="5122" name="Rectangle 2"/>
            <p:cNvSpPr>
              <a:spLocks noChangeArrowheads="1"/>
            </p:cNvSpPr>
            <p:nvPr/>
          </p:nvSpPr>
          <p:spPr bwMode="auto">
            <a:xfrm>
              <a:off x="0" y="0"/>
              <a:ext cx="2205" cy="4317"/>
            </a:xfrm>
            <a:prstGeom prst="rect">
              <a:avLst/>
            </a:prstGeom>
            <a:gradFill rotWithShape="0">
              <a:gsLst>
                <a:gs pos="0">
                  <a:srgbClr val="CCCCE6"/>
                </a:gs>
                <a:gs pos="100000">
                  <a:srgbClr val="FFFFFF"/>
                </a:gs>
              </a:gsLst>
              <a:lin ang="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3" name="Rectangle 3"/>
            <p:cNvSpPr>
              <a:spLocks noChangeArrowheads="1"/>
            </p:cNvSpPr>
            <p:nvPr/>
          </p:nvSpPr>
          <p:spPr bwMode="auto">
            <a:xfrm>
              <a:off x="1081" y="1065"/>
              <a:ext cx="4676" cy="1593"/>
            </a:xfrm>
            <a:prstGeom prst="rect">
              <a:avLst/>
            </a:prstGeom>
            <a:solidFill>
              <a:srgbClr val="00007D"/>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5124" name="Group 4"/>
            <p:cNvGrpSpPr>
              <a:grpSpLocks/>
            </p:cNvGrpSpPr>
            <p:nvPr/>
          </p:nvGrpSpPr>
          <p:grpSpPr bwMode="auto">
            <a:xfrm>
              <a:off x="0" y="672"/>
              <a:ext cx="1803" cy="1986"/>
              <a:chOff x="0" y="672"/>
              <a:chExt cx="1803" cy="1986"/>
            </a:xfrm>
          </p:grpSpPr>
          <p:sp>
            <p:nvSpPr>
              <p:cNvPr id="5125" name="Rectangle 5"/>
              <p:cNvSpPr>
                <a:spLocks noChangeArrowheads="1"/>
              </p:cNvSpPr>
              <p:nvPr/>
            </p:nvSpPr>
            <p:spPr bwMode="auto">
              <a:xfrm>
                <a:off x="361" y="2257"/>
                <a:ext cx="360" cy="401"/>
              </a:xfrm>
              <a:prstGeom prst="rect">
                <a:avLst/>
              </a:prstGeom>
              <a:solidFill>
                <a:srgbClr val="9999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6" name="Rectangle 6"/>
              <p:cNvSpPr>
                <a:spLocks noChangeArrowheads="1"/>
              </p:cNvSpPr>
              <p:nvPr/>
            </p:nvSpPr>
            <p:spPr bwMode="auto">
              <a:xfrm>
                <a:off x="1081" y="1065"/>
                <a:ext cx="359" cy="402"/>
              </a:xfrm>
              <a:prstGeom prst="rect">
                <a:avLst/>
              </a:prstGeom>
              <a:solidFill>
                <a:srgbClr val="CCCCE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7" name="Rectangle 7"/>
              <p:cNvSpPr>
                <a:spLocks noChangeArrowheads="1"/>
              </p:cNvSpPr>
              <p:nvPr/>
            </p:nvSpPr>
            <p:spPr bwMode="auto">
              <a:xfrm>
                <a:off x="1437" y="672"/>
                <a:ext cx="366" cy="397"/>
              </a:xfrm>
              <a:prstGeom prst="rect">
                <a:avLst/>
              </a:prstGeom>
              <a:solidFill>
                <a:srgbClr val="CCCCE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8" name="Rectangle 8"/>
              <p:cNvSpPr>
                <a:spLocks noChangeArrowheads="1"/>
              </p:cNvSpPr>
              <p:nvPr/>
            </p:nvSpPr>
            <p:spPr bwMode="auto">
              <a:xfrm>
                <a:off x="719" y="2257"/>
                <a:ext cx="365" cy="401"/>
              </a:xfrm>
              <a:prstGeom prst="rect">
                <a:avLst/>
              </a:prstGeom>
              <a:solidFill>
                <a:srgbClr val="00007D"/>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9" name="Rectangle 9"/>
              <p:cNvSpPr>
                <a:spLocks noChangeArrowheads="1"/>
              </p:cNvSpPr>
              <p:nvPr/>
            </p:nvSpPr>
            <p:spPr bwMode="auto">
              <a:xfrm>
                <a:off x="1437" y="1065"/>
                <a:ext cx="366" cy="402"/>
              </a:xfrm>
              <a:prstGeom prst="rect">
                <a:avLst/>
              </a:prstGeom>
              <a:solidFill>
                <a:srgbClr val="9999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30" name="Rectangle 10"/>
              <p:cNvSpPr>
                <a:spLocks noChangeArrowheads="1"/>
              </p:cNvSpPr>
              <p:nvPr/>
            </p:nvSpPr>
            <p:spPr bwMode="auto">
              <a:xfrm>
                <a:off x="719" y="1464"/>
                <a:ext cx="365" cy="396"/>
              </a:xfrm>
              <a:prstGeom prst="rect">
                <a:avLst/>
              </a:prstGeom>
              <a:solidFill>
                <a:srgbClr val="CCCCE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31" name="Rectangle 11"/>
              <p:cNvSpPr>
                <a:spLocks noChangeArrowheads="1"/>
              </p:cNvSpPr>
              <p:nvPr/>
            </p:nvSpPr>
            <p:spPr bwMode="auto">
              <a:xfrm>
                <a:off x="0" y="1464"/>
                <a:ext cx="364" cy="396"/>
              </a:xfrm>
              <a:prstGeom prst="rect">
                <a:avLst/>
              </a:prstGeom>
              <a:solidFill>
                <a:srgbClr val="00007D"/>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32" name="Rectangle 12"/>
              <p:cNvSpPr>
                <a:spLocks noChangeArrowheads="1"/>
              </p:cNvSpPr>
              <p:nvPr/>
            </p:nvSpPr>
            <p:spPr bwMode="auto">
              <a:xfrm>
                <a:off x="1081" y="1464"/>
                <a:ext cx="359" cy="396"/>
              </a:xfrm>
              <a:prstGeom prst="rect">
                <a:avLst/>
              </a:prstGeom>
              <a:solidFill>
                <a:srgbClr val="9999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33" name="Rectangle 13"/>
              <p:cNvSpPr>
                <a:spLocks noChangeArrowheads="1"/>
              </p:cNvSpPr>
              <p:nvPr/>
            </p:nvSpPr>
            <p:spPr bwMode="auto">
              <a:xfrm>
                <a:off x="361" y="1857"/>
                <a:ext cx="360" cy="403"/>
              </a:xfrm>
              <a:prstGeom prst="rect">
                <a:avLst/>
              </a:prstGeom>
              <a:solidFill>
                <a:srgbClr val="CCCCE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34" name="Rectangle 14"/>
              <p:cNvSpPr>
                <a:spLocks noChangeArrowheads="1"/>
              </p:cNvSpPr>
              <p:nvPr/>
            </p:nvSpPr>
            <p:spPr bwMode="auto">
              <a:xfrm>
                <a:off x="719" y="1857"/>
                <a:ext cx="365" cy="403"/>
              </a:xfrm>
              <a:prstGeom prst="rect">
                <a:avLst/>
              </a:prstGeom>
              <a:solidFill>
                <a:srgbClr val="9999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sp>
        <p:nvSpPr>
          <p:cNvPr id="5135" name="Rectangle 15"/>
          <p:cNvSpPr>
            <a:spLocks noGrp="1" noChangeArrowheads="1"/>
          </p:cNvSpPr>
          <p:nvPr>
            <p:ph type="dt"/>
          </p:nvPr>
        </p:nvSpPr>
        <p:spPr bwMode="auto">
          <a:xfrm>
            <a:off x="457200" y="6248400"/>
            <a:ext cx="21288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marL="215900" indent="-212725">
              <a:buClrTx/>
              <a:buSzPct val="45000"/>
              <a:buFontTx/>
              <a:buNone/>
              <a:tabLst>
                <a:tab pos="457200" algn="l"/>
                <a:tab pos="914400" algn="l"/>
                <a:tab pos="1371600" algn="l"/>
                <a:tab pos="1828800" algn="l"/>
              </a:tabLst>
              <a:defRPr sz="1200">
                <a:solidFill>
                  <a:srgbClr val="000000"/>
                </a:solidFill>
                <a:latin typeface="Times New Roman" pitchFamily="16" charset="0"/>
              </a:defRPr>
            </a:lvl1pPr>
          </a:lstStyle>
          <a:p>
            <a:endParaRPr lang="en-US"/>
          </a:p>
        </p:txBody>
      </p:sp>
      <p:sp>
        <p:nvSpPr>
          <p:cNvPr id="5136" name="Rectangle 16"/>
          <p:cNvSpPr>
            <a:spLocks noGrp="1" noChangeArrowheads="1"/>
          </p:cNvSpPr>
          <p:nvPr>
            <p:ph type="ftr"/>
          </p:nvPr>
        </p:nvSpPr>
        <p:spPr bwMode="auto">
          <a:xfrm>
            <a:off x="3124200" y="6248400"/>
            <a:ext cx="28908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marL="215900" indent="-212725" algn="ctr">
              <a:buClrTx/>
              <a:buSzPct val="45000"/>
              <a:buFontTx/>
              <a:buNone/>
              <a:tabLst>
                <a:tab pos="457200" algn="l"/>
                <a:tab pos="914400" algn="l"/>
                <a:tab pos="1371600" algn="l"/>
                <a:tab pos="1828800" algn="l"/>
                <a:tab pos="2286000" algn="l"/>
                <a:tab pos="2743200" algn="l"/>
              </a:tabLst>
              <a:defRPr sz="1200">
                <a:solidFill>
                  <a:srgbClr val="000000"/>
                </a:solidFill>
                <a:latin typeface="Times New Roman" pitchFamily="16" charset="0"/>
              </a:defRPr>
            </a:lvl1pPr>
          </a:lstStyle>
          <a:p>
            <a:endParaRPr lang="en-US"/>
          </a:p>
        </p:txBody>
      </p:sp>
      <p:sp>
        <p:nvSpPr>
          <p:cNvPr id="5137" name="Rectangle 17"/>
          <p:cNvSpPr>
            <a:spLocks noGrp="1" noChangeArrowheads="1"/>
          </p:cNvSpPr>
          <p:nvPr>
            <p:ph type="sldNum"/>
          </p:nvPr>
        </p:nvSpPr>
        <p:spPr bwMode="auto">
          <a:xfrm>
            <a:off x="6553200" y="6248400"/>
            <a:ext cx="21288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457200" algn="l"/>
                <a:tab pos="914400" algn="l"/>
                <a:tab pos="1371600" algn="l"/>
                <a:tab pos="1828800" algn="l"/>
              </a:tabLst>
              <a:defRPr sz="1200">
                <a:solidFill>
                  <a:srgbClr val="000000"/>
                </a:solidFill>
                <a:latin typeface="Arial Black" pitchFamily="32" charset="0"/>
              </a:defRPr>
            </a:lvl1pPr>
          </a:lstStyle>
          <a:p>
            <a:fld id="{CBED0A26-4C43-4A0C-B15C-9945F4D8B36B}" type="slidenum">
              <a:rPr lang="en-US"/>
              <a:pPr/>
              <a:t>‹#›</a:t>
            </a:fld>
            <a:endParaRPr lang="en-US"/>
          </a:p>
        </p:txBody>
      </p:sp>
      <p:sp>
        <p:nvSpPr>
          <p:cNvPr id="5138" name="Rectangle 18"/>
          <p:cNvSpPr>
            <a:spLocks noGrp="1" noChangeArrowheads="1"/>
          </p:cNvSpPr>
          <p:nvPr>
            <p:ph type="title"/>
          </p:nvPr>
        </p:nvSpPr>
        <p:spPr bwMode="auto">
          <a:xfrm>
            <a:off x="2971800" y="1828800"/>
            <a:ext cx="6015038" cy="220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5139" name="Rectangle 19"/>
          <p:cNvSpPr>
            <a:spLocks noGrp="1" noChangeArrowheads="1"/>
          </p:cNvSpPr>
          <p:nvPr/>
        </p:nvSpPr>
        <p:spPr bwMode="auto">
          <a:xfrm>
            <a:off x="2971800" y="4267200"/>
            <a:ext cx="6015038" cy="174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ts val="850"/>
              </a:spcBef>
            </a:pPr>
            <a:r>
              <a:rPr lang="en-GB" sz="3400">
                <a:solidFill>
                  <a:srgbClr val="000000"/>
                </a:solidFill>
              </a:rPr>
              <a:t>Click to add Text</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457200" rtl="0" fontAlgn="base">
        <a:spcBef>
          <a:spcPct val="0"/>
        </a:spcBef>
        <a:spcAft>
          <a:spcPct val="0"/>
        </a:spcAft>
        <a:buClr>
          <a:srgbClr val="000000"/>
        </a:buClr>
        <a:buSzPct val="100000"/>
        <a:buFont typeface="Times New Roman" pitchFamily="16" charset="0"/>
        <a:defRPr sz="5000">
          <a:solidFill>
            <a:srgbClr val="FFFFFF"/>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5000">
          <a:solidFill>
            <a:srgbClr val="FFFFFF"/>
          </a:solidFill>
          <a:latin typeface="Arial" charset="0"/>
          <a:ea typeface="Microsoft YaHei" charset="-122"/>
        </a:defRPr>
      </a:lvl2pPr>
      <a:lvl3pPr marL="1143000" indent="-228600" algn="l" defTabSz="457200" rtl="0" fontAlgn="base">
        <a:spcBef>
          <a:spcPct val="0"/>
        </a:spcBef>
        <a:spcAft>
          <a:spcPct val="0"/>
        </a:spcAft>
        <a:buClr>
          <a:srgbClr val="000000"/>
        </a:buClr>
        <a:buSzPct val="100000"/>
        <a:buFont typeface="Times New Roman" pitchFamily="16" charset="0"/>
        <a:defRPr sz="5000">
          <a:solidFill>
            <a:srgbClr val="FFFFFF"/>
          </a:solidFill>
          <a:latin typeface="Arial" charset="0"/>
          <a:ea typeface="Microsoft YaHei" charset="-122"/>
        </a:defRPr>
      </a:lvl3pPr>
      <a:lvl4pPr marL="1600200" indent="-228600" algn="l" defTabSz="457200" rtl="0" fontAlgn="base">
        <a:spcBef>
          <a:spcPct val="0"/>
        </a:spcBef>
        <a:spcAft>
          <a:spcPct val="0"/>
        </a:spcAft>
        <a:buClr>
          <a:srgbClr val="000000"/>
        </a:buClr>
        <a:buSzPct val="100000"/>
        <a:buFont typeface="Times New Roman" pitchFamily="16" charset="0"/>
        <a:defRPr sz="5000">
          <a:solidFill>
            <a:srgbClr val="FFFFFF"/>
          </a:solidFill>
          <a:latin typeface="Arial" charset="0"/>
          <a:ea typeface="Microsoft YaHei" charset="-122"/>
        </a:defRPr>
      </a:lvl4pPr>
      <a:lvl5pPr marL="2057400" indent="-228600" algn="l" defTabSz="457200" rtl="0" fontAlgn="base">
        <a:spcBef>
          <a:spcPct val="0"/>
        </a:spcBef>
        <a:spcAft>
          <a:spcPct val="0"/>
        </a:spcAft>
        <a:buClr>
          <a:srgbClr val="000000"/>
        </a:buClr>
        <a:buSzPct val="100000"/>
        <a:buFont typeface="Times New Roman" pitchFamily="16" charset="0"/>
        <a:defRPr sz="5000">
          <a:solidFill>
            <a:srgbClr val="FFFFFF"/>
          </a:solidFill>
          <a:latin typeface="Arial" charset="0"/>
          <a:ea typeface="Microsoft YaHei" charset="-122"/>
        </a:defRPr>
      </a:lvl5pPr>
      <a:lvl6pPr marL="2514600" indent="-228600" algn="l" defTabSz="457200" rtl="0" fontAlgn="base">
        <a:spcBef>
          <a:spcPct val="0"/>
        </a:spcBef>
        <a:spcAft>
          <a:spcPct val="0"/>
        </a:spcAft>
        <a:buClr>
          <a:srgbClr val="000000"/>
        </a:buClr>
        <a:buSzPct val="100000"/>
        <a:buFont typeface="Times New Roman" pitchFamily="16" charset="0"/>
        <a:defRPr sz="5000">
          <a:solidFill>
            <a:srgbClr val="FFFFFF"/>
          </a:solidFill>
          <a:latin typeface="Arial" charset="0"/>
          <a:ea typeface="Microsoft YaHei" charset="-122"/>
        </a:defRPr>
      </a:lvl6pPr>
      <a:lvl7pPr marL="2971800" indent="-228600" algn="l" defTabSz="457200" rtl="0" fontAlgn="base">
        <a:spcBef>
          <a:spcPct val="0"/>
        </a:spcBef>
        <a:spcAft>
          <a:spcPct val="0"/>
        </a:spcAft>
        <a:buClr>
          <a:srgbClr val="000000"/>
        </a:buClr>
        <a:buSzPct val="100000"/>
        <a:buFont typeface="Times New Roman" pitchFamily="16" charset="0"/>
        <a:defRPr sz="5000">
          <a:solidFill>
            <a:srgbClr val="FFFFFF"/>
          </a:solidFill>
          <a:latin typeface="Arial" charset="0"/>
          <a:ea typeface="Microsoft YaHei" charset="-122"/>
        </a:defRPr>
      </a:lvl7pPr>
      <a:lvl8pPr marL="3429000" indent="-228600" algn="l" defTabSz="457200" rtl="0" fontAlgn="base">
        <a:spcBef>
          <a:spcPct val="0"/>
        </a:spcBef>
        <a:spcAft>
          <a:spcPct val="0"/>
        </a:spcAft>
        <a:buClr>
          <a:srgbClr val="000000"/>
        </a:buClr>
        <a:buSzPct val="100000"/>
        <a:buFont typeface="Times New Roman" pitchFamily="16" charset="0"/>
        <a:defRPr sz="5000">
          <a:solidFill>
            <a:srgbClr val="FFFFFF"/>
          </a:solidFill>
          <a:latin typeface="Arial" charset="0"/>
          <a:ea typeface="Microsoft YaHei" charset="-122"/>
        </a:defRPr>
      </a:lvl8pPr>
      <a:lvl9pPr marL="3886200" indent="-228600" algn="l" defTabSz="457200" rtl="0" fontAlgn="base">
        <a:spcBef>
          <a:spcPct val="0"/>
        </a:spcBef>
        <a:spcAft>
          <a:spcPct val="0"/>
        </a:spcAft>
        <a:buClr>
          <a:srgbClr val="000000"/>
        </a:buClr>
        <a:buSzPct val="100000"/>
        <a:buFont typeface="Times New Roman" pitchFamily="16" charset="0"/>
        <a:defRPr sz="5000">
          <a:solidFill>
            <a:srgbClr val="FFFFFF"/>
          </a:solidFill>
          <a:latin typeface="Arial" charset="0"/>
          <a:ea typeface="Microsoft YaHei" charset="-122"/>
        </a:defRPr>
      </a:lvl9pPr>
    </p:titleStyle>
    <p:bodyStyle>
      <a:lvl1pPr marL="342900" indent="-342900" algn="l" defTabSz="457200" rtl="0" fontAlgn="base">
        <a:spcBef>
          <a:spcPts val="850"/>
        </a:spcBef>
        <a:spcAft>
          <a:spcPct val="0"/>
        </a:spcAft>
        <a:buClr>
          <a:srgbClr val="000000"/>
        </a:buClr>
        <a:buSzPct val="100000"/>
        <a:buFont typeface="Times New Roman" pitchFamily="16" charset="0"/>
        <a:defRPr sz="3400">
          <a:solidFill>
            <a:srgbClr val="000000"/>
          </a:solidFill>
          <a:latin typeface="+mn-lt"/>
          <a:ea typeface="+mn-ea"/>
          <a:cs typeface="+mn-cs"/>
        </a:defRPr>
      </a:lvl1pPr>
      <a:lvl2pPr marL="742950" indent="-285750" algn="ctr" defTabSz="457200"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ctr" defTabSz="457200"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304800" y="609600"/>
            <a:ext cx="6548438" cy="1138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6146" name="Rectangle 2"/>
          <p:cNvSpPr>
            <a:spLocks noGrp="1" noChangeArrowheads="1"/>
          </p:cNvSpPr>
          <p:nvPr>
            <p:ph type="body" idx="1"/>
          </p:nvPr>
        </p:nvSpPr>
        <p:spPr bwMode="auto">
          <a:xfrm>
            <a:off x="304800" y="1981200"/>
            <a:ext cx="81486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6147" name="Rectangle 3"/>
          <p:cNvSpPr>
            <a:spLocks noGrp="1" noChangeArrowheads="1"/>
          </p:cNvSpPr>
          <p:nvPr>
            <p:ph type="dt"/>
          </p:nvPr>
        </p:nvSpPr>
        <p:spPr bwMode="auto">
          <a:xfrm>
            <a:off x="685800" y="6248400"/>
            <a:ext cx="19002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57200" algn="l"/>
                <a:tab pos="914400" algn="l"/>
                <a:tab pos="1371600" algn="l"/>
                <a:tab pos="1828800" algn="l"/>
              </a:tabLst>
              <a:defRPr sz="1400">
                <a:solidFill>
                  <a:srgbClr val="000000"/>
                </a:solidFill>
                <a:latin typeface="+mn-lt"/>
              </a:defRPr>
            </a:lvl1pPr>
          </a:lstStyle>
          <a:p>
            <a:endParaRPr lang="en-US"/>
          </a:p>
        </p:txBody>
      </p:sp>
      <p:sp>
        <p:nvSpPr>
          <p:cNvPr id="6148" name="Rectangle 4"/>
          <p:cNvSpPr>
            <a:spLocks noGrp="1" noChangeArrowheads="1"/>
          </p:cNvSpPr>
          <p:nvPr>
            <p:ph type="ftr"/>
          </p:nvPr>
        </p:nvSpPr>
        <p:spPr bwMode="auto">
          <a:xfrm>
            <a:off x="3124200" y="6248400"/>
            <a:ext cx="28908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457200" algn="l"/>
                <a:tab pos="914400" algn="l"/>
                <a:tab pos="1371600" algn="l"/>
                <a:tab pos="1828800" algn="l"/>
                <a:tab pos="2286000" algn="l"/>
                <a:tab pos="2743200" algn="l"/>
              </a:tabLst>
              <a:defRPr sz="1400">
                <a:solidFill>
                  <a:srgbClr val="000000"/>
                </a:solidFill>
                <a:latin typeface="+mn-lt"/>
              </a:defRPr>
            </a:lvl1pPr>
          </a:lstStyle>
          <a:p>
            <a:endParaRPr lang="en-US"/>
          </a:p>
        </p:txBody>
      </p:sp>
      <p:sp>
        <p:nvSpPr>
          <p:cNvPr id="6149" name="Rectangle 5"/>
          <p:cNvSpPr>
            <a:spLocks noGrp="1" noChangeArrowheads="1"/>
          </p:cNvSpPr>
          <p:nvPr>
            <p:ph type="sldNum"/>
          </p:nvPr>
        </p:nvSpPr>
        <p:spPr bwMode="auto">
          <a:xfrm>
            <a:off x="6553200" y="6248400"/>
            <a:ext cx="19002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457200" algn="l"/>
                <a:tab pos="914400" algn="l"/>
                <a:tab pos="1371600" algn="l"/>
                <a:tab pos="1828800" algn="l"/>
              </a:tabLst>
              <a:defRPr sz="1400">
                <a:solidFill>
                  <a:srgbClr val="000000"/>
                </a:solidFill>
                <a:latin typeface="+mn-lt"/>
              </a:defRPr>
            </a:lvl1pPr>
          </a:lstStyle>
          <a:p>
            <a:fld id="{768AB7BE-3329-45BD-B41A-83E915C563D2}" type="slidenum">
              <a:rPr lang="en-US"/>
              <a:pPr/>
              <a:t>‹#›</a:t>
            </a:fld>
            <a:endParaRPr lang="en-US"/>
          </a:p>
        </p:txBody>
      </p:sp>
      <p:pic>
        <p:nvPicPr>
          <p:cNvPr id="615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56338" y="0"/>
            <a:ext cx="2887662" cy="2520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44" r:id="rId12"/>
  </p:sldLayoutIdLst>
  <p:txStyles>
    <p:titleStyle>
      <a:lvl1pPr algn="ctr" defTabSz="457200" rtl="0" fontAlgn="base">
        <a:spcBef>
          <a:spcPct val="0"/>
        </a:spcBef>
        <a:spcAft>
          <a:spcPct val="0"/>
        </a:spcAft>
        <a:buClr>
          <a:srgbClr val="000000"/>
        </a:buClr>
        <a:buSzPct val="100000"/>
        <a:buFont typeface="Times New Roman" pitchFamily="16" charset="0"/>
        <a:defRPr sz="4000" b="1">
          <a:solidFill>
            <a:srgbClr val="003366"/>
          </a:solidFill>
          <a:effectLst>
            <a:outerShdw blurRad="38100" dist="38100" dir="2700000" algn="tl">
              <a:srgbClr val="C0C0C0"/>
            </a:outerShdw>
          </a:effectLst>
          <a:latin typeface="+mj-lt"/>
          <a:ea typeface="+mj-ea"/>
          <a:cs typeface="+mj-cs"/>
        </a:defRPr>
      </a:lvl1pPr>
      <a:lvl2pPr marL="742950" indent="-285750" algn="ctr" defTabSz="457200" rtl="0" fontAlgn="base">
        <a:spcBef>
          <a:spcPct val="0"/>
        </a:spcBef>
        <a:spcAft>
          <a:spcPct val="0"/>
        </a:spcAft>
        <a:buClr>
          <a:srgbClr val="000000"/>
        </a:buClr>
        <a:buSzPct val="100000"/>
        <a:buFont typeface="Times New Roman" pitchFamily="16" charset="0"/>
        <a:defRPr sz="4000" b="1">
          <a:solidFill>
            <a:srgbClr val="003366"/>
          </a:solidFill>
          <a:effectLst>
            <a:outerShdw blurRad="38100" dist="38100" dir="2700000" algn="tl">
              <a:srgbClr val="C0C0C0"/>
            </a:outerShdw>
          </a:effectLst>
          <a:latin typeface="Times New Roman" pitchFamily="16" charset="0"/>
          <a:ea typeface="Microsoft YaHei" charset="-122"/>
        </a:defRPr>
      </a:lvl2pPr>
      <a:lvl3pPr marL="1143000" indent="-228600" algn="ctr" defTabSz="457200" rtl="0" fontAlgn="base">
        <a:spcBef>
          <a:spcPct val="0"/>
        </a:spcBef>
        <a:spcAft>
          <a:spcPct val="0"/>
        </a:spcAft>
        <a:buClr>
          <a:srgbClr val="000000"/>
        </a:buClr>
        <a:buSzPct val="100000"/>
        <a:buFont typeface="Times New Roman" pitchFamily="16" charset="0"/>
        <a:defRPr sz="4000" b="1">
          <a:solidFill>
            <a:srgbClr val="003366"/>
          </a:solidFill>
          <a:effectLst>
            <a:outerShdw blurRad="38100" dist="38100" dir="2700000" algn="tl">
              <a:srgbClr val="C0C0C0"/>
            </a:outerShdw>
          </a:effectLst>
          <a:latin typeface="Times New Roman" pitchFamily="16" charset="0"/>
          <a:ea typeface="Microsoft YaHei" charset="-122"/>
        </a:defRPr>
      </a:lvl3pPr>
      <a:lvl4pPr marL="1600200" indent="-228600" algn="ctr" defTabSz="457200" rtl="0" fontAlgn="base">
        <a:spcBef>
          <a:spcPct val="0"/>
        </a:spcBef>
        <a:spcAft>
          <a:spcPct val="0"/>
        </a:spcAft>
        <a:buClr>
          <a:srgbClr val="000000"/>
        </a:buClr>
        <a:buSzPct val="100000"/>
        <a:buFont typeface="Times New Roman" pitchFamily="16" charset="0"/>
        <a:defRPr sz="4000" b="1">
          <a:solidFill>
            <a:srgbClr val="003366"/>
          </a:solidFill>
          <a:effectLst>
            <a:outerShdw blurRad="38100" dist="38100" dir="2700000" algn="tl">
              <a:srgbClr val="C0C0C0"/>
            </a:outerShdw>
          </a:effectLst>
          <a:latin typeface="Times New Roman" pitchFamily="16" charset="0"/>
          <a:ea typeface="Microsoft YaHei" charset="-122"/>
        </a:defRPr>
      </a:lvl4pPr>
      <a:lvl5pPr marL="2057400" indent="-228600" algn="ctr" defTabSz="457200" rtl="0" fontAlgn="base">
        <a:spcBef>
          <a:spcPct val="0"/>
        </a:spcBef>
        <a:spcAft>
          <a:spcPct val="0"/>
        </a:spcAft>
        <a:buClr>
          <a:srgbClr val="000000"/>
        </a:buClr>
        <a:buSzPct val="100000"/>
        <a:buFont typeface="Times New Roman" pitchFamily="16" charset="0"/>
        <a:defRPr sz="4000" b="1">
          <a:solidFill>
            <a:srgbClr val="003366"/>
          </a:solidFill>
          <a:effectLst>
            <a:outerShdw blurRad="38100" dist="38100" dir="2700000" algn="tl">
              <a:srgbClr val="C0C0C0"/>
            </a:outerShdw>
          </a:effectLst>
          <a:latin typeface="Times New Roman" pitchFamily="16" charset="0"/>
          <a:ea typeface="Microsoft YaHei" charset="-122"/>
        </a:defRPr>
      </a:lvl5pPr>
      <a:lvl6pPr marL="2514600" indent="-228600" algn="ctr" defTabSz="457200" rtl="0" fontAlgn="base">
        <a:spcBef>
          <a:spcPct val="0"/>
        </a:spcBef>
        <a:spcAft>
          <a:spcPct val="0"/>
        </a:spcAft>
        <a:buClr>
          <a:srgbClr val="000000"/>
        </a:buClr>
        <a:buSzPct val="100000"/>
        <a:buFont typeface="Times New Roman" pitchFamily="16" charset="0"/>
        <a:defRPr sz="4000" b="1">
          <a:solidFill>
            <a:srgbClr val="003366"/>
          </a:solidFill>
          <a:effectLst>
            <a:outerShdw blurRad="38100" dist="38100" dir="2700000" algn="tl">
              <a:srgbClr val="C0C0C0"/>
            </a:outerShdw>
          </a:effectLst>
          <a:latin typeface="Times New Roman" pitchFamily="16" charset="0"/>
          <a:ea typeface="Microsoft YaHei" charset="-122"/>
        </a:defRPr>
      </a:lvl6pPr>
      <a:lvl7pPr marL="2971800" indent="-228600" algn="ctr" defTabSz="457200" rtl="0" fontAlgn="base">
        <a:spcBef>
          <a:spcPct val="0"/>
        </a:spcBef>
        <a:spcAft>
          <a:spcPct val="0"/>
        </a:spcAft>
        <a:buClr>
          <a:srgbClr val="000000"/>
        </a:buClr>
        <a:buSzPct val="100000"/>
        <a:buFont typeface="Times New Roman" pitchFamily="16" charset="0"/>
        <a:defRPr sz="4000" b="1">
          <a:solidFill>
            <a:srgbClr val="003366"/>
          </a:solidFill>
          <a:effectLst>
            <a:outerShdw blurRad="38100" dist="38100" dir="2700000" algn="tl">
              <a:srgbClr val="C0C0C0"/>
            </a:outerShdw>
          </a:effectLst>
          <a:latin typeface="Times New Roman" pitchFamily="16" charset="0"/>
          <a:ea typeface="Microsoft YaHei" charset="-122"/>
        </a:defRPr>
      </a:lvl7pPr>
      <a:lvl8pPr marL="3429000" indent="-228600" algn="ctr" defTabSz="457200" rtl="0" fontAlgn="base">
        <a:spcBef>
          <a:spcPct val="0"/>
        </a:spcBef>
        <a:spcAft>
          <a:spcPct val="0"/>
        </a:spcAft>
        <a:buClr>
          <a:srgbClr val="000000"/>
        </a:buClr>
        <a:buSzPct val="100000"/>
        <a:buFont typeface="Times New Roman" pitchFamily="16" charset="0"/>
        <a:defRPr sz="4000" b="1">
          <a:solidFill>
            <a:srgbClr val="003366"/>
          </a:solidFill>
          <a:effectLst>
            <a:outerShdw blurRad="38100" dist="38100" dir="2700000" algn="tl">
              <a:srgbClr val="C0C0C0"/>
            </a:outerShdw>
          </a:effectLst>
          <a:latin typeface="Times New Roman" pitchFamily="16" charset="0"/>
          <a:ea typeface="Microsoft YaHei" charset="-122"/>
        </a:defRPr>
      </a:lvl8pPr>
      <a:lvl9pPr marL="3886200" indent="-228600" algn="ctr" defTabSz="457200" rtl="0" fontAlgn="base">
        <a:spcBef>
          <a:spcPct val="0"/>
        </a:spcBef>
        <a:spcAft>
          <a:spcPct val="0"/>
        </a:spcAft>
        <a:buClr>
          <a:srgbClr val="000000"/>
        </a:buClr>
        <a:buSzPct val="100000"/>
        <a:buFont typeface="Times New Roman" pitchFamily="16" charset="0"/>
        <a:defRPr sz="4000" b="1">
          <a:solidFill>
            <a:srgbClr val="003366"/>
          </a:solidFill>
          <a:effectLst>
            <a:outerShdw blurRad="38100" dist="38100" dir="2700000" algn="tl">
              <a:srgbClr val="C0C0C0"/>
            </a:outerShdw>
          </a:effectLst>
          <a:latin typeface="Times New Roman" pitchFamily="16" charset="0"/>
          <a:ea typeface="Microsoft YaHei" charset="-122"/>
        </a:defRPr>
      </a:lvl9pPr>
    </p:titleStyle>
    <p:bodyStyle>
      <a:lvl1pPr marL="342900" indent="-342900" algn="l" defTabSz="457200"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457200" y="533400"/>
            <a:ext cx="8224838" cy="1138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7170" name="Rectangle 2"/>
          <p:cNvSpPr>
            <a:spLocks noGrp="1" noChangeArrowheads="1"/>
          </p:cNvSpPr>
          <p:nvPr>
            <p:ph type="body" idx="1"/>
          </p:nvPr>
        </p:nvSpPr>
        <p:spPr bwMode="auto">
          <a:xfrm>
            <a:off x="457200" y="1828800"/>
            <a:ext cx="8224838" cy="429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7171" name="Rectangle 3"/>
          <p:cNvSpPr>
            <a:spLocks noGrp="1" noChangeArrowheads="1"/>
          </p:cNvSpPr>
          <p:nvPr>
            <p:ph type="dt"/>
          </p:nvPr>
        </p:nvSpPr>
        <p:spPr bwMode="auto">
          <a:xfrm>
            <a:off x="457200" y="6248400"/>
            <a:ext cx="16716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2725">
              <a:buClrTx/>
              <a:buSzPct val="45000"/>
              <a:buFontTx/>
              <a:buNone/>
              <a:tabLst>
                <a:tab pos="457200" algn="l"/>
                <a:tab pos="914400" algn="l"/>
                <a:tab pos="1371600" algn="l"/>
              </a:tabLst>
              <a:defRPr sz="1000">
                <a:solidFill>
                  <a:srgbClr val="000000"/>
                </a:solidFill>
                <a:latin typeface="+mn-lt"/>
              </a:defRPr>
            </a:lvl1pPr>
          </a:lstStyle>
          <a:p>
            <a:endParaRPr lang="en-US"/>
          </a:p>
        </p:txBody>
      </p:sp>
      <p:sp>
        <p:nvSpPr>
          <p:cNvPr id="7172" name="Rectangle 4"/>
          <p:cNvSpPr>
            <a:spLocks noGrp="1" noChangeArrowheads="1"/>
          </p:cNvSpPr>
          <p:nvPr>
            <p:ph type="ftr"/>
          </p:nvPr>
        </p:nvSpPr>
        <p:spPr bwMode="auto">
          <a:xfrm>
            <a:off x="3124200" y="6248400"/>
            <a:ext cx="28908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2725" algn="ctr">
              <a:buClrTx/>
              <a:buSzPct val="45000"/>
              <a:buFontTx/>
              <a:buNone/>
              <a:tabLst>
                <a:tab pos="457200" algn="l"/>
                <a:tab pos="914400" algn="l"/>
                <a:tab pos="1371600" algn="l"/>
                <a:tab pos="1828800" algn="l"/>
                <a:tab pos="2286000" algn="l"/>
                <a:tab pos="2743200" algn="l"/>
              </a:tabLst>
              <a:defRPr sz="1000">
                <a:solidFill>
                  <a:srgbClr val="000000"/>
                </a:solidFill>
                <a:latin typeface="+mn-lt"/>
              </a:defRPr>
            </a:lvl1pPr>
          </a:lstStyle>
          <a:p>
            <a:endParaRPr lang="en-US"/>
          </a:p>
        </p:txBody>
      </p:sp>
      <p:sp>
        <p:nvSpPr>
          <p:cNvPr id="7173" name="Rectangle 5"/>
          <p:cNvSpPr>
            <a:spLocks noGrp="1" noChangeArrowheads="1"/>
          </p:cNvSpPr>
          <p:nvPr>
            <p:ph type="sldNum"/>
          </p:nvPr>
        </p:nvSpPr>
        <p:spPr bwMode="auto">
          <a:xfrm>
            <a:off x="6781800" y="6248400"/>
            <a:ext cx="19002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2725" algn="r">
              <a:buClrTx/>
              <a:buSzPct val="45000"/>
              <a:buFontTx/>
              <a:buNone/>
              <a:tabLst>
                <a:tab pos="457200" algn="l"/>
                <a:tab pos="914400" algn="l"/>
                <a:tab pos="1371600" algn="l"/>
                <a:tab pos="1828800" algn="l"/>
              </a:tabLst>
              <a:defRPr sz="1000">
                <a:solidFill>
                  <a:srgbClr val="000000"/>
                </a:solidFill>
                <a:latin typeface="+mn-lt"/>
              </a:defRPr>
            </a:lvl1pPr>
          </a:lstStyle>
          <a:p>
            <a:fld id="{8BA68824-252A-449F-BA1B-BD6BCBB7707D}" type="slidenum">
              <a:rPr lang="en-US"/>
              <a:pPr/>
              <a:t>‹#›</a:t>
            </a:fld>
            <a:endParaRPr lang="en-US"/>
          </a:p>
        </p:txBody>
      </p:sp>
      <p:grpSp>
        <p:nvGrpSpPr>
          <p:cNvPr id="7174" name="Group 6"/>
          <p:cNvGrpSpPr>
            <a:grpSpLocks/>
          </p:cNvGrpSpPr>
          <p:nvPr/>
        </p:nvGrpSpPr>
        <p:grpSpPr bwMode="auto">
          <a:xfrm>
            <a:off x="279400" y="152400"/>
            <a:ext cx="8682038" cy="1595438"/>
            <a:chOff x="176" y="96"/>
            <a:chExt cx="5469" cy="1005"/>
          </a:xfrm>
        </p:grpSpPr>
        <p:sp>
          <p:nvSpPr>
            <p:cNvPr id="7175" name="Line 7"/>
            <p:cNvSpPr>
              <a:spLocks noChangeShapeType="1"/>
            </p:cNvSpPr>
            <p:nvPr/>
          </p:nvSpPr>
          <p:spPr bwMode="auto">
            <a:xfrm flipH="1">
              <a:off x="285" y="1102"/>
              <a:ext cx="5235" cy="0"/>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6" name="Rectangle 8"/>
            <p:cNvSpPr>
              <a:spLocks noChangeArrowheads="1"/>
            </p:cNvSpPr>
            <p:nvPr/>
          </p:nvSpPr>
          <p:spPr bwMode="auto">
            <a:xfrm>
              <a:off x="5504" y="96"/>
              <a:ext cx="141" cy="141"/>
            </a:xfrm>
            <a:prstGeom prst="rect">
              <a:avLst/>
            </a:prstGeom>
            <a:solidFill>
              <a:srgbClr val="660000"/>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7" name="Rectangle 9"/>
            <p:cNvSpPr>
              <a:spLocks noChangeArrowheads="1"/>
            </p:cNvSpPr>
            <p:nvPr/>
          </p:nvSpPr>
          <p:spPr bwMode="auto">
            <a:xfrm>
              <a:off x="176" y="96"/>
              <a:ext cx="5323" cy="141"/>
            </a:xfrm>
            <a:prstGeom prst="rect">
              <a:avLst/>
            </a:prstGeom>
            <a:solidFill>
              <a:srgbClr val="999966"/>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8" name="Rectangle 10"/>
            <p:cNvSpPr>
              <a:spLocks noChangeArrowheads="1"/>
            </p:cNvSpPr>
            <p:nvPr/>
          </p:nvSpPr>
          <p:spPr bwMode="auto">
            <a:xfrm>
              <a:off x="176" y="240"/>
              <a:ext cx="5323" cy="85"/>
            </a:xfrm>
            <a:prstGeom prst="rect">
              <a:avLst/>
            </a:prstGeom>
            <a:solidFill>
              <a:srgbClr val="660000"/>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9" name="Rectangle 11"/>
            <p:cNvSpPr>
              <a:spLocks noChangeArrowheads="1"/>
            </p:cNvSpPr>
            <p:nvPr/>
          </p:nvSpPr>
          <p:spPr bwMode="auto">
            <a:xfrm>
              <a:off x="5504" y="241"/>
              <a:ext cx="141" cy="83"/>
            </a:xfrm>
            <a:prstGeom prst="rect">
              <a:avLst/>
            </a:prstGeom>
            <a:solidFill>
              <a:srgbClr val="999966"/>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47" r:id="rId12"/>
  </p:sldLayoutIdLst>
  <p:txStyles>
    <p:titleStyle>
      <a:lvl1pPr algn="l" defTabSz="457200" rtl="0" fontAlgn="base">
        <a:spcBef>
          <a:spcPct val="0"/>
        </a:spcBef>
        <a:spcAft>
          <a:spcPct val="0"/>
        </a:spcAft>
        <a:buClr>
          <a:srgbClr val="000000"/>
        </a:buClr>
        <a:buSzPct val="100000"/>
        <a:buFont typeface="Times New Roman" pitchFamily="16" charset="0"/>
        <a:defRPr sz="4400">
          <a:solidFill>
            <a:srgbClr val="420000"/>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4400">
          <a:solidFill>
            <a:srgbClr val="420000"/>
          </a:solidFill>
          <a:latin typeface="Times New Roman" pitchFamily="16" charset="0"/>
          <a:ea typeface="Microsoft YaHei" charset="-122"/>
        </a:defRPr>
      </a:lvl2pPr>
      <a:lvl3pPr marL="1143000" indent="-228600" algn="l" defTabSz="457200" rtl="0" fontAlgn="base">
        <a:spcBef>
          <a:spcPct val="0"/>
        </a:spcBef>
        <a:spcAft>
          <a:spcPct val="0"/>
        </a:spcAft>
        <a:buClr>
          <a:srgbClr val="000000"/>
        </a:buClr>
        <a:buSzPct val="100000"/>
        <a:buFont typeface="Times New Roman" pitchFamily="16" charset="0"/>
        <a:defRPr sz="4400">
          <a:solidFill>
            <a:srgbClr val="420000"/>
          </a:solidFill>
          <a:latin typeface="Times New Roman" pitchFamily="16" charset="0"/>
          <a:ea typeface="Microsoft YaHei" charset="-122"/>
        </a:defRPr>
      </a:lvl3pPr>
      <a:lvl4pPr marL="1600200" indent="-228600" algn="l" defTabSz="457200" rtl="0" fontAlgn="base">
        <a:spcBef>
          <a:spcPct val="0"/>
        </a:spcBef>
        <a:spcAft>
          <a:spcPct val="0"/>
        </a:spcAft>
        <a:buClr>
          <a:srgbClr val="000000"/>
        </a:buClr>
        <a:buSzPct val="100000"/>
        <a:buFont typeface="Times New Roman" pitchFamily="16" charset="0"/>
        <a:defRPr sz="4400">
          <a:solidFill>
            <a:srgbClr val="420000"/>
          </a:solidFill>
          <a:latin typeface="Times New Roman" pitchFamily="16" charset="0"/>
          <a:ea typeface="Microsoft YaHei" charset="-122"/>
        </a:defRPr>
      </a:lvl4pPr>
      <a:lvl5pPr marL="2057400" indent="-228600" algn="l" defTabSz="457200" rtl="0" fontAlgn="base">
        <a:spcBef>
          <a:spcPct val="0"/>
        </a:spcBef>
        <a:spcAft>
          <a:spcPct val="0"/>
        </a:spcAft>
        <a:buClr>
          <a:srgbClr val="000000"/>
        </a:buClr>
        <a:buSzPct val="100000"/>
        <a:buFont typeface="Times New Roman" pitchFamily="16" charset="0"/>
        <a:defRPr sz="4400">
          <a:solidFill>
            <a:srgbClr val="420000"/>
          </a:solidFill>
          <a:latin typeface="Times New Roman" pitchFamily="16" charset="0"/>
          <a:ea typeface="Microsoft YaHei" charset="-122"/>
        </a:defRPr>
      </a:lvl5pPr>
      <a:lvl6pPr marL="2514600" indent="-228600" algn="l" defTabSz="457200" rtl="0" fontAlgn="base">
        <a:spcBef>
          <a:spcPct val="0"/>
        </a:spcBef>
        <a:spcAft>
          <a:spcPct val="0"/>
        </a:spcAft>
        <a:buClr>
          <a:srgbClr val="000000"/>
        </a:buClr>
        <a:buSzPct val="100000"/>
        <a:buFont typeface="Times New Roman" pitchFamily="16" charset="0"/>
        <a:defRPr sz="4400">
          <a:solidFill>
            <a:srgbClr val="420000"/>
          </a:solidFill>
          <a:latin typeface="Times New Roman" pitchFamily="16" charset="0"/>
          <a:ea typeface="Microsoft YaHei" charset="-122"/>
        </a:defRPr>
      </a:lvl6pPr>
      <a:lvl7pPr marL="2971800" indent="-228600" algn="l" defTabSz="457200" rtl="0" fontAlgn="base">
        <a:spcBef>
          <a:spcPct val="0"/>
        </a:spcBef>
        <a:spcAft>
          <a:spcPct val="0"/>
        </a:spcAft>
        <a:buClr>
          <a:srgbClr val="000000"/>
        </a:buClr>
        <a:buSzPct val="100000"/>
        <a:buFont typeface="Times New Roman" pitchFamily="16" charset="0"/>
        <a:defRPr sz="4400">
          <a:solidFill>
            <a:srgbClr val="420000"/>
          </a:solidFill>
          <a:latin typeface="Times New Roman" pitchFamily="16" charset="0"/>
          <a:ea typeface="Microsoft YaHei" charset="-122"/>
        </a:defRPr>
      </a:lvl7pPr>
      <a:lvl8pPr marL="3429000" indent="-228600" algn="l" defTabSz="457200" rtl="0" fontAlgn="base">
        <a:spcBef>
          <a:spcPct val="0"/>
        </a:spcBef>
        <a:spcAft>
          <a:spcPct val="0"/>
        </a:spcAft>
        <a:buClr>
          <a:srgbClr val="000000"/>
        </a:buClr>
        <a:buSzPct val="100000"/>
        <a:buFont typeface="Times New Roman" pitchFamily="16" charset="0"/>
        <a:defRPr sz="4400">
          <a:solidFill>
            <a:srgbClr val="420000"/>
          </a:solidFill>
          <a:latin typeface="Times New Roman" pitchFamily="16" charset="0"/>
          <a:ea typeface="Microsoft YaHei" charset="-122"/>
        </a:defRPr>
      </a:lvl8pPr>
      <a:lvl9pPr marL="3886200" indent="-228600" algn="l" defTabSz="457200" rtl="0" fontAlgn="base">
        <a:spcBef>
          <a:spcPct val="0"/>
        </a:spcBef>
        <a:spcAft>
          <a:spcPct val="0"/>
        </a:spcAft>
        <a:buClr>
          <a:srgbClr val="000000"/>
        </a:buClr>
        <a:buSzPct val="100000"/>
        <a:buFont typeface="Times New Roman" pitchFamily="16" charset="0"/>
        <a:defRPr sz="4400">
          <a:solidFill>
            <a:srgbClr val="420000"/>
          </a:solidFill>
          <a:latin typeface="Times New Roman" pitchFamily="16" charset="0"/>
          <a:ea typeface="Microsoft YaHei" charset="-122"/>
        </a:defRPr>
      </a:lvl9pPr>
    </p:titleStyle>
    <p:bodyStyle>
      <a:lvl1pPr marL="342900" indent="-342900" algn="l" defTabSz="457200"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81000" y="990600"/>
            <a:ext cx="76200" cy="5105400"/>
          </a:xfrm>
          <a:prstGeom prst="rect">
            <a:avLst/>
          </a:prstGeom>
          <a:solidFill>
            <a:srgbClr val="66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4" name="Rectangle 2"/>
          <p:cNvSpPr>
            <a:spLocks noGrp="1" noChangeArrowheads="1"/>
          </p:cNvSpPr>
          <p:nvPr>
            <p:ph type="title"/>
          </p:nvPr>
        </p:nvSpPr>
        <p:spPr bwMode="auto">
          <a:xfrm>
            <a:off x="762000" y="1371600"/>
            <a:ext cx="7691438" cy="2052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8195" name="Rectangle 3"/>
          <p:cNvSpPr>
            <a:spLocks noGrp="1" noChangeArrowheads="1"/>
          </p:cNvSpPr>
          <p:nvPr/>
        </p:nvSpPr>
        <p:spPr bwMode="auto">
          <a:xfrm>
            <a:off x="762000" y="3765550"/>
            <a:ext cx="7691438" cy="2052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ts val="700"/>
              </a:spcBef>
            </a:pPr>
            <a:r>
              <a:rPr lang="en-GB" sz="2800">
                <a:solidFill>
                  <a:srgbClr val="000000"/>
                </a:solidFill>
              </a:rPr>
              <a:t>Click to add Text</a:t>
            </a:r>
          </a:p>
        </p:txBody>
      </p:sp>
      <p:sp>
        <p:nvSpPr>
          <p:cNvPr id="8196" name="Rectangle 4"/>
          <p:cNvSpPr>
            <a:spLocks noGrp="1" noChangeArrowheads="1"/>
          </p:cNvSpPr>
          <p:nvPr>
            <p:ph type="dt"/>
          </p:nvPr>
        </p:nvSpPr>
        <p:spPr bwMode="auto">
          <a:xfrm>
            <a:off x="457200" y="6248400"/>
            <a:ext cx="21288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2725">
              <a:buClrTx/>
              <a:buSzPct val="45000"/>
              <a:buFontTx/>
              <a:buNone/>
              <a:tabLst>
                <a:tab pos="457200" algn="l"/>
                <a:tab pos="914400" algn="l"/>
                <a:tab pos="1371600" algn="l"/>
                <a:tab pos="1828800" algn="l"/>
              </a:tabLst>
              <a:defRPr sz="1000">
                <a:solidFill>
                  <a:srgbClr val="000000"/>
                </a:solidFill>
                <a:latin typeface="+mj-lt"/>
              </a:defRPr>
            </a:lvl1pPr>
          </a:lstStyle>
          <a:p>
            <a:endParaRPr lang="en-US"/>
          </a:p>
        </p:txBody>
      </p:sp>
      <p:sp>
        <p:nvSpPr>
          <p:cNvPr id="8197" name="Rectangle 5"/>
          <p:cNvSpPr>
            <a:spLocks noGrp="1" noChangeArrowheads="1"/>
          </p:cNvSpPr>
          <p:nvPr>
            <p:ph type="ftr"/>
          </p:nvPr>
        </p:nvSpPr>
        <p:spPr bwMode="auto">
          <a:xfrm>
            <a:off x="3124200" y="6248400"/>
            <a:ext cx="28908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2725" algn="ctr">
              <a:buClrTx/>
              <a:buSzPct val="45000"/>
              <a:buFontTx/>
              <a:buNone/>
              <a:tabLst>
                <a:tab pos="457200" algn="l"/>
                <a:tab pos="914400" algn="l"/>
                <a:tab pos="1371600" algn="l"/>
                <a:tab pos="1828800" algn="l"/>
                <a:tab pos="2286000" algn="l"/>
                <a:tab pos="2743200" algn="l"/>
              </a:tabLst>
              <a:defRPr sz="1000">
                <a:solidFill>
                  <a:srgbClr val="000000"/>
                </a:solidFill>
                <a:latin typeface="+mj-lt"/>
              </a:defRPr>
            </a:lvl1pPr>
          </a:lstStyle>
          <a:p>
            <a:endParaRPr lang="en-US"/>
          </a:p>
        </p:txBody>
      </p:sp>
      <p:sp>
        <p:nvSpPr>
          <p:cNvPr id="8198" name="Rectangle 6"/>
          <p:cNvSpPr>
            <a:spLocks noGrp="1" noChangeArrowheads="1"/>
          </p:cNvSpPr>
          <p:nvPr>
            <p:ph type="sldNum"/>
          </p:nvPr>
        </p:nvSpPr>
        <p:spPr bwMode="auto">
          <a:xfrm>
            <a:off x="6553200" y="6248400"/>
            <a:ext cx="21288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2725" algn="r">
              <a:buClrTx/>
              <a:buSzPct val="45000"/>
              <a:buFontTx/>
              <a:buNone/>
              <a:tabLst>
                <a:tab pos="457200" algn="l"/>
                <a:tab pos="914400" algn="l"/>
                <a:tab pos="1371600" algn="l"/>
                <a:tab pos="1828800" algn="l"/>
              </a:tabLst>
              <a:defRPr sz="1000" b="1">
                <a:solidFill>
                  <a:srgbClr val="000000"/>
                </a:solidFill>
                <a:latin typeface="+mj-lt"/>
              </a:defRPr>
            </a:lvl1pPr>
          </a:lstStyle>
          <a:p>
            <a:fld id="{E2FBE780-0491-42E1-A7B9-334CFF979A87}" type="slidenum">
              <a:rPr lang="en-US"/>
              <a:pPr/>
              <a:t>‹#›</a:t>
            </a:fld>
            <a:endParaRPr lang="en-US"/>
          </a:p>
        </p:txBody>
      </p:sp>
      <p:grpSp>
        <p:nvGrpSpPr>
          <p:cNvPr id="8199" name="Group 7"/>
          <p:cNvGrpSpPr>
            <a:grpSpLocks/>
          </p:cNvGrpSpPr>
          <p:nvPr/>
        </p:nvGrpSpPr>
        <p:grpSpPr bwMode="auto">
          <a:xfrm>
            <a:off x="381000" y="304800"/>
            <a:ext cx="8386763" cy="5786438"/>
            <a:chOff x="240" y="192"/>
            <a:chExt cx="5283" cy="3645"/>
          </a:xfrm>
        </p:grpSpPr>
        <p:sp>
          <p:nvSpPr>
            <p:cNvPr id="8200" name="Rectangle 8"/>
            <p:cNvSpPr>
              <a:spLocks noChangeArrowheads="1"/>
            </p:cNvSpPr>
            <p:nvPr/>
          </p:nvSpPr>
          <p:spPr bwMode="auto">
            <a:xfrm flipV="1">
              <a:off x="5236" y="192"/>
              <a:ext cx="285" cy="285"/>
            </a:xfrm>
            <a:prstGeom prst="rect">
              <a:avLst/>
            </a:prstGeom>
            <a:solidFill>
              <a:srgbClr val="660000"/>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endParaRPr lang="en-US"/>
            </a:p>
          </p:txBody>
        </p:sp>
        <p:sp>
          <p:nvSpPr>
            <p:cNvPr id="8201" name="Rectangle 9"/>
            <p:cNvSpPr>
              <a:spLocks noChangeArrowheads="1"/>
            </p:cNvSpPr>
            <p:nvPr/>
          </p:nvSpPr>
          <p:spPr bwMode="auto">
            <a:xfrm flipV="1">
              <a:off x="240" y="192"/>
              <a:ext cx="5001" cy="285"/>
            </a:xfrm>
            <a:prstGeom prst="rect">
              <a:avLst/>
            </a:prstGeom>
            <a:solidFill>
              <a:srgbClr val="999966"/>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02" name="Rectangle 10"/>
            <p:cNvSpPr>
              <a:spLocks noChangeArrowheads="1"/>
            </p:cNvSpPr>
            <p:nvPr/>
          </p:nvSpPr>
          <p:spPr bwMode="auto">
            <a:xfrm flipV="1">
              <a:off x="240" y="480"/>
              <a:ext cx="5001" cy="141"/>
            </a:xfrm>
            <a:prstGeom prst="rect">
              <a:avLst/>
            </a:prstGeom>
            <a:solidFill>
              <a:srgbClr val="660000"/>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endParaRPr lang="en-US"/>
            </a:p>
          </p:txBody>
        </p:sp>
        <p:sp>
          <p:nvSpPr>
            <p:cNvPr id="8203" name="Rectangle 11"/>
            <p:cNvSpPr>
              <a:spLocks noChangeArrowheads="1"/>
            </p:cNvSpPr>
            <p:nvPr/>
          </p:nvSpPr>
          <p:spPr bwMode="auto">
            <a:xfrm flipV="1">
              <a:off x="5242" y="480"/>
              <a:ext cx="279" cy="141"/>
            </a:xfrm>
            <a:prstGeom prst="rect">
              <a:avLst/>
            </a:prstGeom>
            <a:solidFill>
              <a:srgbClr val="999966"/>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04" name="Line 12"/>
            <p:cNvSpPr>
              <a:spLocks noChangeShapeType="1"/>
            </p:cNvSpPr>
            <p:nvPr/>
          </p:nvSpPr>
          <p:spPr bwMode="auto">
            <a:xfrm flipH="1">
              <a:off x="477" y="2256"/>
              <a:ext cx="4851" cy="0"/>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05" name="Rectangle 13"/>
            <p:cNvSpPr>
              <a:spLocks noChangeArrowheads="1"/>
            </p:cNvSpPr>
            <p:nvPr/>
          </p:nvSpPr>
          <p:spPr bwMode="auto">
            <a:xfrm>
              <a:off x="240" y="192"/>
              <a:ext cx="5283" cy="3645"/>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457200" rtl="0" fontAlgn="base">
        <a:spcBef>
          <a:spcPct val="0"/>
        </a:spcBef>
        <a:spcAft>
          <a:spcPct val="0"/>
        </a:spcAft>
        <a:buClr>
          <a:srgbClr val="000000"/>
        </a:buClr>
        <a:buSzPct val="100000"/>
        <a:buFont typeface="Times New Roman" pitchFamily="16" charset="0"/>
        <a:defRPr sz="5400">
          <a:solidFill>
            <a:srgbClr val="420000"/>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5400">
          <a:solidFill>
            <a:srgbClr val="420000"/>
          </a:solidFill>
          <a:latin typeface="Times New Roman" pitchFamily="16" charset="0"/>
          <a:ea typeface="Microsoft YaHei" charset="-122"/>
        </a:defRPr>
      </a:lvl2pPr>
      <a:lvl3pPr marL="1143000" indent="-228600" algn="l" defTabSz="457200" rtl="0" fontAlgn="base">
        <a:spcBef>
          <a:spcPct val="0"/>
        </a:spcBef>
        <a:spcAft>
          <a:spcPct val="0"/>
        </a:spcAft>
        <a:buClr>
          <a:srgbClr val="000000"/>
        </a:buClr>
        <a:buSzPct val="100000"/>
        <a:buFont typeface="Times New Roman" pitchFamily="16" charset="0"/>
        <a:defRPr sz="5400">
          <a:solidFill>
            <a:srgbClr val="420000"/>
          </a:solidFill>
          <a:latin typeface="Times New Roman" pitchFamily="16" charset="0"/>
          <a:ea typeface="Microsoft YaHei" charset="-122"/>
        </a:defRPr>
      </a:lvl3pPr>
      <a:lvl4pPr marL="1600200" indent="-228600" algn="l" defTabSz="457200" rtl="0" fontAlgn="base">
        <a:spcBef>
          <a:spcPct val="0"/>
        </a:spcBef>
        <a:spcAft>
          <a:spcPct val="0"/>
        </a:spcAft>
        <a:buClr>
          <a:srgbClr val="000000"/>
        </a:buClr>
        <a:buSzPct val="100000"/>
        <a:buFont typeface="Times New Roman" pitchFamily="16" charset="0"/>
        <a:defRPr sz="5400">
          <a:solidFill>
            <a:srgbClr val="420000"/>
          </a:solidFill>
          <a:latin typeface="Times New Roman" pitchFamily="16" charset="0"/>
          <a:ea typeface="Microsoft YaHei" charset="-122"/>
        </a:defRPr>
      </a:lvl4pPr>
      <a:lvl5pPr marL="2057400" indent="-228600" algn="l" defTabSz="457200" rtl="0" fontAlgn="base">
        <a:spcBef>
          <a:spcPct val="0"/>
        </a:spcBef>
        <a:spcAft>
          <a:spcPct val="0"/>
        </a:spcAft>
        <a:buClr>
          <a:srgbClr val="000000"/>
        </a:buClr>
        <a:buSzPct val="100000"/>
        <a:buFont typeface="Times New Roman" pitchFamily="16" charset="0"/>
        <a:defRPr sz="5400">
          <a:solidFill>
            <a:srgbClr val="420000"/>
          </a:solidFill>
          <a:latin typeface="Times New Roman" pitchFamily="16" charset="0"/>
          <a:ea typeface="Microsoft YaHei" charset="-122"/>
        </a:defRPr>
      </a:lvl5pPr>
      <a:lvl6pPr marL="2514600" indent="-228600" algn="l" defTabSz="457200" rtl="0" fontAlgn="base">
        <a:spcBef>
          <a:spcPct val="0"/>
        </a:spcBef>
        <a:spcAft>
          <a:spcPct val="0"/>
        </a:spcAft>
        <a:buClr>
          <a:srgbClr val="000000"/>
        </a:buClr>
        <a:buSzPct val="100000"/>
        <a:buFont typeface="Times New Roman" pitchFamily="16" charset="0"/>
        <a:defRPr sz="5400">
          <a:solidFill>
            <a:srgbClr val="420000"/>
          </a:solidFill>
          <a:latin typeface="Times New Roman" pitchFamily="16" charset="0"/>
          <a:ea typeface="Microsoft YaHei" charset="-122"/>
        </a:defRPr>
      </a:lvl6pPr>
      <a:lvl7pPr marL="2971800" indent="-228600" algn="l" defTabSz="457200" rtl="0" fontAlgn="base">
        <a:spcBef>
          <a:spcPct val="0"/>
        </a:spcBef>
        <a:spcAft>
          <a:spcPct val="0"/>
        </a:spcAft>
        <a:buClr>
          <a:srgbClr val="000000"/>
        </a:buClr>
        <a:buSzPct val="100000"/>
        <a:buFont typeface="Times New Roman" pitchFamily="16" charset="0"/>
        <a:defRPr sz="5400">
          <a:solidFill>
            <a:srgbClr val="420000"/>
          </a:solidFill>
          <a:latin typeface="Times New Roman" pitchFamily="16" charset="0"/>
          <a:ea typeface="Microsoft YaHei" charset="-122"/>
        </a:defRPr>
      </a:lvl7pPr>
      <a:lvl8pPr marL="3429000" indent="-228600" algn="l" defTabSz="457200" rtl="0" fontAlgn="base">
        <a:spcBef>
          <a:spcPct val="0"/>
        </a:spcBef>
        <a:spcAft>
          <a:spcPct val="0"/>
        </a:spcAft>
        <a:buClr>
          <a:srgbClr val="000000"/>
        </a:buClr>
        <a:buSzPct val="100000"/>
        <a:buFont typeface="Times New Roman" pitchFamily="16" charset="0"/>
        <a:defRPr sz="5400">
          <a:solidFill>
            <a:srgbClr val="420000"/>
          </a:solidFill>
          <a:latin typeface="Times New Roman" pitchFamily="16" charset="0"/>
          <a:ea typeface="Microsoft YaHei" charset="-122"/>
        </a:defRPr>
      </a:lvl8pPr>
      <a:lvl9pPr marL="3886200" indent="-228600" algn="l" defTabSz="457200" rtl="0" fontAlgn="base">
        <a:spcBef>
          <a:spcPct val="0"/>
        </a:spcBef>
        <a:spcAft>
          <a:spcPct val="0"/>
        </a:spcAft>
        <a:buClr>
          <a:srgbClr val="000000"/>
        </a:buClr>
        <a:buSzPct val="100000"/>
        <a:buFont typeface="Times New Roman" pitchFamily="16" charset="0"/>
        <a:defRPr sz="5400">
          <a:solidFill>
            <a:srgbClr val="420000"/>
          </a:solidFill>
          <a:latin typeface="Times New Roman" pitchFamily="16" charset="0"/>
          <a:ea typeface="Microsoft YaHei" charset="-122"/>
        </a:defRPr>
      </a:lvl9pPr>
    </p:titleStyle>
    <p:bodyStyle>
      <a:lvl1pPr marL="342900" indent="-342900" algn="l" defTabSz="457200"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ctr" defTabSz="457200" rtl="0" fontAlgn="base">
        <a:spcBef>
          <a:spcPts val="700"/>
        </a:spcBef>
        <a:spcAft>
          <a:spcPct val="0"/>
        </a:spcAft>
        <a:buClr>
          <a:srgbClr val="000000"/>
        </a:buClr>
        <a:buSzPct val="100000"/>
        <a:buFont typeface="Times New Roman" pitchFamily="16" charset="0"/>
        <a:defRPr sz="2800">
          <a:solidFill>
            <a:srgbClr val="000000"/>
          </a:solidFill>
          <a:latin typeface="+mj-lt"/>
          <a:ea typeface="+mn-ea"/>
        </a:defRPr>
      </a:lvl2pPr>
      <a:lvl3pPr marL="1143000" indent="-228600" algn="ctr" defTabSz="457200" rtl="0" fontAlgn="base">
        <a:spcBef>
          <a:spcPts val="600"/>
        </a:spcBef>
        <a:spcAft>
          <a:spcPct val="0"/>
        </a:spcAft>
        <a:buClr>
          <a:srgbClr val="000000"/>
        </a:buClr>
        <a:buSzPct val="100000"/>
        <a:buFont typeface="Times New Roman" pitchFamily="16" charset="0"/>
        <a:defRPr sz="2400">
          <a:solidFill>
            <a:srgbClr val="000000"/>
          </a:solidFill>
          <a:latin typeface="+mj-lt"/>
          <a:ea typeface="+mn-ea"/>
        </a:defRPr>
      </a:lvl3pPr>
      <a:lvl4pPr marL="16002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j-lt"/>
          <a:ea typeface="+mn-ea"/>
        </a:defRPr>
      </a:lvl4pPr>
      <a:lvl5pPr marL="20574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j-lt"/>
          <a:ea typeface="+mn-ea"/>
        </a:defRPr>
      </a:lvl5pPr>
      <a:lvl6pPr marL="25146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j-lt"/>
          <a:ea typeface="+mn-ea"/>
        </a:defRPr>
      </a:lvl6pPr>
      <a:lvl7pPr marL="29718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j-lt"/>
          <a:ea typeface="+mn-ea"/>
        </a:defRPr>
      </a:lvl7pPr>
      <a:lvl8pPr marL="34290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j-lt"/>
          <a:ea typeface="+mn-ea"/>
        </a:defRPr>
      </a:lvl8pPr>
      <a:lvl9pPr marL="38862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15.xml"/><Relationship Id="rId5" Type="http://schemas.openxmlformats.org/officeDocument/2006/relationships/image" Target="../media/image34.jpeg"/><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685800" y="2130425"/>
            <a:ext cx="7772400" cy="147002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ffectLst>
                  <a:outerShdw blurRad="38100" dist="38100" dir="2700000" algn="tl">
                    <a:srgbClr val="000000"/>
                  </a:outerShdw>
                </a:effectLst>
              </a:rPr>
              <a:t>The Gilded Age</a:t>
            </a:r>
            <a:br>
              <a:rPr lang="en-US">
                <a:effectLst>
                  <a:outerShdw blurRad="38100" dist="38100" dir="2700000" algn="tl">
                    <a:srgbClr val="000000"/>
                  </a:outerShdw>
                </a:effectLst>
              </a:rPr>
            </a:br>
            <a:r>
              <a:rPr lang="en-US">
                <a:effectLst>
                  <a:outerShdw blurRad="38100" dist="38100" dir="2700000" algn="tl">
                    <a:srgbClr val="000000"/>
                  </a:outerShdw>
                </a:effectLst>
              </a:rPr>
              <a:t>1877-1900</a:t>
            </a:r>
          </a:p>
        </p:txBody>
      </p:sp>
      <p:sp>
        <p:nvSpPr>
          <p:cNvPr id="10242" name="Rectangle 2"/>
          <p:cNvSpPr>
            <a:spLocks noGrp="1" noChangeArrowheads="1"/>
          </p:cNvSpPr>
          <p:nvPr>
            <p:ph type="subTitle" idx="4294967295"/>
          </p:nvPr>
        </p:nvSpPr>
        <p:spPr bwMode="auto">
          <a:xfrm>
            <a:off x="1371600" y="3886200"/>
            <a:ext cx="6400800" cy="1752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algn="ctr">
              <a:lnSpc>
                <a:spcPct val="80000"/>
              </a:lnSpc>
              <a:spcBef>
                <a:spcPts val="500"/>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1600"/>
              <a:t>"</a:t>
            </a:r>
            <a:r>
              <a:rPr lang="en-US" sz="2000"/>
              <a:t>The golden gleam of the gilded surface hides the cheapness of the metal underneath."</a:t>
            </a:r>
            <a:br>
              <a:rPr lang="en-US" sz="2000"/>
            </a:br>
            <a:r>
              <a:rPr lang="en-US" sz="2000"/>
              <a:t>-Mark Twain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10242">
                                            <p:txEl>
                                              <p:pRg st="0" end="0"/>
                                            </p:txEl>
                                          </p:spTgt>
                                        </p:tgtEl>
                                        <p:attrNameLst>
                                          <p:attrName>style.visibility</p:attrName>
                                        </p:attrNameLst>
                                      </p:cBhvr>
                                      <p:to>
                                        <p:strVal val="visible"/>
                                      </p:to>
                                    </p:set>
                                    <p:animEffect transition="in" filter="checkerboard(across)">
                                      <p:cBhvr additive="repl">
                                        <p:cTn id="7" dur="500"/>
                                        <p:tgtEl>
                                          <p:spTgt spid="102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title" idx="4294967295"/>
          </p:nvPr>
        </p:nvSpPr>
        <p:spPr>
          <a:xfrm>
            <a:off x="457200" y="274638"/>
            <a:ext cx="8229600" cy="1143000"/>
          </a:xfrm>
          <a:ln/>
        </p:spPr>
        <p:txBody>
          <a:bodyPr/>
          <a:lstStyle/>
          <a:p>
            <a:endParaRPr lang="en-US"/>
          </a:p>
        </p:txBody>
      </p:sp>
      <p:sp>
        <p:nvSpPr>
          <p:cNvPr id="19458" name="Rectangle 2"/>
          <p:cNvSpPr>
            <a:spLocks noGrp="1" noChangeArrowheads="1"/>
          </p:cNvSpPr>
          <p:nvPr>
            <p:ph type="body" idx="1"/>
          </p:nvPr>
        </p:nvSpPr>
        <p:spPr>
          <a:xfrm>
            <a:off x="457200" y="1600200"/>
            <a:ext cx="8229600" cy="4525963"/>
          </a:xfrm>
          <a:ln/>
        </p:spPr>
        <p:txBody>
          <a:bodyPr/>
          <a:lstStyle/>
          <a:p>
            <a:pPr marL="0" indent="0">
              <a:lnSpc>
                <a:spcPct val="90000"/>
              </a:lnSpc>
              <a:spcBef>
                <a:spcPts val="650"/>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600" dirty="0"/>
              <a:t>- Exxon-Mobil?</a:t>
            </a:r>
          </a:p>
          <a:p>
            <a:pPr marL="0" indent="0">
              <a:lnSpc>
                <a:spcPct val="90000"/>
              </a:lnSpc>
              <a:spcBef>
                <a:spcPts val="650"/>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600" dirty="0"/>
              <a:t>- Wal-Mart?</a:t>
            </a:r>
          </a:p>
          <a:p>
            <a:pPr marL="0" indent="0">
              <a:lnSpc>
                <a:spcPct val="90000"/>
              </a:lnSpc>
              <a:spcBef>
                <a:spcPts val="650"/>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600" dirty="0"/>
              <a:t>- GM?</a:t>
            </a:r>
          </a:p>
          <a:p>
            <a:pPr marL="0" indent="0">
              <a:lnSpc>
                <a:spcPct val="90000"/>
              </a:lnSpc>
              <a:spcBef>
                <a:spcPts val="650"/>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600" dirty="0"/>
              <a:t>- Microsoft?</a:t>
            </a:r>
          </a:p>
          <a:p>
            <a:pPr marL="0" indent="0">
              <a:lnSpc>
                <a:spcPct val="90000"/>
              </a:lnSpc>
              <a:spcBef>
                <a:spcPts val="650"/>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600" dirty="0"/>
              <a:t>-Which one do you think is the largest?</a:t>
            </a:r>
          </a:p>
          <a:p>
            <a:pPr marL="0" indent="0">
              <a:lnSpc>
                <a:spcPct val="90000"/>
              </a:lnSpc>
              <a:spcBef>
                <a:spcPts val="650"/>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600" dirty="0"/>
              <a:t>-Who used to own Microsoft </a:t>
            </a:r>
          </a:p>
          <a:p>
            <a:pPr marL="0" indent="0">
              <a:lnSpc>
                <a:spcPct val="90000"/>
              </a:lnSpc>
              <a:spcBef>
                <a:spcPts val="650"/>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600" dirty="0"/>
              <a:t>-How much money does he have?</a:t>
            </a:r>
          </a:p>
          <a:p>
            <a:pPr marL="0" indent="0">
              <a:lnSpc>
                <a:spcPct val="90000"/>
              </a:lnSpc>
              <a:spcBef>
                <a:spcPts val="650"/>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600" dirty="0"/>
              <a:t>-At his </a:t>
            </a:r>
            <a:r>
              <a:rPr lang="en-US" sz="2600" dirty="0" err="1" smtClean="0"/>
              <a:t>hight</a:t>
            </a:r>
            <a:r>
              <a:rPr lang="en-US" sz="2600" dirty="0" smtClean="0"/>
              <a:t> </a:t>
            </a:r>
            <a:r>
              <a:rPr lang="en-US" sz="2600" dirty="0"/>
              <a:t>he had 100,000,000,000</a:t>
            </a:r>
          </a:p>
        </p:txBody>
      </p:sp>
    </p:spTree>
  </p:cSld>
  <p:clrMapOvr>
    <a:masterClrMapping/>
  </p:clrMapOvr>
  <p:transition/>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19458">
                                            <p:txEl>
                                              <p:pRg st="0" end="0"/>
                                            </p:txEl>
                                          </p:spTgt>
                                        </p:tgtEl>
                                        <p:attrNameLst>
                                          <p:attrName>style.visibility</p:attrName>
                                        </p:attrNameLst>
                                      </p:cBhvr>
                                      <p:to>
                                        <p:strVal val="visible"/>
                                      </p:to>
                                    </p:set>
                                    <p:animEffect transition="in" filter="checkerboard(across)">
                                      <p:cBhvr additive="repl">
                                        <p:cTn id="7" dur="500"/>
                                        <p:tgtEl>
                                          <p:spTgt spid="194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19458">
                                            <p:txEl>
                                              <p:pRg st="1" end="1"/>
                                            </p:txEl>
                                          </p:spTgt>
                                        </p:tgtEl>
                                        <p:attrNameLst>
                                          <p:attrName>style.visibility</p:attrName>
                                        </p:attrNameLst>
                                      </p:cBhvr>
                                      <p:to>
                                        <p:strVal val="visible"/>
                                      </p:to>
                                    </p:set>
                                    <p:animEffect transition="in" filter="checkerboard(across)">
                                      <p:cBhvr additive="repl">
                                        <p:cTn id="12" dur="500"/>
                                        <p:tgtEl>
                                          <p:spTgt spid="194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19458">
                                            <p:txEl>
                                              <p:pRg st="2" end="2"/>
                                            </p:txEl>
                                          </p:spTgt>
                                        </p:tgtEl>
                                        <p:attrNameLst>
                                          <p:attrName>style.visibility</p:attrName>
                                        </p:attrNameLst>
                                      </p:cBhvr>
                                      <p:to>
                                        <p:strVal val="visible"/>
                                      </p:to>
                                    </p:set>
                                    <p:animEffect transition="in" filter="checkerboard(across)">
                                      <p:cBhvr additive="repl">
                                        <p:cTn id="17" dur="500"/>
                                        <p:tgtEl>
                                          <p:spTgt spid="1945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19458">
                                            <p:txEl>
                                              <p:pRg st="3" end="3"/>
                                            </p:txEl>
                                          </p:spTgt>
                                        </p:tgtEl>
                                        <p:attrNameLst>
                                          <p:attrName>style.visibility</p:attrName>
                                        </p:attrNameLst>
                                      </p:cBhvr>
                                      <p:to>
                                        <p:strVal val="visible"/>
                                      </p:to>
                                    </p:set>
                                    <p:animEffect transition="in" filter="checkerboard(across)">
                                      <p:cBhvr additive="repl">
                                        <p:cTn id="22" dur="500"/>
                                        <p:tgtEl>
                                          <p:spTgt spid="1945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additive="repl">
                                        <p:cTn id="26" dur="1" fill="hold">
                                          <p:stCondLst>
                                            <p:cond delay="0"/>
                                          </p:stCondLst>
                                        </p:cTn>
                                        <p:tgtEl>
                                          <p:spTgt spid="19458">
                                            <p:txEl>
                                              <p:pRg st="4" end="4"/>
                                            </p:txEl>
                                          </p:spTgt>
                                        </p:tgtEl>
                                        <p:attrNameLst>
                                          <p:attrName>style.visibility</p:attrName>
                                        </p:attrNameLst>
                                      </p:cBhvr>
                                      <p:to>
                                        <p:strVal val="visible"/>
                                      </p:to>
                                    </p:set>
                                    <p:animEffect transition="in" filter="checkerboard(across)">
                                      <p:cBhvr additive="repl">
                                        <p:cTn id="27" dur="500"/>
                                        <p:tgtEl>
                                          <p:spTgt spid="1945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additive="repl">
                                        <p:cTn id="31" dur="1" fill="hold">
                                          <p:stCondLst>
                                            <p:cond delay="0"/>
                                          </p:stCondLst>
                                        </p:cTn>
                                        <p:tgtEl>
                                          <p:spTgt spid="19458">
                                            <p:txEl>
                                              <p:pRg st="5" end="5"/>
                                            </p:txEl>
                                          </p:spTgt>
                                        </p:tgtEl>
                                        <p:attrNameLst>
                                          <p:attrName>style.visibility</p:attrName>
                                        </p:attrNameLst>
                                      </p:cBhvr>
                                      <p:to>
                                        <p:strVal val="visible"/>
                                      </p:to>
                                    </p:set>
                                    <p:animEffect transition="in" filter="checkerboard(across)">
                                      <p:cBhvr additive="repl">
                                        <p:cTn id="32" dur="500"/>
                                        <p:tgtEl>
                                          <p:spTgt spid="1945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additive="repl">
                                        <p:cTn id="36" dur="1" fill="hold">
                                          <p:stCondLst>
                                            <p:cond delay="0"/>
                                          </p:stCondLst>
                                        </p:cTn>
                                        <p:tgtEl>
                                          <p:spTgt spid="19458">
                                            <p:txEl>
                                              <p:pRg st="6" end="6"/>
                                            </p:txEl>
                                          </p:spTgt>
                                        </p:tgtEl>
                                        <p:attrNameLst>
                                          <p:attrName>style.visibility</p:attrName>
                                        </p:attrNameLst>
                                      </p:cBhvr>
                                      <p:to>
                                        <p:strVal val="visible"/>
                                      </p:to>
                                    </p:set>
                                    <p:animEffect transition="in" filter="checkerboard(across)">
                                      <p:cBhvr additive="repl">
                                        <p:cTn id="37" dur="500"/>
                                        <p:tgtEl>
                                          <p:spTgt spid="19458">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additive="repl">
                                        <p:cTn id="41" dur="1" fill="hold">
                                          <p:stCondLst>
                                            <p:cond delay="0"/>
                                          </p:stCondLst>
                                        </p:cTn>
                                        <p:tgtEl>
                                          <p:spTgt spid="19458">
                                            <p:txEl>
                                              <p:pRg st="7" end="7"/>
                                            </p:txEl>
                                          </p:spTgt>
                                        </p:tgtEl>
                                        <p:attrNameLst>
                                          <p:attrName>style.visibility</p:attrName>
                                        </p:attrNameLst>
                                      </p:cBhvr>
                                      <p:to>
                                        <p:strVal val="visible"/>
                                      </p:to>
                                    </p:set>
                                    <p:animEffect transition="in" filter="checkerboard(across)">
                                      <p:cBhvr additive="repl">
                                        <p:cTn id="42" dur="500"/>
                                        <p:tgtEl>
                                          <p:spTgt spid="194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0000"/>
            </a:gs>
            <a:gs pos="100000">
              <a:srgbClr val="FFFFFF"/>
            </a:gs>
          </a:gsLst>
          <a:path path="shape">
            <a:fillToRect l="50000" t="50000" r="50000" b="50000"/>
          </a:path>
        </a:grad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Gilded Age Wealth</a:t>
            </a:r>
            <a:endParaRPr lang="en-US" dirty="0"/>
          </a:p>
        </p:txBody>
      </p:sp>
      <p:sp>
        <p:nvSpPr>
          <p:cNvPr id="20482" name="Rectangle 2"/>
          <p:cNvSpPr>
            <a:spLocks noGrp="1" noChangeArrowheads="1"/>
          </p:cNvSpPr>
          <p:nvPr>
            <p:ph type="body" idx="1"/>
          </p:nvPr>
        </p:nvSpPr>
        <p:spPr>
          <a:xfrm>
            <a:off x="4648200" y="1600200"/>
            <a:ext cx="4038600" cy="4525963"/>
          </a:xfrm>
          <a:ln/>
        </p:spPr>
        <p:txBody>
          <a:bodyPr/>
          <a:lstStyle/>
          <a:p>
            <a:pPr marL="338138" indent="-338138">
              <a:spcBef>
                <a:spcPts val="6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t>Gates doesn’t come close to Rockefeller</a:t>
            </a:r>
          </a:p>
          <a:p>
            <a:pPr marL="338138" indent="-338138">
              <a:spcBef>
                <a:spcPts val="6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t>Rockefeller only had 1.4 billion when he died, in today's money that equals 16 billion however standard oil controlled over 25% of the U.S. GNP, in today’s money that is over 1 trillion dollars</a:t>
            </a: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1600200"/>
            <a:ext cx="3781425" cy="4525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20482">
                                            <p:txEl>
                                              <p:pRg st="0" end="0"/>
                                            </p:txEl>
                                          </p:spTgt>
                                        </p:tgtEl>
                                        <p:attrNameLst>
                                          <p:attrName>style.visibility</p:attrName>
                                        </p:attrNameLst>
                                      </p:cBhvr>
                                      <p:to>
                                        <p:strVal val="visible"/>
                                      </p:to>
                                    </p:set>
                                    <p:animEffect transition="in" filter="checkerboard(across)">
                                      <p:cBhvr additive="repl">
                                        <p:cTn id="7" dur="500"/>
                                        <p:tgtEl>
                                          <p:spTgt spid="204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20482">
                                            <p:txEl>
                                              <p:pRg st="1" end="1"/>
                                            </p:txEl>
                                          </p:spTgt>
                                        </p:tgtEl>
                                        <p:attrNameLst>
                                          <p:attrName>style.visibility</p:attrName>
                                        </p:attrNameLst>
                                      </p:cBhvr>
                                      <p:to>
                                        <p:strVal val="visible"/>
                                      </p:to>
                                    </p:set>
                                    <p:animEffect transition="in" filter="checkerboard(across)">
                                      <p:cBhvr additive="repl">
                                        <p:cTn id="12" dur="500"/>
                                        <p:tgtEl>
                                          <p:spTgt spid="204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9999"/>
            </a:gs>
            <a:gs pos="100000">
              <a:srgbClr val="333399"/>
            </a:gs>
          </a:gsLst>
          <a:lin ang="2700000" scaled="1"/>
        </a:grad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Robber Barons</a:t>
            </a:r>
          </a:p>
        </p:txBody>
      </p:sp>
      <p:sp>
        <p:nvSpPr>
          <p:cNvPr id="21506" name="Rectangle 2"/>
          <p:cNvSpPr>
            <a:spLocks noGrp="1" noChangeArrowheads="1"/>
          </p:cNvSpPr>
          <p:nvPr>
            <p:ph type="body" idx="1"/>
          </p:nvPr>
        </p:nvSpPr>
        <p:spPr>
          <a:xfrm>
            <a:off x="457200" y="1600200"/>
            <a:ext cx="8229600" cy="4525963"/>
          </a:xfrm>
          <a:ln/>
        </p:spPr>
        <p:txBody>
          <a:bodyPr/>
          <a:lstStyle/>
          <a:p>
            <a:pPr marL="338138" indent="-338138">
              <a:lnSpc>
                <a:spcPct val="90000"/>
              </a:lnSpc>
              <a:spcBef>
                <a:spcPts val="600"/>
              </a:spcBef>
              <a:buClr>
                <a:srgbClr val="FFFFFF"/>
              </a:buClr>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solidFill>
                  <a:srgbClr val="FFFFFF"/>
                </a:solidFill>
              </a:rPr>
              <a:t>Between 1877 and 1900 America was run by men known as robber barons </a:t>
            </a:r>
          </a:p>
          <a:p>
            <a:pPr marL="338138" indent="-338138">
              <a:lnSpc>
                <a:spcPct val="90000"/>
              </a:lnSpc>
              <a:spcBef>
                <a:spcPts val="600"/>
              </a:spcBef>
              <a:buClr>
                <a:srgbClr val="FFFFFF"/>
              </a:buClr>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solidFill>
                  <a:srgbClr val="FFFFFF"/>
                </a:solidFill>
              </a:rPr>
              <a:t>The presidents at the time were weak and pro-business, and there were few regulations on businesses</a:t>
            </a:r>
          </a:p>
          <a:p>
            <a:pPr marL="338138" indent="-338138">
              <a:lnSpc>
                <a:spcPct val="90000"/>
              </a:lnSpc>
              <a:spcBef>
                <a:spcPts val="600"/>
              </a:spcBef>
              <a:buClr>
                <a:srgbClr val="FFFFFF"/>
              </a:buClr>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solidFill>
                  <a:srgbClr val="FFFFFF"/>
                </a:solidFill>
              </a:rPr>
              <a:t>These robber barons, or captains of industry by those who liked them, would exploit their employees allowing low wages and terrible working conditions to gain more profit.</a:t>
            </a:r>
          </a:p>
          <a:p>
            <a:pPr marL="338138" indent="-338138">
              <a:lnSpc>
                <a:spcPct val="90000"/>
              </a:lnSpc>
              <a:spcBef>
                <a:spcPts val="600"/>
              </a:spcBef>
              <a:buClr>
                <a:srgbClr val="FFFFFF"/>
              </a:buClr>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solidFill>
                  <a:srgbClr val="FFFFFF"/>
                </a:solidFill>
              </a:rPr>
              <a:t>Andrew Carnegie       </a:t>
            </a:r>
            <a:r>
              <a:rPr lang="en-US" sz="2400">
                <a:solidFill>
                  <a:srgbClr val="FFFFFF"/>
                </a:solidFill>
                <a:latin typeface="Wingdings" charset="2"/>
              </a:rPr>
              <a:t></a:t>
            </a:r>
            <a:r>
              <a:rPr lang="en-US" sz="2400">
                <a:solidFill>
                  <a:srgbClr val="FFFFFF"/>
                </a:solidFill>
              </a:rPr>
              <a:t> Steel</a:t>
            </a:r>
          </a:p>
          <a:p>
            <a:pPr marL="338138" indent="-338138">
              <a:lnSpc>
                <a:spcPct val="90000"/>
              </a:lnSpc>
              <a:spcBef>
                <a:spcPts val="600"/>
              </a:spcBef>
              <a:buClr>
                <a:srgbClr val="FFFFFF"/>
              </a:buClr>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solidFill>
                  <a:srgbClr val="FFFFFF"/>
                </a:solidFill>
              </a:rPr>
              <a:t>J.P. Morgan               </a:t>
            </a:r>
            <a:r>
              <a:rPr lang="en-US" sz="2400">
                <a:solidFill>
                  <a:srgbClr val="FFFFFF"/>
                </a:solidFill>
                <a:latin typeface="Wingdings" charset="2"/>
              </a:rPr>
              <a:t></a:t>
            </a:r>
            <a:r>
              <a:rPr lang="en-US" sz="2400">
                <a:solidFill>
                  <a:srgbClr val="FFFFFF"/>
                </a:solidFill>
              </a:rPr>
              <a:t> Banking</a:t>
            </a:r>
          </a:p>
          <a:p>
            <a:pPr marL="338138" indent="-338138">
              <a:lnSpc>
                <a:spcPct val="90000"/>
              </a:lnSpc>
              <a:spcBef>
                <a:spcPts val="600"/>
              </a:spcBef>
              <a:buClr>
                <a:srgbClr val="FFFFFF"/>
              </a:buClr>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solidFill>
                  <a:srgbClr val="FFFFFF"/>
                </a:solidFill>
              </a:rPr>
              <a:t>Vanderbilt Family       </a:t>
            </a:r>
            <a:r>
              <a:rPr lang="en-US" sz="2400">
                <a:solidFill>
                  <a:srgbClr val="FFFFFF"/>
                </a:solidFill>
                <a:latin typeface="Wingdings" charset="2"/>
              </a:rPr>
              <a:t></a:t>
            </a:r>
            <a:r>
              <a:rPr lang="en-US" sz="2400">
                <a:solidFill>
                  <a:srgbClr val="FFFFFF"/>
                </a:solidFill>
              </a:rPr>
              <a:t> Railroads</a:t>
            </a:r>
          </a:p>
          <a:p>
            <a:pPr marL="338138" indent="-338138">
              <a:lnSpc>
                <a:spcPct val="90000"/>
              </a:lnSpc>
              <a:spcBef>
                <a:spcPts val="600"/>
              </a:spcBef>
              <a:buClr>
                <a:srgbClr val="FFFFFF"/>
              </a:buClr>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solidFill>
                  <a:srgbClr val="FFFFFF"/>
                </a:solidFill>
              </a:rPr>
              <a:t>John D. Rockefeller   </a:t>
            </a:r>
            <a:r>
              <a:rPr lang="en-US" sz="2400">
                <a:solidFill>
                  <a:srgbClr val="FFFFFF"/>
                </a:solidFill>
                <a:latin typeface="Wingdings" charset="2"/>
              </a:rPr>
              <a:t></a:t>
            </a:r>
            <a:r>
              <a:rPr lang="en-US" sz="2400">
                <a:solidFill>
                  <a:srgbClr val="FFFFFF"/>
                </a:solidFill>
              </a:rPr>
              <a:t> Oil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21506">
                                            <p:txEl>
                                              <p:pRg st="0" end="0"/>
                                            </p:txEl>
                                          </p:spTgt>
                                        </p:tgtEl>
                                        <p:attrNameLst>
                                          <p:attrName>style.visibility</p:attrName>
                                        </p:attrNameLst>
                                      </p:cBhvr>
                                      <p:to>
                                        <p:strVal val="visible"/>
                                      </p:to>
                                    </p:set>
                                    <p:animEffect transition="in" filter="checkerboard(across)">
                                      <p:cBhvr additive="repl">
                                        <p:cTn id="7" dur="500"/>
                                        <p:tgtEl>
                                          <p:spTgt spid="215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21506">
                                            <p:txEl>
                                              <p:pRg st="1" end="1"/>
                                            </p:txEl>
                                          </p:spTgt>
                                        </p:tgtEl>
                                        <p:attrNameLst>
                                          <p:attrName>style.visibility</p:attrName>
                                        </p:attrNameLst>
                                      </p:cBhvr>
                                      <p:to>
                                        <p:strVal val="visible"/>
                                      </p:to>
                                    </p:set>
                                    <p:animEffect transition="in" filter="checkerboard(across)">
                                      <p:cBhvr additive="repl">
                                        <p:cTn id="12" dur="500"/>
                                        <p:tgtEl>
                                          <p:spTgt spid="215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21506">
                                            <p:txEl>
                                              <p:pRg st="2" end="2"/>
                                            </p:txEl>
                                          </p:spTgt>
                                        </p:tgtEl>
                                        <p:attrNameLst>
                                          <p:attrName>style.visibility</p:attrName>
                                        </p:attrNameLst>
                                      </p:cBhvr>
                                      <p:to>
                                        <p:strVal val="visible"/>
                                      </p:to>
                                    </p:set>
                                    <p:animEffect transition="in" filter="checkerboard(across)">
                                      <p:cBhvr additive="repl">
                                        <p:cTn id="17" dur="500"/>
                                        <p:tgtEl>
                                          <p:spTgt spid="2150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21506">
                                            <p:txEl>
                                              <p:pRg st="3" end="3"/>
                                            </p:txEl>
                                          </p:spTgt>
                                        </p:tgtEl>
                                        <p:attrNameLst>
                                          <p:attrName>style.visibility</p:attrName>
                                        </p:attrNameLst>
                                      </p:cBhvr>
                                      <p:to>
                                        <p:strVal val="visible"/>
                                      </p:to>
                                    </p:set>
                                    <p:animEffect transition="in" filter="checkerboard(across)">
                                      <p:cBhvr additive="repl">
                                        <p:cTn id="22" dur="500"/>
                                        <p:tgtEl>
                                          <p:spTgt spid="2150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additive="repl">
                                        <p:cTn id="26" dur="1" fill="hold">
                                          <p:stCondLst>
                                            <p:cond delay="0"/>
                                          </p:stCondLst>
                                        </p:cTn>
                                        <p:tgtEl>
                                          <p:spTgt spid="21506">
                                            <p:txEl>
                                              <p:pRg st="4" end="4"/>
                                            </p:txEl>
                                          </p:spTgt>
                                        </p:tgtEl>
                                        <p:attrNameLst>
                                          <p:attrName>style.visibility</p:attrName>
                                        </p:attrNameLst>
                                      </p:cBhvr>
                                      <p:to>
                                        <p:strVal val="visible"/>
                                      </p:to>
                                    </p:set>
                                    <p:animEffect transition="in" filter="checkerboard(across)">
                                      <p:cBhvr additive="repl">
                                        <p:cTn id="27" dur="500"/>
                                        <p:tgtEl>
                                          <p:spTgt spid="2150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additive="repl">
                                        <p:cTn id="31" dur="1" fill="hold">
                                          <p:stCondLst>
                                            <p:cond delay="0"/>
                                          </p:stCondLst>
                                        </p:cTn>
                                        <p:tgtEl>
                                          <p:spTgt spid="21506">
                                            <p:txEl>
                                              <p:pRg st="5" end="5"/>
                                            </p:txEl>
                                          </p:spTgt>
                                        </p:tgtEl>
                                        <p:attrNameLst>
                                          <p:attrName>style.visibility</p:attrName>
                                        </p:attrNameLst>
                                      </p:cBhvr>
                                      <p:to>
                                        <p:strVal val="visible"/>
                                      </p:to>
                                    </p:set>
                                    <p:animEffect transition="in" filter="checkerboard(across)">
                                      <p:cBhvr additive="repl">
                                        <p:cTn id="32" dur="500"/>
                                        <p:tgtEl>
                                          <p:spTgt spid="2150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additive="repl">
                                        <p:cTn id="36" dur="1" fill="hold">
                                          <p:stCondLst>
                                            <p:cond delay="0"/>
                                          </p:stCondLst>
                                        </p:cTn>
                                        <p:tgtEl>
                                          <p:spTgt spid="21506">
                                            <p:txEl>
                                              <p:pRg st="6" end="6"/>
                                            </p:txEl>
                                          </p:spTgt>
                                        </p:tgtEl>
                                        <p:attrNameLst>
                                          <p:attrName>style.visibility</p:attrName>
                                        </p:attrNameLst>
                                      </p:cBhvr>
                                      <p:to>
                                        <p:strVal val="visible"/>
                                      </p:to>
                                    </p:set>
                                    <p:animEffect transition="in" filter="checkerboard(across)">
                                      <p:cBhvr additive="repl">
                                        <p:cTn id="37" dur="500"/>
                                        <p:tgtEl>
                                          <p:spTgt spid="2150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0" y="228600"/>
            <a:ext cx="45720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Andrew Carnegie</a:t>
            </a:r>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43000"/>
            <a:ext cx="3817938" cy="5486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Rectangle 3"/>
          <p:cNvSpPr>
            <a:spLocks noGrp="1" noChangeArrowheads="1"/>
          </p:cNvSpPr>
          <p:nvPr>
            <p:ph type="body" idx="1"/>
          </p:nvPr>
        </p:nvSpPr>
        <p:spPr>
          <a:xfrm>
            <a:off x="4800600" y="0"/>
            <a:ext cx="4038600" cy="6248400"/>
          </a:xfrm>
          <a:ln/>
        </p:spPr>
        <p:txBody>
          <a:bodyPr/>
          <a:lstStyle/>
          <a:p>
            <a:pPr marL="338138" indent="-338138">
              <a:lnSpc>
                <a:spcPct val="80000"/>
              </a:lnSpc>
              <a:spcBef>
                <a:spcPts val="575"/>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300"/>
              <a:t>A Scottish immigrant he came to the country without a penny to his name</a:t>
            </a:r>
          </a:p>
          <a:p>
            <a:pPr marL="338138" indent="-338138">
              <a:lnSpc>
                <a:spcPct val="80000"/>
              </a:lnSpc>
              <a:spcBef>
                <a:spcPts val="575"/>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300"/>
              <a:t>Eventually he will create Carnegie Steel, then U.S. Steel </a:t>
            </a:r>
          </a:p>
          <a:p>
            <a:pPr marL="338138" indent="-338138">
              <a:lnSpc>
                <a:spcPct val="80000"/>
              </a:lnSpc>
              <a:spcBef>
                <a:spcPts val="575"/>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300"/>
              <a:t>He was able, through </a:t>
            </a:r>
            <a:r>
              <a:rPr lang="en-US" sz="2300" i="1" u="sng"/>
              <a:t>vertical integration</a:t>
            </a:r>
            <a:r>
              <a:rPr lang="en-US" sz="2300"/>
              <a:t>, to create a monopoly that would earn him millions</a:t>
            </a:r>
          </a:p>
          <a:p>
            <a:pPr marL="338138" indent="-338138">
              <a:lnSpc>
                <a:spcPct val="80000"/>
              </a:lnSpc>
              <a:spcBef>
                <a:spcPts val="575"/>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300"/>
              <a:t>Vertical integration</a:t>
            </a:r>
            <a:r>
              <a:rPr lang="en-US" sz="2300">
                <a:latin typeface="Wingdings" charset="2"/>
              </a:rPr>
              <a:t></a:t>
            </a:r>
            <a:r>
              <a:rPr lang="en-US" sz="2300"/>
              <a:t> buying the suppliers of your raw materials to put your competitors out of business</a:t>
            </a:r>
          </a:p>
          <a:p>
            <a:pPr marL="338138" indent="-338138">
              <a:lnSpc>
                <a:spcPct val="80000"/>
              </a:lnSpc>
              <a:spcBef>
                <a:spcPts val="575"/>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300"/>
              <a:t>He would give much of it away creating libraries and concert halls to help all people </a:t>
            </a:r>
          </a:p>
          <a:p>
            <a:pPr marL="338138" indent="-338138">
              <a:lnSpc>
                <a:spcPct val="80000"/>
              </a:lnSpc>
              <a:spcBef>
                <a:spcPts val="575"/>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300"/>
              <a:t>Wanting to help people with his wealth was known as </a:t>
            </a:r>
            <a:r>
              <a:rPr lang="en-US" sz="2300" i="1" u="sng"/>
              <a:t>the gospel of wealth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22531">
                                            <p:txEl>
                                              <p:pRg st="0" end="0"/>
                                            </p:txEl>
                                          </p:spTgt>
                                        </p:tgtEl>
                                        <p:attrNameLst>
                                          <p:attrName>style.visibility</p:attrName>
                                        </p:attrNameLst>
                                      </p:cBhvr>
                                      <p:to>
                                        <p:strVal val="visible"/>
                                      </p:to>
                                    </p:set>
                                    <p:animEffect transition="in" filter="checkerboard(across)">
                                      <p:cBhvr additive="repl">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22531">
                                            <p:txEl>
                                              <p:pRg st="1" end="1"/>
                                            </p:txEl>
                                          </p:spTgt>
                                        </p:tgtEl>
                                        <p:attrNameLst>
                                          <p:attrName>style.visibility</p:attrName>
                                        </p:attrNameLst>
                                      </p:cBhvr>
                                      <p:to>
                                        <p:strVal val="visible"/>
                                      </p:to>
                                    </p:set>
                                    <p:animEffect transition="in" filter="checkerboard(across)">
                                      <p:cBhvr additive="repl">
                                        <p:cTn id="12" dur="500"/>
                                        <p:tgtEl>
                                          <p:spTgt spid="22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22531">
                                            <p:txEl>
                                              <p:pRg st="2" end="2"/>
                                            </p:txEl>
                                          </p:spTgt>
                                        </p:tgtEl>
                                        <p:attrNameLst>
                                          <p:attrName>style.visibility</p:attrName>
                                        </p:attrNameLst>
                                      </p:cBhvr>
                                      <p:to>
                                        <p:strVal val="visible"/>
                                      </p:to>
                                    </p:set>
                                    <p:animEffect transition="in" filter="checkerboard(across)">
                                      <p:cBhvr additive="repl">
                                        <p:cTn id="17" dur="500"/>
                                        <p:tgtEl>
                                          <p:spTgt spid="225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22531">
                                            <p:txEl>
                                              <p:pRg st="3" end="3"/>
                                            </p:txEl>
                                          </p:spTgt>
                                        </p:tgtEl>
                                        <p:attrNameLst>
                                          <p:attrName>style.visibility</p:attrName>
                                        </p:attrNameLst>
                                      </p:cBhvr>
                                      <p:to>
                                        <p:strVal val="visible"/>
                                      </p:to>
                                    </p:set>
                                    <p:animEffect transition="in" filter="checkerboard(across)">
                                      <p:cBhvr additive="repl">
                                        <p:cTn id="22" dur="500"/>
                                        <p:tgtEl>
                                          <p:spTgt spid="225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additive="repl">
                                        <p:cTn id="26" dur="1" fill="hold">
                                          <p:stCondLst>
                                            <p:cond delay="0"/>
                                          </p:stCondLst>
                                        </p:cTn>
                                        <p:tgtEl>
                                          <p:spTgt spid="22531">
                                            <p:txEl>
                                              <p:pRg st="4" end="4"/>
                                            </p:txEl>
                                          </p:spTgt>
                                        </p:tgtEl>
                                        <p:attrNameLst>
                                          <p:attrName>style.visibility</p:attrName>
                                        </p:attrNameLst>
                                      </p:cBhvr>
                                      <p:to>
                                        <p:strVal val="visible"/>
                                      </p:to>
                                    </p:set>
                                    <p:animEffect transition="in" filter="checkerboard(across)">
                                      <p:cBhvr additive="repl">
                                        <p:cTn id="27" dur="500"/>
                                        <p:tgtEl>
                                          <p:spTgt spid="225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additive="repl">
                                        <p:cTn id="31" dur="1" fill="hold">
                                          <p:stCondLst>
                                            <p:cond delay="0"/>
                                          </p:stCondLst>
                                        </p:cTn>
                                        <p:tgtEl>
                                          <p:spTgt spid="22531">
                                            <p:txEl>
                                              <p:pRg st="5" end="5"/>
                                            </p:txEl>
                                          </p:spTgt>
                                        </p:tgtEl>
                                        <p:attrNameLst>
                                          <p:attrName>style.visibility</p:attrName>
                                        </p:attrNameLst>
                                      </p:cBhvr>
                                      <p:to>
                                        <p:strVal val="visible"/>
                                      </p:to>
                                    </p:set>
                                    <p:animEffect transition="in" filter="checkerboard(across)">
                                      <p:cBhvr additive="repl">
                                        <p:cTn id="32" dur="500"/>
                                        <p:tgtEl>
                                          <p:spTgt spid="225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title" idx="4294967295"/>
          </p:nvPr>
        </p:nvSpPr>
        <p:spPr>
          <a:xfrm>
            <a:off x="457200" y="274638"/>
            <a:ext cx="42672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J.P. Morgan</a:t>
            </a:r>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188" y="1600200"/>
            <a:ext cx="3222625" cy="4525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5" name="Rectangle 3"/>
          <p:cNvSpPr>
            <a:spLocks noGrp="1" noChangeArrowheads="1"/>
          </p:cNvSpPr>
          <p:nvPr>
            <p:ph type="body" idx="1"/>
          </p:nvPr>
        </p:nvSpPr>
        <p:spPr>
          <a:xfrm>
            <a:off x="4724400" y="838200"/>
            <a:ext cx="4038600" cy="4525963"/>
          </a:xfrm>
          <a:ln/>
        </p:spPr>
        <p:txBody>
          <a:bodyPr/>
          <a:lstStyle/>
          <a:p>
            <a:pPr marL="338138" indent="-338138">
              <a:spcBef>
                <a:spcPts val="6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t>Born in Connecticut to a banker Morgan would eventual become the leading banker in the world founding J.P. Morgan and Chase</a:t>
            </a:r>
          </a:p>
          <a:p>
            <a:pPr marL="338138" indent="-338138">
              <a:spcBef>
                <a:spcPts val="6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t>His bank was so dependable that he helped the U.S. out of debt by lending it 65 million in gold</a:t>
            </a:r>
          </a:p>
          <a:p>
            <a:pPr marL="338138" indent="-338138">
              <a:spcBef>
                <a:spcPts val="6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t>He would oversee the formation of General Electric and U.S. Steel</a:t>
            </a:r>
          </a:p>
          <a:p>
            <a:pPr marL="338138" indent="-333375">
              <a:spcBef>
                <a:spcPts val="600"/>
              </a:spcBef>
              <a:buClrTx/>
              <a:buFontTx/>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23555">
                                            <p:txEl>
                                              <p:pRg st="0" end="0"/>
                                            </p:txEl>
                                          </p:spTgt>
                                        </p:tgtEl>
                                        <p:attrNameLst>
                                          <p:attrName>style.visibility</p:attrName>
                                        </p:attrNameLst>
                                      </p:cBhvr>
                                      <p:to>
                                        <p:strVal val="visible"/>
                                      </p:to>
                                    </p:set>
                                    <p:animEffect transition="in" filter="checkerboard(across)">
                                      <p:cBhvr additive="repl">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23555">
                                            <p:txEl>
                                              <p:pRg st="1" end="1"/>
                                            </p:txEl>
                                          </p:spTgt>
                                        </p:tgtEl>
                                        <p:attrNameLst>
                                          <p:attrName>style.visibility</p:attrName>
                                        </p:attrNameLst>
                                      </p:cBhvr>
                                      <p:to>
                                        <p:strVal val="visible"/>
                                      </p:to>
                                    </p:set>
                                    <p:animEffect transition="in" filter="checkerboard(across)">
                                      <p:cBhvr additive="repl">
                                        <p:cTn id="12" dur="500"/>
                                        <p:tgtEl>
                                          <p:spTgt spid="23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23555">
                                            <p:txEl>
                                              <p:pRg st="2" end="2"/>
                                            </p:txEl>
                                          </p:spTgt>
                                        </p:tgtEl>
                                        <p:attrNameLst>
                                          <p:attrName>style.visibility</p:attrName>
                                        </p:attrNameLst>
                                      </p:cBhvr>
                                      <p:to>
                                        <p:strVal val="visible"/>
                                      </p:to>
                                    </p:set>
                                    <p:animEffect transition="in" filter="checkerboard(across)">
                                      <p:cBhvr additive="repl">
                                        <p:cTn id="17" dur="500"/>
                                        <p:tgtEl>
                                          <p:spTgt spid="235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23555">
                                            <p:txEl>
                                              <p:pRg st="3" end="3"/>
                                            </p:txEl>
                                          </p:spTgt>
                                        </p:tgtEl>
                                        <p:attrNameLst>
                                          <p:attrName>style.visibility</p:attrName>
                                        </p:attrNameLst>
                                      </p:cBhvr>
                                      <p:to>
                                        <p:strVal val="visible"/>
                                      </p:to>
                                    </p:set>
                                    <p:animEffect transition="in" filter="checkerboard(across)">
                                      <p:cBhvr additive="repl">
                                        <p:cTn id="22"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4577"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Vanderbilt Family</a:t>
            </a:r>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43000"/>
            <a:ext cx="3810000" cy="5715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79" name="Rectangle 3"/>
          <p:cNvSpPr>
            <a:spLocks noGrp="1" noChangeArrowheads="1"/>
          </p:cNvSpPr>
          <p:nvPr>
            <p:ph type="body" idx="1"/>
          </p:nvPr>
        </p:nvSpPr>
        <p:spPr>
          <a:xfrm>
            <a:off x="4648200" y="1600200"/>
            <a:ext cx="4038600" cy="4525963"/>
          </a:xfrm>
          <a:ln/>
        </p:spPr>
        <p:txBody>
          <a:bodyPr/>
          <a:lstStyle/>
          <a:p>
            <a:pPr marL="338138" indent="-338138">
              <a:lnSpc>
                <a:spcPct val="80000"/>
              </a:lnSpc>
              <a:spcBef>
                <a:spcPts val="6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t>Cornelius “Commodore” Vanderbilt was the founder of a shipping company and the largest railroad company in the U.S.</a:t>
            </a:r>
          </a:p>
          <a:p>
            <a:pPr marL="338138" indent="-338138">
              <a:lnSpc>
                <a:spcPct val="80000"/>
              </a:lnSpc>
              <a:spcBef>
                <a:spcPts val="6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t>After his death in 1877 his son will take over and continue to run the railroad, his monopoly will be so complete that by 1890 nothing can be shipped across country without being on a Vanderbilt Railroad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24579">
                                            <p:txEl>
                                              <p:pRg st="0" end="0"/>
                                            </p:txEl>
                                          </p:spTgt>
                                        </p:tgtEl>
                                        <p:attrNameLst>
                                          <p:attrName>style.visibility</p:attrName>
                                        </p:attrNameLst>
                                      </p:cBhvr>
                                      <p:to>
                                        <p:strVal val="visible"/>
                                      </p:to>
                                    </p:set>
                                    <p:animEffect transition="in" filter="checkerboard(across)">
                                      <p:cBhvr additive="repl">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24579">
                                            <p:txEl>
                                              <p:pRg st="1" end="1"/>
                                            </p:txEl>
                                          </p:spTgt>
                                        </p:tgtEl>
                                        <p:attrNameLst>
                                          <p:attrName>style.visibility</p:attrName>
                                        </p:attrNameLst>
                                      </p:cBhvr>
                                      <p:to>
                                        <p:strVal val="visible"/>
                                      </p:to>
                                    </p:set>
                                    <p:animEffect transition="in" filter="checkerboard(across)">
                                      <p:cBhvr additive="repl">
                                        <p:cTn id="12"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p:cNvSpPr>
            <a:spLocks noGrp="1" noChangeArrowheads="1"/>
          </p:cNvSpPr>
          <p:nvPr>
            <p:ph type="title" idx="4294967295"/>
          </p:nvPr>
        </p:nvSpPr>
        <p:spPr>
          <a:xfrm>
            <a:off x="457200" y="274638"/>
            <a:ext cx="8229600" cy="1143000"/>
          </a:xfrm>
          <a:ln/>
        </p:spPr>
        <p:txBody>
          <a:bodyPr/>
          <a:lstStyle/>
          <a:p>
            <a:endParaRPr lang="en-US"/>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934200" cy="381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276600"/>
            <a:ext cx="6781800" cy="3798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0" y="0"/>
            <a:ext cx="54102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John D. Rockefeller</a:t>
            </a:r>
          </a:p>
        </p:txBody>
      </p:sp>
      <p:sp>
        <p:nvSpPr>
          <p:cNvPr id="26626" name="Rectangle 2"/>
          <p:cNvSpPr>
            <a:spLocks noGrp="1" noChangeArrowheads="1"/>
          </p:cNvSpPr>
          <p:nvPr>
            <p:ph type="body" idx="1"/>
          </p:nvPr>
        </p:nvSpPr>
        <p:spPr>
          <a:xfrm>
            <a:off x="4648200" y="1143000"/>
            <a:ext cx="4495800" cy="5867400"/>
          </a:xfrm>
          <a:ln/>
        </p:spPr>
        <p:txBody>
          <a:bodyPr/>
          <a:lstStyle/>
          <a:p>
            <a:pPr marL="338138" indent="-338138">
              <a:spcBef>
                <a:spcPts val="6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t>Rockefeller will form Standard Oil which will dominate the oil industry</a:t>
            </a:r>
          </a:p>
          <a:p>
            <a:pPr marL="338138" indent="-338138">
              <a:spcBef>
                <a:spcPts val="6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t>Standard Oil will own over 70% of the Oil in the U.S. at one point</a:t>
            </a:r>
          </a:p>
          <a:p>
            <a:pPr marL="338138" indent="-338138">
              <a:spcBef>
                <a:spcPts val="6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t>Standard will be ruthless gaining an advantage any way it can and destroying its competition</a:t>
            </a:r>
          </a:p>
          <a:p>
            <a:pPr marL="338138" indent="-338138">
              <a:spcBef>
                <a:spcPts val="6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a:t>It will be Standard Oil who will attract the notice of anti-trust activists</a:t>
            </a:r>
          </a:p>
        </p:txBody>
      </p:sp>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1143000"/>
            <a:ext cx="4648200" cy="5562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4" presetClass="entr" presetSubtype="10" fill="hold" nodeType="withEffect">
                                  <p:stCondLst>
                                    <p:cond delay="0"/>
                                  </p:stCondLst>
                                  <p:childTnLst>
                                    <p:set>
                                      <p:cBhvr additive="repl">
                                        <p:cTn id="6" dur="1" fill="hold">
                                          <p:stCondLst>
                                            <p:cond delay="0"/>
                                          </p:stCondLst>
                                        </p:cTn>
                                        <p:tgtEl>
                                          <p:spTgt spid="26625"/>
                                        </p:tgtEl>
                                        <p:attrNameLst>
                                          <p:attrName>style.visibility</p:attrName>
                                        </p:attrNameLst>
                                      </p:cBhvr>
                                      <p:to>
                                        <p:strVal val="visible"/>
                                      </p:to>
                                    </p:set>
                                    <p:animEffect transition="in" filter="randombar(horizontal)">
                                      <p:cBhvr additive="repl">
                                        <p:cTn id="7" dur="600">
                                          <p:stCondLst>
                                            <p:cond delay="0"/>
                                          </p:stCondLst>
                                        </p:cTn>
                                        <p:tgtEl>
                                          <p:spTgt spid="266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additive="repl">
                                        <p:cTn id="11" dur="1" fill="hold">
                                          <p:stCondLst>
                                            <p:cond delay="0"/>
                                          </p:stCondLst>
                                        </p:cTn>
                                        <p:tgtEl>
                                          <p:spTgt spid="26626">
                                            <p:txEl>
                                              <p:pRg st="0" end="0"/>
                                            </p:txEl>
                                          </p:spTgt>
                                        </p:tgtEl>
                                        <p:attrNameLst>
                                          <p:attrName>style.visibility</p:attrName>
                                        </p:attrNameLst>
                                      </p:cBhvr>
                                      <p:to>
                                        <p:strVal val="visible"/>
                                      </p:to>
                                    </p:set>
                                    <p:animEffect transition="in" filter="randombar(horizontal)">
                                      <p:cBhvr additive="repl">
                                        <p:cTn id="12" dur="500"/>
                                        <p:tgtEl>
                                          <p:spTgt spid="2662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additive="repl">
                                        <p:cTn id="16" dur="1" fill="hold">
                                          <p:stCondLst>
                                            <p:cond delay="0"/>
                                          </p:stCondLst>
                                        </p:cTn>
                                        <p:tgtEl>
                                          <p:spTgt spid="26626">
                                            <p:txEl>
                                              <p:pRg st="1" end="1"/>
                                            </p:txEl>
                                          </p:spTgt>
                                        </p:tgtEl>
                                        <p:attrNameLst>
                                          <p:attrName>style.visibility</p:attrName>
                                        </p:attrNameLst>
                                      </p:cBhvr>
                                      <p:to>
                                        <p:strVal val="visible"/>
                                      </p:to>
                                    </p:set>
                                    <p:animEffect transition="in" filter="randombar(horizontal)">
                                      <p:cBhvr additive="repl">
                                        <p:cTn id="17" dur="500"/>
                                        <p:tgtEl>
                                          <p:spTgt spid="2662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additive="repl">
                                        <p:cTn id="21" dur="1" fill="hold">
                                          <p:stCondLst>
                                            <p:cond delay="0"/>
                                          </p:stCondLst>
                                        </p:cTn>
                                        <p:tgtEl>
                                          <p:spTgt spid="26626">
                                            <p:txEl>
                                              <p:pRg st="2" end="2"/>
                                            </p:txEl>
                                          </p:spTgt>
                                        </p:tgtEl>
                                        <p:attrNameLst>
                                          <p:attrName>style.visibility</p:attrName>
                                        </p:attrNameLst>
                                      </p:cBhvr>
                                      <p:to>
                                        <p:strVal val="visible"/>
                                      </p:to>
                                    </p:set>
                                    <p:animEffect transition="in" filter="randombar(horizontal)">
                                      <p:cBhvr additive="repl">
                                        <p:cTn id="22" dur="500"/>
                                        <p:tgtEl>
                                          <p:spTgt spid="2662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additive="repl">
                                        <p:cTn id="26" dur="1" fill="hold">
                                          <p:stCondLst>
                                            <p:cond delay="0"/>
                                          </p:stCondLst>
                                        </p:cTn>
                                        <p:tgtEl>
                                          <p:spTgt spid="26626">
                                            <p:txEl>
                                              <p:pRg st="3" end="3"/>
                                            </p:txEl>
                                          </p:spTgt>
                                        </p:tgtEl>
                                        <p:attrNameLst>
                                          <p:attrName>style.visibility</p:attrName>
                                        </p:attrNameLst>
                                      </p:cBhvr>
                                      <p:to>
                                        <p:strVal val="visible"/>
                                      </p:to>
                                    </p:set>
                                    <p:animEffect transition="in" filter="randombar(horizontal)">
                                      <p:cBhvr additive="repl">
                                        <p:cTn id="27" dur="500"/>
                                        <p:tgtEl>
                                          <p:spTgt spid="266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7649" name="Rectangle 1"/>
          <p:cNvSpPr>
            <a:spLocks noGrp="1" noChangeArrowheads="1"/>
          </p:cNvSpPr>
          <p:nvPr>
            <p:ph type="title" idx="4294967295"/>
          </p:nvPr>
        </p:nvSpPr>
        <p:spPr>
          <a:xfrm>
            <a:off x="0" y="304800"/>
            <a:ext cx="54864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War of the Currents</a:t>
            </a:r>
          </a:p>
        </p:txBody>
      </p:sp>
      <p:sp>
        <p:nvSpPr>
          <p:cNvPr id="27650" name="Rectangle 2"/>
          <p:cNvSpPr>
            <a:spLocks noGrp="1" noChangeArrowheads="1"/>
          </p:cNvSpPr>
          <p:nvPr>
            <p:ph type="body" idx="1"/>
          </p:nvPr>
        </p:nvSpPr>
        <p:spPr>
          <a:xfrm>
            <a:off x="4648200" y="1371600"/>
            <a:ext cx="4495800" cy="5486400"/>
          </a:xfrm>
          <a:ln/>
        </p:spPr>
        <p:txBody>
          <a:bodyPr/>
          <a:lstStyle/>
          <a:p>
            <a:pPr marL="338138" indent="-338138">
              <a:lnSpc>
                <a:spcPct val="90000"/>
              </a:lnSpc>
              <a:spcBef>
                <a:spcPts val="7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t>In the late 1800’s it was Thomas Edison vs. George Westinghouse in a battle for how electricity will be distributed</a:t>
            </a:r>
          </a:p>
          <a:p>
            <a:pPr marL="338138" indent="-338138">
              <a:lnSpc>
                <a:spcPct val="90000"/>
              </a:lnSpc>
              <a:spcBef>
                <a:spcPts val="7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t>Edison favored Direct Current Electricity and Westinghouse favored Alternating Current</a:t>
            </a:r>
          </a:p>
          <a:p>
            <a:pPr marL="338138" indent="-338138">
              <a:lnSpc>
                <a:spcPct val="90000"/>
              </a:lnSpc>
              <a:spcBef>
                <a:spcPts val="7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t>Westinghouse will win and to this day we use AC</a:t>
            </a:r>
          </a:p>
        </p:txBody>
      </p:sp>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95400"/>
            <a:ext cx="4495800" cy="5562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4" presetClass="entr" presetSubtype="10" fill="hold" nodeType="withEffect">
                                  <p:stCondLst>
                                    <p:cond delay="0"/>
                                  </p:stCondLst>
                                  <p:childTnLst>
                                    <p:set>
                                      <p:cBhvr additive="repl">
                                        <p:cTn id="6" dur="1" fill="hold">
                                          <p:stCondLst>
                                            <p:cond delay="0"/>
                                          </p:stCondLst>
                                        </p:cTn>
                                        <p:tgtEl>
                                          <p:spTgt spid="27649"/>
                                        </p:tgtEl>
                                        <p:attrNameLst>
                                          <p:attrName>style.visibility</p:attrName>
                                        </p:attrNameLst>
                                      </p:cBhvr>
                                      <p:to>
                                        <p:strVal val="visible"/>
                                      </p:to>
                                    </p:set>
                                    <p:animEffect transition="in" filter="randombar(horizontal)">
                                      <p:cBhvr additive="repl">
                                        <p:cTn id="7" dur="600">
                                          <p:stCondLst>
                                            <p:cond delay="0"/>
                                          </p:stCondLst>
                                        </p:cTn>
                                        <p:tgtEl>
                                          <p:spTgt spid="276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additive="repl">
                                        <p:cTn id="11" dur="1" fill="hold">
                                          <p:stCondLst>
                                            <p:cond delay="0"/>
                                          </p:stCondLst>
                                        </p:cTn>
                                        <p:tgtEl>
                                          <p:spTgt spid="27650">
                                            <p:txEl>
                                              <p:pRg st="0" end="0"/>
                                            </p:txEl>
                                          </p:spTgt>
                                        </p:tgtEl>
                                        <p:attrNameLst>
                                          <p:attrName>style.visibility</p:attrName>
                                        </p:attrNameLst>
                                      </p:cBhvr>
                                      <p:to>
                                        <p:strVal val="visible"/>
                                      </p:to>
                                    </p:set>
                                    <p:animEffect transition="in" filter="randombar(horizontal)">
                                      <p:cBhvr additive="repl">
                                        <p:cTn id="12" dur="500"/>
                                        <p:tgtEl>
                                          <p:spTgt spid="2765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additive="repl">
                                        <p:cTn id="16" dur="1" fill="hold">
                                          <p:stCondLst>
                                            <p:cond delay="0"/>
                                          </p:stCondLst>
                                        </p:cTn>
                                        <p:tgtEl>
                                          <p:spTgt spid="27650">
                                            <p:txEl>
                                              <p:pRg st="1" end="1"/>
                                            </p:txEl>
                                          </p:spTgt>
                                        </p:tgtEl>
                                        <p:attrNameLst>
                                          <p:attrName>style.visibility</p:attrName>
                                        </p:attrNameLst>
                                      </p:cBhvr>
                                      <p:to>
                                        <p:strVal val="visible"/>
                                      </p:to>
                                    </p:set>
                                    <p:animEffect transition="in" filter="randombar(horizontal)">
                                      <p:cBhvr additive="repl">
                                        <p:cTn id="17" dur="500"/>
                                        <p:tgtEl>
                                          <p:spTgt spid="2765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additive="repl">
                                        <p:cTn id="21" dur="1" fill="hold">
                                          <p:stCondLst>
                                            <p:cond delay="0"/>
                                          </p:stCondLst>
                                        </p:cTn>
                                        <p:tgtEl>
                                          <p:spTgt spid="27650">
                                            <p:txEl>
                                              <p:pRg st="2" end="2"/>
                                            </p:txEl>
                                          </p:spTgt>
                                        </p:tgtEl>
                                        <p:attrNameLst>
                                          <p:attrName>style.visibility</p:attrName>
                                        </p:attrNameLst>
                                      </p:cBhvr>
                                      <p:to>
                                        <p:strVal val="visible"/>
                                      </p:to>
                                    </p:set>
                                    <p:animEffect transition="in" filter="randombar(horizontal)">
                                      <p:cBhvr additive="repl">
                                        <p:cTn id="22" dur="500"/>
                                        <p:tgtEl>
                                          <p:spTgt spid="276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304800" y="0"/>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Social Darwinism</a:t>
            </a:r>
          </a:p>
        </p:txBody>
      </p:sp>
      <p:sp>
        <p:nvSpPr>
          <p:cNvPr id="28674" name="Rectangle 2"/>
          <p:cNvSpPr>
            <a:spLocks noGrp="1" noChangeArrowheads="1"/>
          </p:cNvSpPr>
          <p:nvPr>
            <p:ph type="body" idx="1"/>
          </p:nvPr>
        </p:nvSpPr>
        <p:spPr>
          <a:xfrm>
            <a:off x="0" y="2362200"/>
            <a:ext cx="8229600" cy="5334000"/>
          </a:xfrm>
          <a:ln/>
        </p:spPr>
        <p:txBody>
          <a:bodyPr/>
          <a:lstStyle/>
          <a:p>
            <a:pPr marL="338138" indent="-338138">
              <a:buFont typeface="Times New Roman" pitchFamily="16"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a:t>One of the reasons these Robber Barons                    as well as other factory owners would                    treat their employees so poorly was                    because of the idea of Social Darwinism</a:t>
            </a:r>
          </a:p>
          <a:p>
            <a:pPr marL="338138" indent="-338138">
              <a:buFont typeface="Times New Roman" pitchFamily="16"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a:t>The belief was that every person was on their own in society and the strong would survive while the weak would die off</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28674">
                                            <p:txEl>
                                              <p:pRg st="0" end="0"/>
                                            </p:txEl>
                                          </p:spTgt>
                                        </p:tgtEl>
                                        <p:attrNameLst>
                                          <p:attrName>style.visibility</p:attrName>
                                        </p:attrNameLst>
                                      </p:cBhvr>
                                      <p:to>
                                        <p:strVal val="visible"/>
                                      </p:to>
                                    </p:set>
                                    <p:animEffect transition="in" filter="checkerboard(across)">
                                      <p:cBhvr additive="repl">
                                        <p:cTn id="7" dur="500"/>
                                        <p:tgtEl>
                                          <p:spTgt spid="286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28674">
                                            <p:txEl>
                                              <p:pRg st="1" end="1"/>
                                            </p:txEl>
                                          </p:spTgt>
                                        </p:tgtEl>
                                        <p:attrNameLst>
                                          <p:attrName>style.visibility</p:attrName>
                                        </p:attrNameLst>
                                      </p:cBhvr>
                                      <p:to>
                                        <p:strVal val="visible"/>
                                      </p:to>
                                    </p:set>
                                    <p:animEffect transition="in" filter="checkerboard(across)">
                                      <p:cBhvr additive="repl">
                                        <p:cTn id="12" dur="500"/>
                                        <p:tgtEl>
                                          <p:spTgt spid="286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CC99"/>
            </a:gs>
            <a:gs pos="100000">
              <a:srgbClr val="FF5050"/>
            </a:gs>
          </a:gsLst>
          <a:lin ang="18900000" scaled="1"/>
        </a:gra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idx="4294967295"/>
          </p:nvPr>
        </p:nvSpPr>
        <p:spPr>
          <a:xfrm>
            <a:off x="685800" y="2130425"/>
            <a:ext cx="7772400" cy="147002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ffectLst>
                  <a:outerShdw blurRad="38100" dist="38100" dir="2700000" algn="tl">
                    <a:srgbClr val="000000"/>
                  </a:outerShdw>
                </a:effectLst>
              </a:rPr>
              <a:t>Inventions and Inventors</a:t>
            </a:r>
          </a:p>
        </p:txBody>
      </p:sp>
      <p:sp>
        <p:nvSpPr>
          <p:cNvPr id="11266" name="Rectangle 2"/>
          <p:cNvSpPr>
            <a:spLocks noGrp="1" noChangeArrowheads="1"/>
          </p:cNvSpPr>
          <p:nvPr>
            <p:ph type="subTitle" idx="4294967295"/>
          </p:nvPr>
        </p:nvSpPr>
        <p:spPr bwMode="auto">
          <a:xfrm>
            <a:off x="1371600" y="3886200"/>
            <a:ext cx="6400800" cy="1752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457200" y="457200"/>
            <a:ext cx="8229600" cy="13716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What Do You Think?</a:t>
            </a:r>
          </a:p>
        </p:txBody>
      </p:sp>
      <p:sp>
        <p:nvSpPr>
          <p:cNvPr id="29698" name="Rectangle 2"/>
          <p:cNvSpPr>
            <a:spLocks noGrp="1" noChangeArrowheads="1"/>
          </p:cNvSpPr>
          <p:nvPr>
            <p:ph type="body" idx="1"/>
          </p:nvPr>
        </p:nvSpPr>
        <p:spPr>
          <a:xfrm>
            <a:off x="457200" y="1981200"/>
            <a:ext cx="8229600" cy="3886200"/>
          </a:xfrm>
          <a:ln/>
        </p:spPr>
        <p:txBody>
          <a:bodyPr/>
          <a:lstStyle/>
          <a:p>
            <a:pPr marL="338138" indent="-338138">
              <a:buClr>
                <a:srgbClr val="00007D"/>
              </a:buClr>
              <a:buSzPct val="75000"/>
              <a:buFont typeface="Wingdings" charset="2"/>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a:t>1. Do you agree with Social Darwinism Why or why not?</a:t>
            </a:r>
          </a:p>
          <a:p>
            <a:pPr marL="338138" indent="-333375">
              <a:buClrTx/>
              <a:buSzPct val="75000"/>
              <a:buFontTx/>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a:t>Answer in a paragraph</a:t>
            </a:r>
            <a:r>
              <a:rPr lang="en-US">
                <a:latin typeface="Wingdings" charset="2"/>
              </a:rPr>
              <a: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685800" y="2130425"/>
            <a:ext cx="7772400" cy="147002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ffectLst>
                  <a:outerShdw blurRad="38100" dist="38100" dir="2700000" algn="tl">
                    <a:srgbClr val="000000"/>
                  </a:outerShdw>
                </a:effectLst>
              </a:rPr>
              <a:t>Urbanization</a:t>
            </a:r>
          </a:p>
        </p:txBody>
      </p:sp>
      <p:sp>
        <p:nvSpPr>
          <p:cNvPr id="30722" name="Rectangle 2"/>
          <p:cNvSpPr>
            <a:spLocks noGrp="1" noChangeArrowheads="1"/>
          </p:cNvSpPr>
          <p:nvPr>
            <p:ph type="subTitle" idx="4294967295"/>
          </p:nvPr>
        </p:nvSpPr>
        <p:spPr bwMode="auto">
          <a:xfrm>
            <a:off x="1371600" y="3886200"/>
            <a:ext cx="6400800" cy="1752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457200" y="533400"/>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Immigration</a:t>
            </a:r>
          </a:p>
        </p:txBody>
      </p:sp>
      <p:sp>
        <p:nvSpPr>
          <p:cNvPr id="31746" name="Rectangle 2"/>
          <p:cNvSpPr>
            <a:spLocks noGrp="1" noChangeArrowheads="1"/>
          </p:cNvSpPr>
          <p:nvPr>
            <p:ph type="body" idx="1"/>
          </p:nvPr>
        </p:nvSpPr>
        <p:spPr>
          <a:xfrm>
            <a:off x="457200" y="1828800"/>
            <a:ext cx="8229600" cy="4302125"/>
          </a:xfrm>
          <a:ln/>
        </p:spPr>
        <p:txBody>
          <a:bodyPr/>
          <a:lstStyle/>
          <a:p>
            <a:pPr marL="465138" indent="-465138">
              <a:buClr>
                <a:srgbClr val="660000"/>
              </a:buClr>
              <a:buSzPct val="70000"/>
              <a:buFont typeface="Wingdings" charset="2"/>
              <a:buChar char=""/>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r>
              <a:rPr lang="en-US"/>
              <a:t>The Gilded Age will see the greatest increase in population in American history</a:t>
            </a:r>
          </a:p>
          <a:p>
            <a:pPr marL="465138" indent="-465138">
              <a:buClr>
                <a:srgbClr val="660000"/>
              </a:buClr>
              <a:buSzPct val="70000"/>
              <a:buFont typeface="Wingdings" charset="2"/>
              <a:buChar char=""/>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r>
              <a:rPr lang="en-US"/>
              <a:t>The population will double from 31.5 million to 76 million between 1865-1900</a:t>
            </a:r>
          </a:p>
          <a:p>
            <a:pPr marL="465138" indent="-465138">
              <a:buClr>
                <a:srgbClr val="660000"/>
              </a:buClr>
              <a:buSzPct val="70000"/>
              <a:buFont typeface="Wingdings" charset="2"/>
              <a:buChar char=""/>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r>
              <a:rPr lang="en-US"/>
              <a:t>Most immigrants will come from southern and eastern Europe and be discriminated against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31746">
                                            <p:txEl>
                                              <p:pRg st="0" end="0"/>
                                            </p:txEl>
                                          </p:spTgt>
                                        </p:tgtEl>
                                        <p:attrNameLst>
                                          <p:attrName>style.visibility</p:attrName>
                                        </p:attrNameLst>
                                      </p:cBhvr>
                                      <p:to>
                                        <p:strVal val="visible"/>
                                      </p:to>
                                    </p:set>
                                    <p:animEffect transition="in" filter="checkerboard(across)">
                                      <p:cBhvr additive="repl">
                                        <p:cTn id="7" dur="500"/>
                                        <p:tgtEl>
                                          <p:spTgt spid="317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31746">
                                            <p:txEl>
                                              <p:pRg st="1" end="1"/>
                                            </p:txEl>
                                          </p:spTgt>
                                        </p:tgtEl>
                                        <p:attrNameLst>
                                          <p:attrName>style.visibility</p:attrName>
                                        </p:attrNameLst>
                                      </p:cBhvr>
                                      <p:to>
                                        <p:strVal val="visible"/>
                                      </p:to>
                                    </p:set>
                                    <p:animEffect transition="in" filter="checkerboard(across)">
                                      <p:cBhvr additive="repl">
                                        <p:cTn id="12" dur="500"/>
                                        <p:tgtEl>
                                          <p:spTgt spid="317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31746">
                                            <p:txEl>
                                              <p:pRg st="2" end="2"/>
                                            </p:txEl>
                                          </p:spTgt>
                                        </p:tgtEl>
                                        <p:attrNameLst>
                                          <p:attrName>style.visibility</p:attrName>
                                        </p:attrNameLst>
                                      </p:cBhvr>
                                      <p:to>
                                        <p:strVal val="visible"/>
                                      </p:to>
                                    </p:set>
                                    <p:animEffect transition="in" filter="checkerboard(across)">
                                      <p:cBhvr additive="repl">
                                        <p:cTn id="17" dur="500"/>
                                        <p:tgtEl>
                                          <p:spTgt spid="317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p:cNvSpPr>
            <a:spLocks noGrp="1" noChangeArrowheads="1"/>
          </p:cNvSpPr>
          <p:nvPr>
            <p:ph type="title" idx="4294967295"/>
          </p:nvPr>
        </p:nvSpPr>
        <p:spPr>
          <a:xfrm>
            <a:off x="457200" y="274638"/>
            <a:ext cx="8229600" cy="1143000"/>
          </a:xfrm>
          <a:ln/>
        </p:spPr>
        <p:txBody>
          <a:bodyPr/>
          <a:lstStyle/>
          <a:p>
            <a:endParaRPr lang="en-US"/>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4587875" cy="6019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71600"/>
            <a:ext cx="4572000" cy="4419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p:cNvSpPr>
            <a:spLocks noGrp="1" noChangeArrowheads="1"/>
          </p:cNvSpPr>
          <p:nvPr>
            <p:ph type="body"/>
          </p:nvPr>
        </p:nvSpPr>
        <p:spPr>
          <a:xfrm>
            <a:off x="4648200" y="0"/>
            <a:ext cx="4495800" cy="6858000"/>
          </a:xfrm>
          <a:ln/>
        </p:spPr>
        <p:txBody>
          <a:bodyPr anchor="t"/>
          <a:lstStyle/>
          <a:p>
            <a:pPr marL="338138" indent="-338138" algn="l">
              <a:lnSpc>
                <a:spcPct val="90000"/>
              </a:lnSpc>
              <a:spcBef>
                <a:spcPts val="7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t>"Give me your tired, your poor,</a:t>
            </a:r>
            <a:br>
              <a:rPr lang="en-US" sz="2800"/>
            </a:br>
            <a:r>
              <a:rPr lang="en-US" sz="2800"/>
              <a:t>Your huddled masses yearning to breathe free,</a:t>
            </a:r>
            <a:br>
              <a:rPr lang="en-US" sz="2800"/>
            </a:br>
            <a:r>
              <a:rPr lang="en-US" sz="2800"/>
              <a:t>The wretched refuse of your teeming shore.</a:t>
            </a:r>
            <a:br>
              <a:rPr lang="en-US" sz="2800"/>
            </a:br>
            <a:r>
              <a:rPr lang="en-US" sz="2800"/>
              <a:t>Send these, the homeless, tempest-tost to me,</a:t>
            </a:r>
            <a:br>
              <a:rPr lang="en-US" sz="2800"/>
            </a:br>
            <a:r>
              <a:rPr lang="en-US" sz="2800"/>
              <a:t>I lift my lamp beside the golden door!"</a:t>
            </a:r>
          </a:p>
          <a:p>
            <a:pPr marL="338138" indent="-338138" algn="l">
              <a:lnSpc>
                <a:spcPct val="90000"/>
              </a:lnSpc>
              <a:spcBef>
                <a:spcPts val="7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t>Emma Lazarus, 1883</a:t>
            </a: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3588"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457200" y="533400"/>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Chinese Exclusion Act</a:t>
            </a:r>
          </a:p>
        </p:txBody>
      </p:sp>
      <p:sp>
        <p:nvSpPr>
          <p:cNvPr id="34818" name="Rectangle 2"/>
          <p:cNvSpPr>
            <a:spLocks noGrp="1" noChangeArrowheads="1"/>
          </p:cNvSpPr>
          <p:nvPr>
            <p:ph type="body" idx="1"/>
          </p:nvPr>
        </p:nvSpPr>
        <p:spPr>
          <a:xfrm>
            <a:off x="457200" y="1828800"/>
            <a:ext cx="8229600" cy="4302125"/>
          </a:xfrm>
          <a:ln/>
        </p:spPr>
        <p:txBody>
          <a:bodyPr/>
          <a:lstStyle/>
          <a:p>
            <a:pPr marL="465138" indent="-465138">
              <a:buClr>
                <a:srgbClr val="660000"/>
              </a:buClr>
              <a:buSzPct val="70000"/>
              <a:buFont typeface="Wingdings" charset="2"/>
              <a:buChar char=""/>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r>
              <a:rPr lang="en-US"/>
              <a:t>The group most discriminated against was the Chinese</a:t>
            </a:r>
          </a:p>
          <a:p>
            <a:pPr marL="465138" indent="-465138">
              <a:buClr>
                <a:srgbClr val="660000"/>
              </a:buClr>
              <a:buSzPct val="70000"/>
              <a:buFont typeface="Wingdings" charset="2"/>
              <a:buChar char=""/>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r>
              <a:rPr lang="en-US"/>
              <a:t>In 1882 the Chinese Exclusion Act will be passed banning all Asian immigration and will not be lifted until 1968</a:t>
            </a:r>
          </a:p>
          <a:p>
            <a:pPr marL="468313" indent="-465138">
              <a:buClrTx/>
              <a:buSzPct val="70000"/>
              <a:buFontTx/>
              <a:buNone/>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34818">
                                            <p:txEl>
                                              <p:pRg st="0" end="0"/>
                                            </p:txEl>
                                          </p:spTgt>
                                        </p:tgtEl>
                                        <p:attrNameLst>
                                          <p:attrName>style.visibility</p:attrName>
                                        </p:attrNameLst>
                                      </p:cBhvr>
                                      <p:to>
                                        <p:strVal val="visible"/>
                                      </p:to>
                                    </p:set>
                                    <p:animEffect transition="in" filter="checkerboard(across)">
                                      <p:cBhvr additive="repl">
                                        <p:cTn id="7" dur="500"/>
                                        <p:tgtEl>
                                          <p:spTgt spid="348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34818">
                                            <p:txEl>
                                              <p:pRg st="1" end="1"/>
                                            </p:txEl>
                                          </p:spTgt>
                                        </p:tgtEl>
                                        <p:attrNameLst>
                                          <p:attrName>style.visibility</p:attrName>
                                        </p:attrNameLst>
                                      </p:cBhvr>
                                      <p:to>
                                        <p:strVal val="visible"/>
                                      </p:to>
                                    </p:set>
                                    <p:animEffect transition="in" filter="checkerboard(across)">
                                      <p:cBhvr additive="repl">
                                        <p:cTn id="12" dur="500"/>
                                        <p:tgtEl>
                                          <p:spTgt spid="348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0"/>
            <a:ext cx="592931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a:spLocks noGrp="1" noChangeArrowheads="1"/>
          </p:cNvSpPr>
          <p:nvPr>
            <p:ph type="title" idx="4294967295"/>
          </p:nvPr>
        </p:nvSpPr>
        <p:spPr>
          <a:xfrm>
            <a:off x="457200" y="533400"/>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Transportation in the City</a:t>
            </a:r>
          </a:p>
        </p:txBody>
      </p:sp>
      <p:sp>
        <p:nvSpPr>
          <p:cNvPr id="36866" name="Rectangle 2"/>
          <p:cNvSpPr>
            <a:spLocks noGrp="1" noChangeArrowheads="1"/>
          </p:cNvSpPr>
          <p:nvPr>
            <p:ph type="body" idx="1"/>
          </p:nvPr>
        </p:nvSpPr>
        <p:spPr>
          <a:xfrm>
            <a:off x="457200" y="1828800"/>
            <a:ext cx="8229600" cy="4302125"/>
          </a:xfrm>
          <a:ln/>
        </p:spPr>
        <p:txBody>
          <a:bodyPr/>
          <a:lstStyle/>
          <a:p>
            <a:pPr marL="465138" indent="-465138">
              <a:buClr>
                <a:srgbClr val="660000"/>
              </a:buClr>
              <a:buSzPct val="70000"/>
              <a:buFont typeface="Wingdings" charset="2"/>
              <a:buChar char=""/>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r>
              <a:rPr lang="en-US"/>
              <a:t>The electric trolley and subway will change city life. People could now live away from where they worked and take mass transit  </a:t>
            </a:r>
          </a:p>
          <a:p>
            <a:pPr marL="465138" indent="-465138">
              <a:buClr>
                <a:srgbClr val="660000"/>
              </a:buClr>
              <a:buSzPct val="70000"/>
              <a:buFont typeface="Wingdings" charset="2"/>
              <a:buChar char=""/>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r>
              <a:rPr lang="en-US"/>
              <a:t>However during this time some lived in terrible conditions in </a:t>
            </a:r>
            <a:r>
              <a:rPr lang="en-US" i="1"/>
              <a:t>Tenement Housing</a:t>
            </a:r>
            <a:r>
              <a:rPr lang="en-US"/>
              <a:t> tenements were apartments that were VERY close together and usually in terrible repair</a:t>
            </a:r>
          </a:p>
          <a:p>
            <a:pPr marL="468313" indent="-465138">
              <a:buClrTx/>
              <a:buSzPct val="70000"/>
              <a:buFontTx/>
              <a:buNone/>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endParaRPr lang="en-US"/>
          </a:p>
          <a:p>
            <a:pPr marL="468313" indent="-465138">
              <a:buClrTx/>
              <a:buSzPct val="70000"/>
              <a:buFontTx/>
              <a:buNone/>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36866">
                                            <p:txEl>
                                              <p:pRg st="0" end="0"/>
                                            </p:txEl>
                                          </p:spTgt>
                                        </p:tgtEl>
                                        <p:attrNameLst>
                                          <p:attrName>style.visibility</p:attrName>
                                        </p:attrNameLst>
                                      </p:cBhvr>
                                      <p:to>
                                        <p:strVal val="visible"/>
                                      </p:to>
                                    </p:set>
                                    <p:animEffect transition="in" filter="checkerboard(across)">
                                      <p:cBhvr additive="repl">
                                        <p:cTn id="7" dur="500"/>
                                        <p:tgtEl>
                                          <p:spTgt spid="368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36866">
                                            <p:txEl>
                                              <p:pRg st="1" end="1"/>
                                            </p:txEl>
                                          </p:spTgt>
                                        </p:tgtEl>
                                        <p:attrNameLst>
                                          <p:attrName>style.visibility</p:attrName>
                                        </p:attrNameLst>
                                      </p:cBhvr>
                                      <p:to>
                                        <p:strVal val="visible"/>
                                      </p:to>
                                    </p:set>
                                    <p:animEffect transition="in" filter="checkerboard(across)">
                                      <p:cBhvr additive="repl">
                                        <p:cTn id="12" dur="500"/>
                                        <p:tgtEl>
                                          <p:spTgt spid="368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8686800" cy="683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5789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idx="4294967295"/>
          </p:nvPr>
        </p:nvSpPr>
        <p:spPr>
          <a:xfrm>
            <a:off x="457200" y="457200"/>
            <a:ext cx="8229600" cy="13716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Elevator</a:t>
            </a:r>
          </a:p>
        </p:txBody>
      </p:sp>
      <p:sp>
        <p:nvSpPr>
          <p:cNvPr id="12290" name="Rectangle 2"/>
          <p:cNvSpPr>
            <a:spLocks noGrp="1" noChangeArrowheads="1"/>
          </p:cNvSpPr>
          <p:nvPr>
            <p:ph type="body" idx="1"/>
          </p:nvPr>
        </p:nvSpPr>
        <p:spPr>
          <a:xfrm>
            <a:off x="4648200" y="1981200"/>
            <a:ext cx="4038600" cy="3886200"/>
          </a:xfrm>
          <a:ln/>
        </p:spPr>
        <p:txBody>
          <a:bodyPr/>
          <a:lstStyle/>
          <a:p>
            <a:pPr marL="338138" indent="-338138">
              <a:spcBef>
                <a:spcPts val="700"/>
              </a:spcBef>
              <a:buClr>
                <a:srgbClr val="00007D"/>
              </a:buClr>
              <a:buSzPct val="75000"/>
              <a:buFont typeface="Wingdings" charset="2"/>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t>The elevator will make it possible for the skyscrapers like the Empire State Building to rise</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05000"/>
            <a:ext cx="4495800" cy="4068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32337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a:spLocks noGrp="1" noChangeArrowheads="1"/>
          </p:cNvSpPr>
          <p:nvPr>
            <p:ph type="title" idx="4294967295"/>
          </p:nvPr>
        </p:nvSpPr>
        <p:spPr>
          <a:xfrm>
            <a:off x="457200" y="274638"/>
            <a:ext cx="8229600" cy="1143000"/>
          </a:xfrm>
          <a:ln/>
        </p:spPr>
        <p:txBody>
          <a:bodyPr/>
          <a:lstStyle/>
          <a:p>
            <a:endParaRPr lang="en-US"/>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95800" cy="3354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0"/>
            <a:ext cx="4648200" cy="3352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52800"/>
            <a:ext cx="4495800" cy="3505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352800"/>
            <a:ext cx="4648200" cy="3551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
        <p:cNvGrpSpPr/>
        <p:nvPr/>
      </p:nvGrpSpPr>
      <p:grpSpPr>
        <a:xfrm>
          <a:off x="0" y="0"/>
          <a:ext cx="0" cy="0"/>
          <a:chOff x="0" y="0"/>
          <a:chExt cx="0" cy="0"/>
        </a:xfrm>
      </p:grpSpPr>
      <p:sp>
        <p:nvSpPr>
          <p:cNvPr id="41985"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Entertainment</a:t>
            </a:r>
          </a:p>
        </p:txBody>
      </p:sp>
      <p:sp>
        <p:nvSpPr>
          <p:cNvPr id="41986" name="Rectangle 2"/>
          <p:cNvSpPr>
            <a:spLocks noGrp="1" noChangeArrowheads="1"/>
          </p:cNvSpPr>
          <p:nvPr>
            <p:ph type="body" idx="1"/>
          </p:nvPr>
        </p:nvSpPr>
        <p:spPr>
          <a:xfrm>
            <a:off x="457200" y="1600200"/>
            <a:ext cx="8229600" cy="4525963"/>
          </a:xfrm>
          <a:ln/>
        </p:spPr>
        <p:txBody>
          <a:bodyPr/>
          <a:lstStyle/>
          <a:p>
            <a:pPr marL="338138" indent="-338138">
              <a:spcBef>
                <a:spcPts val="7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t>Also for the first time people will begin to watch spectator sports, especially baseball and boxing, this new entertainment will unite Americans</a:t>
            </a:r>
          </a:p>
          <a:p>
            <a:pPr marL="338138" indent="-338138">
              <a:spcBef>
                <a:spcPts val="7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t>The first motion pictures will also be invented during this time</a:t>
            </a:r>
          </a:p>
          <a:p>
            <a:pPr marL="338138" indent="-338138">
              <a:spcBef>
                <a:spcPts val="7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t>Also amusement parks will be developed at this time for people to enjoy themselves</a:t>
            </a:r>
          </a:p>
          <a:p>
            <a:pPr marL="338138" indent="-338138">
              <a:spcBef>
                <a:spcPts val="7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t>City parks like Central Park were developed to give those in the city a little green area to relax</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41986">
                                            <p:txEl>
                                              <p:pRg st="0" end="0"/>
                                            </p:txEl>
                                          </p:spTgt>
                                        </p:tgtEl>
                                        <p:attrNameLst>
                                          <p:attrName>style.visibility</p:attrName>
                                        </p:attrNameLst>
                                      </p:cBhvr>
                                      <p:to>
                                        <p:strVal val="visible"/>
                                      </p:to>
                                    </p:set>
                                    <p:animEffect transition="in" filter="checkerboard(across)">
                                      <p:cBhvr additive="repl">
                                        <p:cTn id="7" dur="500"/>
                                        <p:tgtEl>
                                          <p:spTgt spid="419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41986">
                                            <p:txEl>
                                              <p:pRg st="1" end="1"/>
                                            </p:txEl>
                                          </p:spTgt>
                                        </p:tgtEl>
                                        <p:attrNameLst>
                                          <p:attrName>style.visibility</p:attrName>
                                        </p:attrNameLst>
                                      </p:cBhvr>
                                      <p:to>
                                        <p:strVal val="visible"/>
                                      </p:to>
                                    </p:set>
                                    <p:animEffect transition="in" filter="checkerboard(across)">
                                      <p:cBhvr additive="repl">
                                        <p:cTn id="12" dur="500"/>
                                        <p:tgtEl>
                                          <p:spTgt spid="419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41986">
                                            <p:txEl>
                                              <p:pRg st="2" end="2"/>
                                            </p:txEl>
                                          </p:spTgt>
                                        </p:tgtEl>
                                        <p:attrNameLst>
                                          <p:attrName>style.visibility</p:attrName>
                                        </p:attrNameLst>
                                      </p:cBhvr>
                                      <p:to>
                                        <p:strVal val="visible"/>
                                      </p:to>
                                    </p:set>
                                    <p:animEffect transition="in" filter="checkerboard(across)">
                                      <p:cBhvr additive="repl">
                                        <p:cTn id="17" dur="500"/>
                                        <p:tgtEl>
                                          <p:spTgt spid="4198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41986">
                                            <p:txEl>
                                              <p:pRg st="3" end="3"/>
                                            </p:txEl>
                                          </p:spTgt>
                                        </p:tgtEl>
                                        <p:attrNameLst>
                                          <p:attrName>style.visibility</p:attrName>
                                        </p:attrNameLst>
                                      </p:cBhvr>
                                      <p:to>
                                        <p:strVal val="visible"/>
                                      </p:to>
                                    </p:set>
                                    <p:animEffect transition="in" filter="checkerboard(across)">
                                      <p:cBhvr additive="repl">
                                        <p:cTn id="22" dur="500"/>
                                        <p:tgtEl>
                                          <p:spTgt spid="419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a:spLocks noGrp="1" noChangeArrowheads="1"/>
          </p:cNvSpPr>
          <p:nvPr>
            <p:ph type="title" idx="4294967295"/>
          </p:nvPr>
        </p:nvSpPr>
        <p:spPr>
          <a:xfrm>
            <a:off x="457200" y="274638"/>
            <a:ext cx="8229600" cy="1143000"/>
          </a:xfrm>
          <a:ln/>
        </p:spPr>
        <p:txBody>
          <a:bodyPr/>
          <a:lstStyle/>
          <a:p>
            <a:endParaRPr lang="en-US"/>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6400800" cy="3949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968750"/>
            <a:ext cx="4724400" cy="2889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62400"/>
            <a:ext cx="4419600" cy="2871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38200"/>
            <a:ext cx="8077200" cy="8077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0"/>
            <a:ext cx="548481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Typewriter</a:t>
            </a:r>
          </a:p>
        </p:txBody>
      </p:sp>
      <p:sp>
        <p:nvSpPr>
          <p:cNvPr id="14338" name="Rectangle 2"/>
          <p:cNvSpPr>
            <a:spLocks noGrp="1" noChangeArrowheads="1"/>
          </p:cNvSpPr>
          <p:nvPr>
            <p:ph type="body" idx="1"/>
          </p:nvPr>
        </p:nvSpPr>
        <p:spPr>
          <a:xfrm>
            <a:off x="4648200" y="1600200"/>
            <a:ext cx="4038600" cy="4525963"/>
          </a:xfrm>
          <a:ln/>
        </p:spPr>
        <p:txBody>
          <a:bodyPr/>
          <a:lstStyle/>
          <a:p>
            <a:pPr marL="338138" indent="-338138">
              <a:spcBef>
                <a:spcPts val="7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t>Makes creating documents faster and easier</a:t>
            </a:r>
          </a:p>
          <a:p>
            <a:pPr marL="338138" indent="-338138">
              <a:spcBef>
                <a:spcPts val="700"/>
              </a:spcBef>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t>Also creates many jobs for woman as typists and secretaries </a:t>
            </a:r>
          </a:p>
        </p:txBody>
      </p:sp>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43075"/>
            <a:ext cx="4038600" cy="4238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idx="4294967295"/>
          </p:nvPr>
        </p:nvSpPr>
        <p:spPr>
          <a:xfrm>
            <a:off x="457200" y="533400"/>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Thomas Edison </a:t>
            </a:r>
          </a:p>
        </p:txBody>
      </p:sp>
      <p:sp>
        <p:nvSpPr>
          <p:cNvPr id="15362" name="Rectangle 2"/>
          <p:cNvSpPr>
            <a:spLocks noGrp="1" noChangeArrowheads="1"/>
          </p:cNvSpPr>
          <p:nvPr>
            <p:ph type="body" idx="1"/>
          </p:nvPr>
        </p:nvSpPr>
        <p:spPr>
          <a:xfrm>
            <a:off x="4648200" y="1828800"/>
            <a:ext cx="4038600" cy="5029200"/>
          </a:xfrm>
          <a:ln/>
        </p:spPr>
        <p:txBody>
          <a:bodyPr/>
          <a:lstStyle/>
          <a:p>
            <a:pPr marL="465138" indent="-465138">
              <a:lnSpc>
                <a:spcPct val="80000"/>
              </a:lnSpc>
              <a:spcBef>
                <a:spcPts val="600"/>
              </a:spcBef>
              <a:buClr>
                <a:srgbClr val="660000"/>
              </a:buClr>
              <a:buSzPct val="70000"/>
              <a:buFont typeface="Wingdings" charset="2"/>
              <a:buChar char=""/>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r>
              <a:rPr lang="en-US" sz="2400"/>
              <a:t>Greatest inventor of his time </a:t>
            </a:r>
          </a:p>
          <a:p>
            <a:pPr marL="465138" indent="-465138">
              <a:lnSpc>
                <a:spcPct val="80000"/>
              </a:lnSpc>
              <a:spcBef>
                <a:spcPts val="600"/>
              </a:spcBef>
              <a:buClr>
                <a:srgbClr val="660000"/>
              </a:buClr>
              <a:buSzPct val="70000"/>
              <a:buFont typeface="Wingdings" charset="2"/>
              <a:buChar char=""/>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r>
              <a:rPr lang="en-US" sz="2400"/>
              <a:t>Famous for the light bulb but also had over 1000 inventions and his own invention factory</a:t>
            </a:r>
          </a:p>
          <a:p>
            <a:pPr marL="465138" indent="-465138">
              <a:lnSpc>
                <a:spcPct val="80000"/>
              </a:lnSpc>
              <a:spcBef>
                <a:spcPts val="600"/>
              </a:spcBef>
              <a:buClr>
                <a:srgbClr val="660000"/>
              </a:buClr>
              <a:buSzPct val="70000"/>
              <a:buFont typeface="Wingdings" charset="2"/>
              <a:buChar char=""/>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r>
              <a:rPr lang="en-US" sz="2400"/>
              <a:t>The electric light will change the world, as for the first time people can live and work at night with more than firelight </a:t>
            </a:r>
          </a:p>
          <a:p>
            <a:pPr marL="465138" indent="-465138">
              <a:lnSpc>
                <a:spcPct val="80000"/>
              </a:lnSpc>
              <a:spcBef>
                <a:spcPts val="600"/>
              </a:spcBef>
              <a:buClr>
                <a:srgbClr val="660000"/>
              </a:buClr>
              <a:buSzPct val="70000"/>
              <a:buFont typeface="Wingdings" charset="2"/>
              <a:buChar char=""/>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r>
              <a:rPr lang="en-US" sz="2400"/>
              <a:t>He will also invent the earliest motion pictures making the movie industry possible </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3700463" cy="510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title" idx="4294967295"/>
          </p:nvPr>
        </p:nvSpPr>
        <p:spPr>
          <a:xfrm>
            <a:off x="457200" y="533400"/>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Alexander Graham Bell</a:t>
            </a:r>
          </a:p>
        </p:txBody>
      </p:sp>
      <p:sp>
        <p:nvSpPr>
          <p:cNvPr id="16386" name="Rectangle 2"/>
          <p:cNvSpPr>
            <a:spLocks noGrp="1" noChangeArrowheads="1"/>
          </p:cNvSpPr>
          <p:nvPr>
            <p:ph type="body" idx="1"/>
          </p:nvPr>
        </p:nvSpPr>
        <p:spPr>
          <a:xfrm>
            <a:off x="4648200" y="1828800"/>
            <a:ext cx="4038600" cy="4302125"/>
          </a:xfrm>
          <a:ln/>
        </p:spPr>
        <p:txBody>
          <a:bodyPr/>
          <a:lstStyle/>
          <a:p>
            <a:pPr marL="465138" indent="-465138">
              <a:spcBef>
                <a:spcPts val="700"/>
              </a:spcBef>
              <a:buClr>
                <a:srgbClr val="660000"/>
              </a:buClr>
              <a:buSzPct val="70000"/>
              <a:buFont typeface="Wingdings" charset="2"/>
              <a:buChar char=""/>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r>
              <a:rPr lang="en-US" sz="2800"/>
              <a:t>Alexander Graham Bell will invent the telephone and phonograph a type of record player</a:t>
            </a:r>
          </a:p>
          <a:p>
            <a:pPr marL="465138" indent="-465138">
              <a:spcBef>
                <a:spcPts val="700"/>
              </a:spcBef>
              <a:buClr>
                <a:srgbClr val="660000"/>
              </a:buClr>
              <a:buSzPct val="70000"/>
              <a:buFont typeface="Wingdings" charset="2"/>
              <a:buChar char=""/>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r>
              <a:rPr lang="en-US" sz="2800"/>
              <a:t>This made communication much easier and gave people the opportunity to listen to music in their own home</a:t>
            </a:r>
          </a:p>
          <a:p>
            <a:pPr marL="468313" indent="-465138">
              <a:spcBef>
                <a:spcPts val="700"/>
              </a:spcBef>
              <a:buClrTx/>
              <a:buSzPct val="70000"/>
              <a:buFontTx/>
              <a:buNone/>
              <a:tabLst>
                <a:tab pos="465138"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21450" algn="l"/>
                <a:tab pos="6978650" algn="l"/>
                <a:tab pos="7435850" algn="l"/>
                <a:tab pos="7893050" algn="l"/>
                <a:tab pos="8350250" algn="l"/>
                <a:tab pos="8807450" algn="l"/>
                <a:tab pos="9264650" algn="l"/>
              </a:tabLst>
            </a:pPr>
            <a:endParaRPr lang="en-US" sz="280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9800"/>
            <a:ext cx="4648200" cy="3795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375" y="0"/>
            <a:ext cx="5064125"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685800" y="2130425"/>
            <a:ext cx="7772400" cy="147002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ffectLst>
                  <a:outerShdw blurRad="38100" dist="38100" dir="2700000" algn="tl">
                    <a:srgbClr val="000000"/>
                  </a:outerShdw>
                </a:effectLst>
              </a:rPr>
              <a:t>Robber Barons </a:t>
            </a:r>
          </a:p>
        </p:txBody>
      </p:sp>
      <p:sp>
        <p:nvSpPr>
          <p:cNvPr id="18434" name="Rectangle 2"/>
          <p:cNvSpPr>
            <a:spLocks noGrp="1" noChangeArrowheads="1"/>
          </p:cNvSpPr>
          <p:nvPr>
            <p:ph type="subTitle" idx="4294967295"/>
          </p:nvPr>
        </p:nvSpPr>
        <p:spPr bwMode="auto">
          <a:xfrm>
            <a:off x="1371600" y="3886200"/>
            <a:ext cx="6400800" cy="1752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algn="ctr">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t>The Men Who Made the Country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Microsoft YaHei"/>
        <a:cs typeface=""/>
      </a:majorFont>
      <a:minorFont>
        <a:latin typeface="Verdan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Microsoft YaHei"/>
        <a:cs typeface=""/>
      </a:majorFont>
      <a:minorFont>
        <a:latin typeface="Verdan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4356</TotalTime>
  <Words>922</Words>
  <Application>Microsoft Office PowerPoint</Application>
  <PresentationFormat>On-screen Show (4:3)</PresentationFormat>
  <Paragraphs>85</Paragraphs>
  <Slides>34</Slides>
  <Notes>34</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34</vt:i4>
      </vt:variant>
    </vt:vector>
  </HeadingPairs>
  <TitlesOfParts>
    <vt:vector size="49" baseType="lpstr">
      <vt:lpstr>Times New Roman</vt:lpstr>
      <vt:lpstr>Arial</vt:lpstr>
      <vt:lpstr>Microsoft YaHei</vt:lpstr>
      <vt:lpstr>Verdana</vt:lpstr>
      <vt:lpstr>Lucida Sans Unicode</vt:lpstr>
      <vt:lpstr>Arial Black</vt:lpstr>
      <vt:lpstr>Wingdings</vt:lpstr>
      <vt:lpstr>Office Theme</vt:lpstr>
      <vt:lpstr>Office Theme</vt:lpstr>
      <vt:lpstr>Office Theme</vt:lpstr>
      <vt:lpstr>Office Theme</vt:lpstr>
      <vt:lpstr>Office Theme</vt:lpstr>
      <vt:lpstr>Office Theme</vt:lpstr>
      <vt:lpstr>Office Theme</vt:lpstr>
      <vt:lpstr>Office Theme</vt:lpstr>
      <vt:lpstr>The Gilded Age 1877-1900</vt:lpstr>
      <vt:lpstr>Inventions and Inventors</vt:lpstr>
      <vt:lpstr>Elevator</vt:lpstr>
      <vt:lpstr>PowerPoint Presentation</vt:lpstr>
      <vt:lpstr>Typewriter</vt:lpstr>
      <vt:lpstr>Thomas Edison </vt:lpstr>
      <vt:lpstr>Alexander Graham Bell</vt:lpstr>
      <vt:lpstr>PowerPoint Presentation</vt:lpstr>
      <vt:lpstr>Robber Barons </vt:lpstr>
      <vt:lpstr>PowerPoint Presentation</vt:lpstr>
      <vt:lpstr>Gilded Age Wealth</vt:lpstr>
      <vt:lpstr>Robber Barons</vt:lpstr>
      <vt:lpstr>Andrew Carnegie</vt:lpstr>
      <vt:lpstr>J.P. Morgan</vt:lpstr>
      <vt:lpstr>Vanderbilt Family</vt:lpstr>
      <vt:lpstr>PowerPoint Presentation</vt:lpstr>
      <vt:lpstr>John D. Rockefeller</vt:lpstr>
      <vt:lpstr>War of the Currents</vt:lpstr>
      <vt:lpstr>Social Darwinism</vt:lpstr>
      <vt:lpstr>What Do You Think?</vt:lpstr>
      <vt:lpstr>Urbanization</vt:lpstr>
      <vt:lpstr>Immigration</vt:lpstr>
      <vt:lpstr>PowerPoint Presentation</vt:lpstr>
      <vt:lpstr>PowerPoint Presentation</vt:lpstr>
      <vt:lpstr>Chinese Exclusion Act</vt:lpstr>
      <vt:lpstr>PowerPoint Presentation</vt:lpstr>
      <vt:lpstr>Transportation in the City</vt:lpstr>
      <vt:lpstr>PowerPoint Presentation</vt:lpstr>
      <vt:lpstr>PowerPoint Presentation</vt:lpstr>
      <vt:lpstr>PowerPoint Presentation</vt:lpstr>
      <vt:lpstr>PowerPoint Presentation</vt:lpstr>
      <vt:lpstr>Entertainment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Robber Barons</dc:title>
  <dc:creator>Ken</dc:creator>
  <cp:lastModifiedBy>Kenneth Groh</cp:lastModifiedBy>
  <cp:revision>34</cp:revision>
  <cp:lastPrinted>2015-12-15T12:26:27Z</cp:lastPrinted>
  <dcterms:created xsi:type="dcterms:W3CDTF">2007-10-17T23:20:19Z</dcterms:created>
  <dcterms:modified xsi:type="dcterms:W3CDTF">2017-02-06T12:31:24Z</dcterms:modified>
</cp:coreProperties>
</file>