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</p:sldMasterIdLst>
  <p:notesMasterIdLst>
    <p:notesMasterId r:id="rId39"/>
  </p:notesMasterIdLst>
  <p:sldIdLst>
    <p:sldId id="256" r:id="rId5"/>
    <p:sldId id="260" r:id="rId6"/>
    <p:sldId id="261" r:id="rId7"/>
    <p:sldId id="315" r:id="rId8"/>
    <p:sldId id="316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4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11" r:id="rId3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>
      <p:cViewPr varScale="1">
        <p:scale>
          <a:sx n="110" d="100"/>
          <a:sy n="110" d="100"/>
        </p:scale>
        <p:origin x="96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7F084CB8-3F75-4AF8-921A-F7343EB8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25E210A1-C362-43BB-B3E7-717359E15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1DDD8B1-8AA8-49F9-A7A9-E90F20586F0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60BA0A6-63EC-431B-B0E9-70EA82E1FA1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08A9C5B0-19D2-42DE-A8AB-5D77F9A1E07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48BB5D4-021F-4F3C-81EE-1DCB66AA39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C8DE490-A6D0-41ED-8987-38C7E44EAA3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D3655BE2-5CB1-45C3-8232-020ECE5BAB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74C383C-ABE1-4FF0-9AD1-0CB524E1C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3E915CB3-2BF6-4B6A-A69B-10F4CC9FDD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D195BA-4196-42EE-8C53-8127066B2FC4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FC6642AA-0271-458D-8950-336984CD7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E93DA936-0D8D-4552-BD8A-6CCA3DDC1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8CAF0C1B-7389-4FCE-99AB-50C1874255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A3C64F-F08B-4DB0-8CA4-9CA3C2608E6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14F3E9EC-4424-4226-B4FF-451C70B70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F73D5C8A-649E-415A-BC09-5C53D498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>
            <a:extLst>
              <a:ext uri="{FF2B5EF4-FFF2-40B4-BE49-F238E27FC236}">
                <a16:creationId xmlns:a16="http://schemas.microsoft.com/office/drawing/2014/main" id="{1E2879AB-E908-402A-B4A1-ADFCD485DF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36F827-3206-4E47-8C11-D42CA1392B15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6C749AD-4752-4BE4-BEC1-BB2605B48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969A7BD6-26C2-47DB-A825-3457B0BB5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2ABD8692-224B-48D9-942D-79DFA522B2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B645EC-888F-4CEF-8F1C-FABD9740C816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/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E7472B29-91B0-42B2-A304-CA7B0BEF9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F3596CED-160E-40DD-9681-C14F66A9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D4F64420-0FF2-4A24-B0DD-8E84FEDE2A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C24AC2-8ADD-4769-932D-74CB2BD31734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B51CEB0-2258-4777-AB1D-12E0C6221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C0A27637-F381-4C98-8B02-B28A0A2E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A5E7C967-4064-4EF9-8E13-82D18B58F1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B3ECF6-819F-4979-ABD7-D5FCD7F5E0C5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D6649C23-5A35-40F7-ACDA-AF0BA3A3B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90E63C54-EBB5-4462-94A8-2581155E1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>
            <a:extLst>
              <a:ext uri="{FF2B5EF4-FFF2-40B4-BE49-F238E27FC236}">
                <a16:creationId xmlns:a16="http://schemas.microsoft.com/office/drawing/2014/main" id="{4406EA30-2BA9-4968-BFCE-67A6B0EA9B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476E4E-BCFF-47B0-9760-BDD5A8A91F0D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/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40AF0B73-CA62-4F5B-8DE7-6A22D4F3C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21831ED7-C3C3-43A1-A396-7AE14A6E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353F06BE-016D-4B52-BBF1-3A527C196E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6C72DC-E768-42E3-924F-7E921D87A9B9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/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C0CD6FA0-5F2F-4046-97A7-CEDA988BA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C67C8C94-1D38-4CFA-9703-A3B8E384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>
            <a:extLst>
              <a:ext uri="{FF2B5EF4-FFF2-40B4-BE49-F238E27FC236}">
                <a16:creationId xmlns:a16="http://schemas.microsoft.com/office/drawing/2014/main" id="{94C5A077-2B75-4F69-B338-ACF8C19997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EFC3CC-C40E-4E92-8669-5B7931171319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/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6FE4C0C5-FB59-404F-9CE9-6CBF8668B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6D9CE854-6EE0-4ECC-9E72-E0CF8309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>
            <a:extLst>
              <a:ext uri="{FF2B5EF4-FFF2-40B4-BE49-F238E27FC236}">
                <a16:creationId xmlns:a16="http://schemas.microsoft.com/office/drawing/2014/main" id="{F58A5515-D334-4451-A711-E88F0C4B6B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0DB5F0-A5F1-4ADB-B6A4-ECDD4119331A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/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572C790D-2D53-4C3D-A4D2-5B5212839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BF32C3A2-6582-42A7-B206-EBA9C06C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>
            <a:extLst>
              <a:ext uri="{FF2B5EF4-FFF2-40B4-BE49-F238E27FC236}">
                <a16:creationId xmlns:a16="http://schemas.microsoft.com/office/drawing/2014/main" id="{04D04255-DDFA-495F-AFF1-F57696367D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E61B30-545B-4588-83F1-C86F31FF5EB4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/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573C5B6E-D971-4E00-B15E-A90E46AC2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>
            <a:extLst>
              <a:ext uri="{FF2B5EF4-FFF2-40B4-BE49-F238E27FC236}">
                <a16:creationId xmlns:a16="http://schemas.microsoft.com/office/drawing/2014/main" id="{9C28AAFD-BB25-49A4-9136-E5CE0079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C8DC9F78-E50A-4EF7-8ED6-288B2DEAC9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6CC4C-812B-4BB8-BD25-8B1D796D636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43B8F0CA-1C23-4F11-B099-FA8BC3354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6D5F7C8B-2B3D-4A7F-8BE7-6CCB27CC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>
            <a:extLst>
              <a:ext uri="{FF2B5EF4-FFF2-40B4-BE49-F238E27FC236}">
                <a16:creationId xmlns:a16="http://schemas.microsoft.com/office/drawing/2014/main" id="{19BA63B4-2374-4EE8-AFC8-4FBB62126A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BDE33B-10F9-48FE-A4D1-6664ECA2C572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/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69A0C96D-7608-4D37-AB30-465573CD4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326778E9-0784-4DA2-BEE3-A2BBC515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>
            <a:extLst>
              <a:ext uri="{FF2B5EF4-FFF2-40B4-BE49-F238E27FC236}">
                <a16:creationId xmlns:a16="http://schemas.microsoft.com/office/drawing/2014/main" id="{1092E81B-9B27-4052-8A4B-8BA752E3A4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8CD4CA-1F9F-4DAD-8159-3FCC1EE2C4FB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/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3F65628E-1638-4BC3-8C52-85646A385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2">
            <a:extLst>
              <a:ext uri="{FF2B5EF4-FFF2-40B4-BE49-F238E27FC236}">
                <a16:creationId xmlns:a16="http://schemas.microsoft.com/office/drawing/2014/main" id="{64A1149B-6806-4CCE-B681-142F6551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>
            <a:extLst>
              <a:ext uri="{FF2B5EF4-FFF2-40B4-BE49-F238E27FC236}">
                <a16:creationId xmlns:a16="http://schemas.microsoft.com/office/drawing/2014/main" id="{1DE5727D-797F-4E13-B54C-5A345D256E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3B9CEA-D917-4E28-8C6C-3C26113377D3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/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7E09E297-16AD-40A0-ADA2-866476358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2">
            <a:extLst>
              <a:ext uri="{FF2B5EF4-FFF2-40B4-BE49-F238E27FC236}">
                <a16:creationId xmlns:a16="http://schemas.microsoft.com/office/drawing/2014/main" id="{B42CC3D3-BF80-44BE-BC1E-81D8A04E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7FD9FDC1-2372-4F66-9503-936340E23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66C761-FE39-47A0-B93B-907C56856EA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/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873F3ECE-BB1B-487B-8984-021FF0C32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Text Box 2">
            <a:extLst>
              <a:ext uri="{FF2B5EF4-FFF2-40B4-BE49-F238E27FC236}">
                <a16:creationId xmlns:a16="http://schemas.microsoft.com/office/drawing/2014/main" id="{AACAAEDC-3481-41A7-BC9B-2B8B7E20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62F20B3C-330F-4114-8BF4-35105DBF00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062350-984B-4C4F-B621-39FA622A0A53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/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AE5F58DD-B018-45AC-B8BF-8B7F9E1F7F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Text Box 2">
            <a:extLst>
              <a:ext uri="{FF2B5EF4-FFF2-40B4-BE49-F238E27FC236}">
                <a16:creationId xmlns:a16="http://schemas.microsoft.com/office/drawing/2014/main" id="{38B74827-6C24-44B2-AC09-35E8D3C6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>
            <a:extLst>
              <a:ext uri="{FF2B5EF4-FFF2-40B4-BE49-F238E27FC236}">
                <a16:creationId xmlns:a16="http://schemas.microsoft.com/office/drawing/2014/main" id="{6CAD3940-DEA8-4C93-A90C-B975546654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F5760A-7E00-46EA-B03F-DC88D97581A4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/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83C7C5DF-9580-4FC6-80E1-69EE2B9CA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2">
            <a:extLst>
              <a:ext uri="{FF2B5EF4-FFF2-40B4-BE49-F238E27FC236}">
                <a16:creationId xmlns:a16="http://schemas.microsoft.com/office/drawing/2014/main" id="{BB98388A-D77B-4C78-B48C-F4D3E7B6A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>
            <a:extLst>
              <a:ext uri="{FF2B5EF4-FFF2-40B4-BE49-F238E27FC236}">
                <a16:creationId xmlns:a16="http://schemas.microsoft.com/office/drawing/2014/main" id="{4D2EBFB8-1FD0-4F12-A72F-1918FE0363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97C2BD-DAA7-428D-BF06-0BED4C33A57F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/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0169977C-9CD7-4B7E-B53D-CF2979D9A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86EA237C-4A08-4316-BA1F-ED8EE1F7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>
            <a:extLst>
              <a:ext uri="{FF2B5EF4-FFF2-40B4-BE49-F238E27FC236}">
                <a16:creationId xmlns:a16="http://schemas.microsoft.com/office/drawing/2014/main" id="{41CBA99A-10AB-4617-A678-71F1F2D757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EA48C4-5F5E-4733-A997-6DE82AD5F3D9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/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80C21CC9-DB29-4DFF-ADA2-831FDA111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11F8E8AA-82AD-44D8-89F8-96871473A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>
            <a:extLst>
              <a:ext uri="{FF2B5EF4-FFF2-40B4-BE49-F238E27FC236}">
                <a16:creationId xmlns:a16="http://schemas.microsoft.com/office/drawing/2014/main" id="{6C698B36-3495-45C0-B928-BE98D342DB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988E86-C362-4949-8E76-EB91455D07AD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/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748A9C82-6554-4BA3-BA5D-764059288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Text Box 2">
            <a:extLst>
              <a:ext uri="{FF2B5EF4-FFF2-40B4-BE49-F238E27FC236}">
                <a16:creationId xmlns:a16="http://schemas.microsoft.com/office/drawing/2014/main" id="{0F3FAF4A-3745-4709-A398-7936C665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>
            <a:extLst>
              <a:ext uri="{FF2B5EF4-FFF2-40B4-BE49-F238E27FC236}">
                <a16:creationId xmlns:a16="http://schemas.microsoft.com/office/drawing/2014/main" id="{A5B18DF3-D72F-429E-890A-556126D13D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B04BF2-31BA-49DB-8A24-F4286F8E28D1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/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FA6CF26D-ACA1-4B59-AED8-8106C82A5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2">
            <a:extLst>
              <a:ext uri="{FF2B5EF4-FFF2-40B4-BE49-F238E27FC236}">
                <a16:creationId xmlns:a16="http://schemas.microsoft.com/office/drawing/2014/main" id="{212912D2-42FD-4C2E-9607-3DC7E6F4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7473EA55-46A0-4C86-8BDE-BBB553B243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AE9EBB-2E66-4C1D-91A5-9BD60C85839D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F695360B-0577-4DCE-A45F-8FA08E18F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4A9EBCA4-4F03-408B-9D5F-848C9B1E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>
            <a:extLst>
              <a:ext uri="{FF2B5EF4-FFF2-40B4-BE49-F238E27FC236}">
                <a16:creationId xmlns:a16="http://schemas.microsoft.com/office/drawing/2014/main" id="{E201F3DB-365A-4251-A17D-6838088AFD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72D6C5-C887-4FDA-960D-373FF75890A6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/>
          </a:p>
        </p:txBody>
      </p:sp>
      <p:sp>
        <p:nvSpPr>
          <p:cNvPr id="83971" name="Rectangle 1">
            <a:extLst>
              <a:ext uri="{FF2B5EF4-FFF2-40B4-BE49-F238E27FC236}">
                <a16:creationId xmlns:a16="http://schemas.microsoft.com/office/drawing/2014/main" id="{0420E77A-4E86-490E-84F2-99B79BB0C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2">
            <a:extLst>
              <a:ext uri="{FF2B5EF4-FFF2-40B4-BE49-F238E27FC236}">
                <a16:creationId xmlns:a16="http://schemas.microsoft.com/office/drawing/2014/main" id="{8FD88100-FCC8-4F6C-85F3-ADF23044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>
            <a:extLst>
              <a:ext uri="{FF2B5EF4-FFF2-40B4-BE49-F238E27FC236}">
                <a16:creationId xmlns:a16="http://schemas.microsoft.com/office/drawing/2014/main" id="{AF3AB03E-6EB2-43EA-A713-78629DFFE0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E62ABF-9D41-4B65-8CA8-4110A9F9D2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/>
          </a:p>
        </p:txBody>
      </p:sp>
      <p:sp>
        <p:nvSpPr>
          <p:cNvPr id="86019" name="Rectangle 1">
            <a:extLst>
              <a:ext uri="{FF2B5EF4-FFF2-40B4-BE49-F238E27FC236}">
                <a16:creationId xmlns:a16="http://schemas.microsoft.com/office/drawing/2014/main" id="{51A2C639-29E2-4880-A828-377DE53A9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Text Box 2">
            <a:extLst>
              <a:ext uri="{FF2B5EF4-FFF2-40B4-BE49-F238E27FC236}">
                <a16:creationId xmlns:a16="http://schemas.microsoft.com/office/drawing/2014/main" id="{BAD6827D-C3ED-47E4-95FB-295F922E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>
            <a:extLst>
              <a:ext uri="{FF2B5EF4-FFF2-40B4-BE49-F238E27FC236}">
                <a16:creationId xmlns:a16="http://schemas.microsoft.com/office/drawing/2014/main" id="{A0500BA7-532B-4806-B065-BA3765DAAC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E53AA7-237A-4F55-A102-29646FC3399A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/>
          </a:p>
        </p:txBody>
      </p:sp>
      <p:sp>
        <p:nvSpPr>
          <p:cNvPr id="106499" name="Rectangle 1">
            <a:extLst>
              <a:ext uri="{FF2B5EF4-FFF2-40B4-BE49-F238E27FC236}">
                <a16:creationId xmlns:a16="http://schemas.microsoft.com/office/drawing/2014/main" id="{9C4B7F6B-2A2E-4EEB-98FA-F379974BC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88E24C20-A2C2-4677-9B03-96489D290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51F5F8EE-61C0-46E8-8B90-805D000F7F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7B12D6-DF32-425B-A03A-93A8DB8A953D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1C07EC7-E2B7-40DF-ABFA-E52799590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F82E0805-EE9A-4A72-AF5C-F98B8284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FBF285FD-D5F2-4715-8BFA-ABA2D0FC85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40A133-8C6D-45F8-AB10-2CA90023C3A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F3E3F9D0-40E5-491C-A920-D437B0815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D2832918-265F-4CAE-945A-88A8E5AD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C1BA8EB6-3B82-44F2-B4EF-B7C0A86E14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95E991-BFA2-4C1D-9F9B-4D9E233B92B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DDE528A2-E904-45F5-9077-7F6463B9B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6FC00CDB-CAE9-483B-B012-0FAEE1DC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6F9A8A05-9563-4A7F-9882-0105462CAD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6F85D0-353F-410B-BCA8-4AD8E5CAB922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D9B63178-ADD9-4AA3-850C-E73F68649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6D3C3122-F4F3-4941-B7C0-5E29C2366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51752CA0-3104-49AD-ACEF-DF813673E5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A95C20-3E89-4E5E-8F49-FF2B8D2FE0DB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219C8427-D3BF-44DB-A59D-866B9D98A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8B69483A-C02B-4810-BAFE-F6470EF5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76090B27-3F53-4F14-949A-400BC9044E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5DD5F8-FBE1-48F8-9035-AC4F6717AC8D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98D926F-A83E-4723-9C43-DA90A94D2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206E4845-CA1E-4E91-92B6-20CA9FE8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60734-C0AA-4867-BB0B-D051F06BA6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A7B04-6EC9-4A27-B224-1EA68BCCF7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8CE09-EC5E-49E3-A873-56DB8E3BA11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4A750-DDE4-4BD8-8472-432C9CF0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8EA7A-1A54-4186-971E-19779E7129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EF3C2-B501-44EE-BD94-5259CF73CB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AF445-F1A2-4BF8-824E-ABBA6915CF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3A27-0391-4BAE-AFC1-63FDE6327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2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527BE-018E-4302-8138-3AD9A005FE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41424-58C5-4E3F-BE55-6DF69AF4DE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19DD3-EC09-4722-A641-1513F08771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DB753-8A2D-48D4-BF1C-8EDCC8C65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1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BE4BE7-1C86-4786-8199-33983A8439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0CBFA-8351-45DC-BE26-920B703DCB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4CACE-7690-47D6-BC48-4A3DF1C8956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EB05F-3A7F-4A7D-8A70-487582FB4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2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B8122-EAE2-4C33-B2A6-702AC2AFBC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67180-2C13-416E-ABB7-6936CB5BA8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0DBB0E-D7B5-4397-ACC1-6C5B554DC8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692A-4D2B-4CE2-BC2F-B5C27D3C6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46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72F76-4D49-48DE-B84E-33F715B6D4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6BCB8-8254-4639-84FB-2F44EB80DEA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0776-B51D-447D-8D58-60862E195E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BA96-37E0-4721-8D7D-AA519A6B9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88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08413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14600"/>
            <a:ext cx="3808412" cy="357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265128-09D2-4F5B-B3FD-A424499B03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3820CF-8838-4114-879F-91FB820F53E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C3989D-52FB-4603-A3C2-67E3B9A077B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B6A45-EBF7-4ABC-A624-5A097B3C6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6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53E7A7-0802-4C0E-9228-C85BAAFCDB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CD45423-A0BB-4ABC-B37C-D56202DE24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15D03B9-9A82-494C-9039-2C7D1025D6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AE43-5C70-4A30-B7D8-241395F7B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3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F207654-B78F-4E63-AD2E-0E8FBF313C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895631-3C52-4E28-B278-549C808528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D1EFB-DA77-43E9-9B54-CB5A09FDF6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9AD8-EA01-4ECB-9820-9AEB989B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98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0C0C044-B509-4EFA-BD82-04273A4EC6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5C60DC-3960-486C-938C-573380D603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1722CC-132E-433A-A562-7390DFAB5C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0708-617F-44E2-90E1-E663E7793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71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1EE0CF-7FE7-4F55-9B8D-EA161D0EB8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E3483B-D1D1-4AEC-B1E5-465B1C9FAF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783ADBB-B21E-4CA6-95F5-6B36A87B78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8BEC-1B9C-44B0-A706-B9D80FE27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32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40662-E8F4-4FBD-A2D9-F65E1814F5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A4844-BD55-4225-9332-DAAB27EB1B5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1E42D-F42D-40DA-9E8C-379BC98F30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4715-D4BA-4649-BAAA-354AB13D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4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305A4A-72C0-4D2D-A035-7D87049BFC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9F4A6C-F49F-49F9-8DF8-4C2486F77E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E9DF306-0C19-419A-A3FC-94C131EF7E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B094-536C-4D77-A349-CEFC124ED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1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18E30-F182-4B85-8AB5-F7FD730EA9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339B8-99D1-4B4B-BE26-A6C408E30A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376DE-9236-4750-996B-3E9A3D8AFA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F06C-3D96-4C89-80E8-9E7447D1F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65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533400"/>
            <a:ext cx="19415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53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F94A6-7481-404F-AE45-866E8D7309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1D926-4328-4B07-B4E3-9D664594994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FD3BD-5C9A-4E7C-AE76-BD1A323035C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8ABE-8BEE-413F-9A71-7D834BC63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54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69225" cy="1063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08413" cy="357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14600"/>
            <a:ext cx="3808412" cy="357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88D203-48C7-4255-B56D-23FE656265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2C3D28-F4AF-43B3-8168-D3AEB4842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D9E589C-1506-4AE8-ACC7-E9919E3BCB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A2EC-D1C1-4B27-9AA2-1B511C785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6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5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077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702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212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3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1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2265D-7D9E-45F5-947F-CC5327D8A6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5FBB7-01B3-4F8D-9E17-DF00775353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37FE2-4972-4E6C-AD79-C549D86C80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3F23-12BB-4B67-BA6C-812C7B0E2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87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185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15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793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04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881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344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245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913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400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08413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3808412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6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B83C3A-A141-46FC-A0E6-1B56D99FA0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FB204A-FCC7-4099-BCE8-A57F791016A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6AA66E-A704-4C83-B2EA-ECDC0D446D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5234-007C-4FA0-A156-82A122DEB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86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038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290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88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25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375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572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76200"/>
            <a:ext cx="211296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8966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03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20D24F-072C-4AF8-B407-A03DD6E70D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8361B42-6A84-4D12-9555-12DF84F962B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B08CAF8-9C61-41B3-85ED-69A988FF41D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9E68-ECBE-4DA5-B508-75B966633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0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B56DB2-2AC6-4227-814A-AB77C1CB47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8B7EBE-B38B-4739-999F-587FDF9C25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8D2B4B-FB7C-4544-BEB1-B52F75029B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3A61-E580-4DDA-84B2-26F4E7016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1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28D51C4-DDD2-4673-BF1F-D345480579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F4CA9B-7521-4CCE-B82D-0B5E67C949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B13843-FA17-47D5-836C-F4193054936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F7BE-F581-4991-AE25-AC2059C77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7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CCFA70-5C9D-4185-BB58-89477F74FD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2EC11F-FF18-4EB1-9A00-8B08E91602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6D4A92-5CA5-4E3B-863E-053C826BEF8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92F6-505A-472B-9854-5CC36EE0A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66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3F9E85-F7C4-4606-97B4-02E661CC14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985259-46DE-44F3-BD09-C4DFA1C8FF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F92C7F-DE6A-4193-A55F-F16FC4535F1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A971-451E-42E2-AC70-E7893912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34F41A0-A83D-42AC-9B6F-777B9F33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6032D2B-5C41-47E7-8943-A40E4AAA6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0BEAFAA-031B-46A6-B5AE-82E3C0A7407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492A7A-6597-4C8D-B14C-EA754671373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42BB52-D721-42C3-97C0-1972771525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5F4BBB-4BAF-47EF-B64B-F132281E9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59CE809-79BE-4463-AA8A-8F02EC0BC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6922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2DA7D22A-9981-4C77-ABD7-E628F6BD5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6922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BD41A99-9958-4743-A1CA-9A24B7AFF6F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B0573E2-7CFA-424B-99CA-CD0007C0AA3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5D72251-8732-4608-A6C7-907E9D88F5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3FBF33D-EC6F-40F1-9625-2002492BD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6" hidden="1">
            <a:extLst>
              <a:ext uri="{FF2B5EF4-FFF2-40B4-BE49-F238E27FC236}">
                <a16:creationId xmlns:a16="http://schemas.microsoft.com/office/drawing/2014/main" id="{928D7C22-1A57-426D-89BE-9D131D04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5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A1BB768-96A8-4244-A1EE-4711982B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7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913B6F0-793C-49A8-877F-2B93323C3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DBFA3DD-7B7D-4529-9675-3C42AB35D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0759D1EC-3B3E-4F0A-9B2D-98C94183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637213"/>
            <a:ext cx="9140825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A0A35792-5F60-4B86-88F7-82C660A4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24318E58-0520-4FB4-A4C1-1DF98E5E6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455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E00D0087-FE1C-4090-98C6-80661E948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6922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4102" name="Picture 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1519F03-DA1E-48C9-AFEA-CBFB0E41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6762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706CFE-119D-4579-95B5-DD53CC08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6019800"/>
            <a:ext cx="6302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D5A3F6-7E1E-4260-9DC4-6B1A93E1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6302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5pPr>
      <a:lvl6pPr marL="2514600" indent="-228600" algn="l" defTabSz="457200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6pPr>
      <a:lvl7pPr marL="2971800" indent="-228600" algn="l" defTabSz="457200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7pPr>
      <a:lvl8pPr marL="3429000" indent="-228600" algn="l" defTabSz="457200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8pPr>
      <a:lvl9pPr marL="3886200" indent="-228600" algn="l" defTabSz="457200" rtl="0" fontAlgn="base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35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4044EA55-966E-41FD-A794-3BF052D2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24300"/>
            <a:ext cx="3657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75"/>
              </a:spcBef>
              <a:buClrTx/>
              <a:buFontTx/>
              <a:buNone/>
            </a:pPr>
            <a:endParaRPr lang="en-US" altLang="en-US" sz="1400">
              <a:latin typeface="Arial Black" panose="020B0A04020102020204" pitchFamily="34" charset="0"/>
            </a:endParaRPr>
          </a:p>
          <a:p>
            <a:pPr eaLnBrk="1" hangingPunct="1">
              <a:spcBef>
                <a:spcPts val="875"/>
              </a:spcBef>
              <a:buClrTx/>
              <a:buFontTx/>
              <a:buNone/>
            </a:pPr>
            <a:endParaRPr lang="en-US" altLang="en-US" sz="1400">
              <a:latin typeface="Arial Black" panose="020B0A04020102020204" pitchFamily="34" charset="0"/>
            </a:endParaRPr>
          </a:p>
        </p:txBody>
      </p:sp>
      <p:sp>
        <p:nvSpPr>
          <p:cNvPr id="6147" name="WordArt 3">
            <a:extLst>
              <a:ext uri="{FF2B5EF4-FFF2-40B4-BE49-F238E27FC236}">
                <a16:creationId xmlns:a16="http://schemas.microsoft.com/office/drawing/2014/main" id="{6844F23B-245E-4DE9-94BE-F3162FF4F8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81534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b="1" kern="10" normalizeH="1" dirty="0"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000000"/>
                  </a:outerShdw>
                </a:effectLst>
                <a:latin typeface="Impact" panose="020B0806030902050204" pitchFamily="34" charset="0"/>
              </a:rPr>
              <a:t>DISCOVERY OF A NEW WORLD</a:t>
            </a:r>
          </a:p>
        </p:txBody>
      </p:sp>
      <p:sp>
        <p:nvSpPr>
          <p:cNvPr id="6148" name="Subtitle 2">
            <a:extLst>
              <a:ext uri="{FF2B5EF4-FFF2-40B4-BE49-F238E27FC236}">
                <a16:creationId xmlns:a16="http://schemas.microsoft.com/office/drawing/2014/main" id="{AE607051-1D16-494B-AB3D-D2DF7D0017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Europeans Come to America</a:t>
            </a:r>
          </a:p>
        </p:txBody>
      </p:sp>
    </p:spTree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0542DCC5-CE59-47C5-98B2-8DB987C5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7113" y="-2332038"/>
            <a:ext cx="9144001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7431E0D-435B-4705-93E9-0C90C717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>
            <a:extLst>
              <a:ext uri="{FF2B5EF4-FFF2-40B4-BE49-F238E27FC236}">
                <a16:creationId xmlns:a16="http://schemas.microsoft.com/office/drawing/2014/main" id="{4A59DFC5-D014-4D3A-99CC-88735C09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"/>
            <a:ext cx="495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European trade routes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>
            <a:extLst>
              <a:ext uri="{FF2B5EF4-FFF2-40B4-BE49-F238E27FC236}">
                <a16:creationId xmlns:a16="http://schemas.microsoft.com/office/drawing/2014/main" id="{5C69847B-2978-45EE-9B5C-992605AA217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41488"/>
            <a:ext cx="7235825" cy="2005012"/>
            <a:chOff x="576" y="1097"/>
            <a:chExt cx="4558" cy="1263"/>
          </a:xfrm>
        </p:grpSpPr>
        <p:sp>
          <p:nvSpPr>
            <p:cNvPr id="27665" name="Rectangle 2">
              <a:extLst>
                <a:ext uri="{FF2B5EF4-FFF2-40B4-BE49-F238E27FC236}">
                  <a16:creationId xmlns:a16="http://schemas.microsoft.com/office/drawing/2014/main" id="{8A90CD7E-2C2A-4F5C-840A-2C671A93D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101"/>
              <a:ext cx="4558" cy="1259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7666" name="Text Box 3">
              <a:extLst>
                <a:ext uri="{FF2B5EF4-FFF2-40B4-BE49-F238E27FC236}">
                  <a16:creationId xmlns:a16="http://schemas.microsoft.com/office/drawing/2014/main" id="{9BAECA50-1BC2-4549-8E6B-2ED6F754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097"/>
              <a:ext cx="86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6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990033"/>
                  </a:solidFill>
                </a:rPr>
                <a:t>Economy</a:t>
              </a:r>
            </a:p>
          </p:txBody>
        </p:sp>
        <p:sp>
          <p:nvSpPr>
            <p:cNvPr id="27667" name="Text Box 4">
              <a:extLst>
                <a:ext uri="{FF2B5EF4-FFF2-40B4-BE49-F238E27FC236}">
                  <a16:creationId xmlns:a16="http://schemas.microsoft.com/office/drawing/2014/main" id="{3B75E7C6-D7B1-46B1-AF77-C7202D295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097"/>
              <a:ext cx="67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6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990033"/>
                  </a:solidFill>
                </a:rPr>
                <a:t>Culture</a:t>
              </a:r>
            </a:p>
          </p:txBody>
        </p:sp>
        <p:sp>
          <p:nvSpPr>
            <p:cNvPr id="27668" name="Text Box 5">
              <a:extLst>
                <a:ext uri="{FF2B5EF4-FFF2-40B4-BE49-F238E27FC236}">
                  <a16:creationId xmlns:a16="http://schemas.microsoft.com/office/drawing/2014/main" id="{1F0D3890-4191-447F-9116-0309827F0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97"/>
              <a:ext cx="6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6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990033"/>
                  </a:solidFill>
                </a:rPr>
                <a:t>Politics</a:t>
              </a:r>
            </a:p>
          </p:txBody>
        </p:sp>
        <p:sp>
          <p:nvSpPr>
            <p:cNvPr id="27669" name="Text Box 6">
              <a:extLst>
                <a:ext uri="{FF2B5EF4-FFF2-40B4-BE49-F238E27FC236}">
                  <a16:creationId xmlns:a16="http://schemas.microsoft.com/office/drawing/2014/main" id="{4F520D27-B955-4964-B019-CBD1BF051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42"/>
              <a:ext cx="139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Nations competed</a:t>
              </a:r>
              <a:br>
                <a:rPr lang="en-US" altLang="en-US" sz="2000" b="1"/>
              </a:br>
              <a:r>
                <a:rPr lang="en-US" altLang="en-US" sz="2000" b="1"/>
                <a:t>for Asian trade.</a:t>
              </a:r>
            </a:p>
          </p:txBody>
        </p:sp>
        <p:sp>
          <p:nvSpPr>
            <p:cNvPr id="27670" name="Text Box 7">
              <a:extLst>
                <a:ext uri="{FF2B5EF4-FFF2-40B4-BE49-F238E27FC236}">
                  <a16:creationId xmlns:a16="http://schemas.microsoft.com/office/drawing/2014/main" id="{D5710318-ADCC-4352-A731-4F3EEDC1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474"/>
              <a:ext cx="1512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85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 dirty="0"/>
                <a:t>Ancient Greek, </a:t>
              </a:r>
              <a:br>
                <a:rPr lang="en-US" altLang="en-US" sz="2000" b="1" dirty="0"/>
              </a:br>
              <a:r>
                <a:rPr lang="en-US" altLang="en-US" sz="2000" b="1" dirty="0"/>
                <a:t>Roman and Muslim </a:t>
              </a:r>
              <a:br>
                <a:rPr lang="en-US" altLang="en-US" sz="2000" b="1" dirty="0"/>
              </a:br>
              <a:r>
                <a:rPr lang="en-US" altLang="en-US" sz="2000" b="1" dirty="0"/>
                <a:t>art and learning </a:t>
              </a:r>
              <a:br>
                <a:rPr lang="en-US" altLang="en-US" sz="2000" b="1" dirty="0"/>
              </a:br>
              <a:r>
                <a:rPr lang="en-US" altLang="en-US" sz="2000" b="1" dirty="0"/>
                <a:t>were</a:t>
              </a:r>
              <a:br>
                <a:rPr lang="en-US" altLang="en-US" sz="2000" b="1" dirty="0"/>
              </a:br>
              <a:r>
                <a:rPr lang="en-US" altLang="en-US" sz="2000" b="1" dirty="0"/>
                <a:t>rediscovered.</a:t>
              </a:r>
            </a:p>
          </p:txBody>
        </p:sp>
        <p:sp>
          <p:nvSpPr>
            <p:cNvPr id="27671" name="Text Box 8">
              <a:extLst>
                <a:ext uri="{FF2B5EF4-FFF2-40B4-BE49-F238E27FC236}">
                  <a16:creationId xmlns:a16="http://schemas.microsoft.com/office/drawing/2014/main" id="{31C76937-B780-4FE6-B49D-55665C794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442"/>
              <a:ext cx="132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Reformation:</a:t>
              </a:r>
              <a:br>
                <a:rPr lang="en-US" altLang="en-US" sz="2000" b="1"/>
              </a:br>
              <a:r>
                <a:rPr lang="en-US" altLang="en-US" sz="2000" b="1"/>
                <a:t>revolt against the</a:t>
              </a:r>
              <a:br>
                <a:rPr lang="en-US" altLang="en-US" sz="2000" b="1"/>
              </a:br>
              <a:r>
                <a:rPr lang="en-US" altLang="en-US" sz="2000" b="1"/>
                <a:t>Roman Catholic</a:t>
              </a:r>
              <a:br>
                <a:rPr lang="en-US" altLang="en-US" sz="2000" b="1"/>
              </a:br>
              <a:r>
                <a:rPr lang="en-US" altLang="en-US" sz="2000" b="1"/>
                <a:t>Church</a:t>
              </a:r>
            </a:p>
          </p:txBody>
        </p:sp>
        <p:sp>
          <p:nvSpPr>
            <p:cNvPr id="27672" name="Line 9">
              <a:extLst>
                <a:ext uri="{FF2B5EF4-FFF2-40B4-BE49-F238E27FC236}">
                  <a16:creationId xmlns:a16="http://schemas.microsoft.com/office/drawing/2014/main" id="{F748C5E7-F2BD-4462-9A3A-E42491BE0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441"/>
              <a:ext cx="4542" cy="0"/>
            </a:xfrm>
            <a:prstGeom prst="line">
              <a:avLst/>
            </a:prstGeom>
            <a:noFill/>
            <a:ln w="9360" cap="sq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48EC907-4F2A-465A-AF43-0A6F3194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239000" cy="5334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The Rebirth of Europe</a:t>
            </a:r>
          </a:p>
        </p:txBody>
      </p:sp>
      <p:grpSp>
        <p:nvGrpSpPr>
          <p:cNvPr id="24587" name="Group 11">
            <a:extLst>
              <a:ext uri="{FF2B5EF4-FFF2-40B4-BE49-F238E27FC236}">
                <a16:creationId xmlns:a16="http://schemas.microsoft.com/office/drawing/2014/main" id="{04D878DF-85EA-41AD-A589-8D031367A69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621088"/>
            <a:ext cx="7235825" cy="1851025"/>
            <a:chOff x="576" y="2281"/>
            <a:chExt cx="4558" cy="1166"/>
          </a:xfrm>
        </p:grpSpPr>
        <p:sp>
          <p:nvSpPr>
            <p:cNvPr id="27660" name="Rectangle 12">
              <a:extLst>
                <a:ext uri="{FF2B5EF4-FFF2-40B4-BE49-F238E27FC236}">
                  <a16:creationId xmlns:a16="http://schemas.microsoft.com/office/drawing/2014/main" id="{D5109BC5-005D-421B-A437-C572D1851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14"/>
              <a:ext cx="4558" cy="1133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7661" name="Text Box 13">
              <a:extLst>
                <a:ext uri="{FF2B5EF4-FFF2-40B4-BE49-F238E27FC236}">
                  <a16:creationId xmlns:a16="http://schemas.microsoft.com/office/drawing/2014/main" id="{6E888805-1F79-4B02-BCCE-E07BDC960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318"/>
              <a:ext cx="1326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Improved sea-</a:t>
              </a:r>
              <a:br>
                <a:rPr lang="en-US" altLang="en-US" sz="2000" b="1"/>
              </a:br>
              <a:r>
                <a:rPr lang="en-US" altLang="en-US" sz="2000" b="1"/>
                <a:t>faring </a:t>
              </a:r>
              <a:br>
                <a:rPr lang="en-US" altLang="en-US" sz="2000" b="1"/>
              </a:br>
              <a:r>
                <a:rPr lang="en-US" altLang="en-US" sz="2000" b="1"/>
                <a:t>technology</a:t>
              </a:r>
              <a:br>
                <a:rPr lang="en-US" altLang="en-US" sz="2000" b="1"/>
              </a:br>
              <a:r>
                <a:rPr lang="en-US" altLang="en-US" sz="2000" b="1"/>
                <a:t>aided exploration</a:t>
              </a:r>
              <a:br>
                <a:rPr lang="en-US" altLang="en-US" sz="2000" b="1"/>
              </a:br>
              <a:r>
                <a:rPr lang="en-US" altLang="en-US" sz="2000" b="1"/>
                <a:t>and trade.</a:t>
              </a:r>
            </a:p>
          </p:txBody>
        </p:sp>
        <p:sp>
          <p:nvSpPr>
            <p:cNvPr id="27662" name="Text Box 14">
              <a:extLst>
                <a:ext uri="{FF2B5EF4-FFF2-40B4-BE49-F238E27FC236}">
                  <a16:creationId xmlns:a16="http://schemas.microsoft.com/office/drawing/2014/main" id="{DD6F07C0-CF32-49CF-A06F-7536384BB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334"/>
              <a:ext cx="1370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Philosophy of</a:t>
              </a:r>
              <a:br>
                <a:rPr lang="en-US" altLang="en-US" sz="2000" b="1"/>
              </a:br>
              <a:r>
                <a:rPr lang="en-US" altLang="en-US" sz="2000" b="1"/>
                <a:t>humanism: use of</a:t>
              </a:r>
              <a:br>
                <a:rPr lang="en-US" altLang="en-US" sz="2000" b="1"/>
              </a:br>
              <a:r>
                <a:rPr lang="en-US" altLang="en-US" sz="2000" b="1"/>
                <a:t>reason and </a:t>
              </a:r>
              <a:br>
                <a:rPr lang="en-US" altLang="en-US" sz="2000" b="1"/>
              </a:br>
              <a:r>
                <a:rPr lang="en-US" altLang="en-US" sz="2000" b="1"/>
                <a:t>experimentation</a:t>
              </a:r>
              <a:br>
                <a:rPr lang="en-US" altLang="en-US" sz="2000" b="1"/>
              </a:br>
              <a:r>
                <a:rPr lang="en-US" altLang="en-US" sz="2000" b="1"/>
                <a:t>in learning</a:t>
              </a:r>
            </a:p>
          </p:txBody>
        </p:sp>
        <p:sp>
          <p:nvSpPr>
            <p:cNvPr id="27663" name="Text Box 15">
              <a:extLst>
                <a:ext uri="{FF2B5EF4-FFF2-40B4-BE49-F238E27FC236}">
                  <a16:creationId xmlns:a16="http://schemas.microsoft.com/office/drawing/2014/main" id="{D3436198-64AC-488F-962F-917E01199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2318"/>
              <a:ext cx="121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Government by </a:t>
              </a:r>
              <a:br>
                <a:rPr lang="en-US" altLang="en-US" sz="2000" b="1"/>
              </a:br>
              <a:r>
                <a:rPr lang="en-US" altLang="en-US" sz="2000" b="1"/>
                <a:t>nobles and the </a:t>
              </a:r>
              <a:br>
                <a:rPr lang="en-US" altLang="en-US" sz="2000" b="1"/>
              </a:br>
              <a:r>
                <a:rPr lang="en-US" altLang="en-US" sz="2000" b="1"/>
                <a:t>Church </a:t>
              </a:r>
              <a:br>
                <a:rPr lang="en-US" altLang="en-US" sz="2000" b="1"/>
              </a:br>
              <a:r>
                <a:rPr lang="en-US" altLang="en-US" sz="2000" b="1"/>
                <a:t>declined.</a:t>
              </a:r>
            </a:p>
          </p:txBody>
        </p:sp>
        <p:sp>
          <p:nvSpPr>
            <p:cNvPr id="27664" name="Line 16">
              <a:extLst>
                <a:ext uri="{FF2B5EF4-FFF2-40B4-BE49-F238E27FC236}">
                  <a16:creationId xmlns:a16="http://schemas.microsoft.com/office/drawing/2014/main" id="{0DA93DBB-9E76-4E18-9C28-5F51FC6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81"/>
              <a:ext cx="4542" cy="0"/>
            </a:xfrm>
            <a:prstGeom prst="line">
              <a:avLst/>
            </a:prstGeom>
            <a:noFill/>
            <a:ln w="9360" cap="sq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3" name="Group 17">
            <a:extLst>
              <a:ext uri="{FF2B5EF4-FFF2-40B4-BE49-F238E27FC236}">
                <a16:creationId xmlns:a16="http://schemas.microsoft.com/office/drawing/2014/main" id="{A37A61F1-589E-438C-A9D3-01785337AB8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418138"/>
            <a:ext cx="7235825" cy="1273175"/>
            <a:chOff x="576" y="3413"/>
            <a:chExt cx="4558" cy="802"/>
          </a:xfrm>
        </p:grpSpPr>
        <p:sp>
          <p:nvSpPr>
            <p:cNvPr id="27655" name="Rectangle 18">
              <a:extLst>
                <a:ext uri="{FF2B5EF4-FFF2-40B4-BE49-F238E27FC236}">
                  <a16:creationId xmlns:a16="http://schemas.microsoft.com/office/drawing/2014/main" id="{975EB4BA-8F5C-4F25-9E5D-D11EFD45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13"/>
              <a:ext cx="4558" cy="802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27656" name="Text Box 19">
              <a:extLst>
                <a:ext uri="{FF2B5EF4-FFF2-40B4-BE49-F238E27FC236}">
                  <a16:creationId xmlns:a16="http://schemas.microsoft.com/office/drawing/2014/main" id="{6ADFE86F-7A67-46CF-BF3B-80ED77B07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414"/>
              <a:ext cx="1290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Spain &amp; Portugal</a:t>
              </a:r>
              <a:br>
                <a:rPr lang="en-US" altLang="en-US" sz="2000" b="1"/>
              </a:br>
              <a:r>
                <a:rPr lang="en-US" altLang="en-US" sz="2000" b="1"/>
                <a:t>competed to </a:t>
              </a:r>
              <a:br>
                <a:rPr lang="en-US" altLang="en-US" sz="2000" b="1"/>
              </a:br>
              <a:r>
                <a:rPr lang="en-US" altLang="en-US" sz="2000" b="1"/>
                <a:t>explore trade </a:t>
              </a:r>
              <a:br>
                <a:rPr lang="en-US" altLang="en-US" sz="2000" b="1"/>
              </a:br>
              <a:r>
                <a:rPr lang="en-US" altLang="en-US" sz="2000" b="1"/>
                <a:t>routes.</a:t>
              </a:r>
            </a:p>
          </p:txBody>
        </p:sp>
        <p:sp>
          <p:nvSpPr>
            <p:cNvPr id="27657" name="Text Box 20">
              <a:extLst>
                <a:ext uri="{FF2B5EF4-FFF2-40B4-BE49-F238E27FC236}">
                  <a16:creationId xmlns:a16="http://schemas.microsoft.com/office/drawing/2014/main" id="{042C1C21-AF35-49C0-B520-978EED2A0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414"/>
              <a:ext cx="1388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Michelangelo, </a:t>
              </a:r>
              <a:br>
                <a:rPr lang="en-US" altLang="en-US" sz="2000" b="1"/>
              </a:br>
              <a:r>
                <a:rPr lang="en-US" altLang="en-US" sz="2000" b="1"/>
                <a:t>Leonardo da Vinci</a:t>
              </a:r>
              <a:br>
                <a:rPr lang="en-US" altLang="en-US" sz="2000" b="1"/>
              </a:br>
              <a:r>
                <a:rPr lang="en-US" altLang="en-US" sz="2000" b="1"/>
                <a:t>Shakespeare</a:t>
              </a:r>
            </a:p>
          </p:txBody>
        </p:sp>
        <p:sp>
          <p:nvSpPr>
            <p:cNvPr id="27658" name="Text Box 21">
              <a:extLst>
                <a:ext uri="{FF2B5EF4-FFF2-40B4-BE49-F238E27FC236}">
                  <a16:creationId xmlns:a16="http://schemas.microsoft.com/office/drawing/2014/main" id="{5973C5AA-B843-40BB-BFD0-8E45F55A5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3414"/>
              <a:ext cx="14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</a:pPr>
              <a:r>
                <a:rPr lang="en-US" altLang="en-US" sz="2000" b="1"/>
                <a:t>The rise of nations</a:t>
              </a:r>
            </a:p>
          </p:txBody>
        </p:sp>
        <p:sp>
          <p:nvSpPr>
            <p:cNvPr id="27659" name="Line 22">
              <a:extLst>
                <a:ext uri="{FF2B5EF4-FFF2-40B4-BE49-F238E27FC236}">
                  <a16:creationId xmlns:a16="http://schemas.microsoft.com/office/drawing/2014/main" id="{5F063B62-0534-4DE7-9CAD-8E9F4867E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422"/>
              <a:ext cx="4542" cy="0"/>
            </a:xfrm>
            <a:prstGeom prst="line">
              <a:avLst/>
            </a:prstGeom>
            <a:noFill/>
            <a:ln w="9360" cap="sq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54" name="Picture 23">
            <a:extLst>
              <a:ext uri="{FF2B5EF4-FFF2-40B4-BE49-F238E27FC236}">
                <a16:creationId xmlns:a16="http://schemas.microsoft.com/office/drawing/2014/main" id="{3260CF85-7235-4238-A865-8BBA7E38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8"/>
          <a:stretch>
            <a:fillRect/>
          </a:stretch>
        </p:blipFill>
        <p:spPr bwMode="auto">
          <a:xfrm>
            <a:off x="990600" y="76200"/>
            <a:ext cx="7086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66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6A594C4A-38A2-4E2E-8018-4AAFA2BF94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3733800"/>
          </a:xfrm>
        </p:spPr>
        <p:txBody>
          <a:bodyPr/>
          <a:lstStyle/>
          <a:p>
            <a:pPr marL="339725" indent="-339725" algn="ctr" eaLnBrk="1" hangingPunct="1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 u="sng">
                <a:solidFill>
                  <a:srgbClr val="A50021"/>
                </a:solidFill>
              </a:rPr>
              <a:t>Political</a:t>
            </a:r>
            <a:r>
              <a:rPr lang="en-US" b="1" i="1">
                <a:solidFill>
                  <a:srgbClr val="A50021"/>
                </a:solidFill>
              </a:rPr>
              <a:t>:</a:t>
            </a:r>
            <a:r>
              <a:rPr lang="en-US" sz="2800" b="1"/>
              <a:t>  Become a world power through gaining wealth and land.  </a:t>
            </a:r>
            <a:r>
              <a:rPr lang="en-US" sz="2800" b="1" i="1" u="sng">
                <a:solidFill>
                  <a:srgbClr val="0000CC"/>
                </a:solidFill>
              </a:rPr>
              <a:t>(GLORY)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 u="sng">
                <a:solidFill>
                  <a:srgbClr val="A50021"/>
                </a:solidFill>
              </a:rPr>
              <a:t>Economic</a:t>
            </a:r>
            <a:r>
              <a:rPr lang="en-US" sz="2800" b="1">
                <a:solidFill>
                  <a:srgbClr val="A50021"/>
                </a:solidFill>
              </a:rPr>
              <a:t>:</a:t>
            </a:r>
            <a:r>
              <a:rPr lang="en-US" sz="2800" b="1"/>
              <a:t> Search for new trade routes with direct access to Asian/African luxury goods would enrich individuals and their nations  </a:t>
            </a:r>
            <a:r>
              <a:rPr lang="en-US" sz="2800" b="1" i="1" u="sng">
                <a:solidFill>
                  <a:srgbClr val="0000CC"/>
                </a:solidFill>
              </a:rPr>
              <a:t>(GOLD)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 u="sng">
                <a:solidFill>
                  <a:srgbClr val="A50021"/>
                </a:solidFill>
              </a:rPr>
              <a:t>Religious</a:t>
            </a:r>
            <a:r>
              <a:rPr lang="en-US" b="1" i="1">
                <a:solidFill>
                  <a:srgbClr val="A50021"/>
                </a:solidFill>
              </a:rPr>
              <a:t>:</a:t>
            </a:r>
            <a:r>
              <a:rPr lang="en-US" sz="2800" b="1"/>
              <a:t>  spread Christianity and weaken Middle Eastern Muslims.  </a:t>
            </a:r>
            <a:r>
              <a:rPr lang="en-US" sz="2800" b="1" i="1" u="sng">
                <a:solidFill>
                  <a:srgbClr val="0000CC"/>
                </a:solidFill>
              </a:rPr>
              <a:t>(GOD)</a:t>
            </a:r>
          </a:p>
          <a:p>
            <a:pPr marL="339725" indent="-336550" algn="ctr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4400">
                <a:latin typeface="Impact" pitchFamily="32" charset="0"/>
              </a:rPr>
              <a:t>The 3 motives </a:t>
            </a:r>
            <a:r>
              <a:rPr lang="en-US" sz="4400" u="sng">
                <a:solidFill>
                  <a:srgbClr val="0000CC"/>
                </a:solidFill>
                <a:latin typeface="Impact" pitchFamily="32" charset="0"/>
              </a:rPr>
              <a:t>reinforce</a:t>
            </a:r>
            <a:r>
              <a:rPr lang="en-US" sz="4400">
                <a:latin typeface="Impact" pitchFamily="32" charset="0"/>
              </a:rPr>
              <a:t> each other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97B693B8-7CDB-408F-9ECF-14DEBB51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670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>
            <a:extLst>
              <a:ext uri="{FF2B5EF4-FFF2-40B4-BE49-F238E27FC236}">
                <a16:creationId xmlns:a16="http://schemas.microsoft.com/office/drawing/2014/main" id="{5F971E0E-D6C0-478C-9426-14A8106E6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6324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3375"/>
              </a:spcBef>
              <a:buClrTx/>
              <a:buFontTx/>
              <a:buNone/>
            </a:pPr>
            <a:r>
              <a:rPr lang="en-US" altLang="en-US" sz="5400">
                <a:latin typeface="Impact" panose="020B0806030902050204" pitchFamily="34" charset="0"/>
              </a:rPr>
              <a:t>Direct Causes = 3 G’s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5A8F59B-3ED6-4333-A254-A344F0D6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98863" y="-1485900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C322F0F0-2352-4BEB-BA70-90BBA8A4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D6854AD0-CA33-40FE-8E62-1FC0DF70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7315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625"/>
              </a:spcBef>
              <a:buSzPct val="100000"/>
              <a:defRPr/>
            </a:pPr>
            <a:r>
              <a:rPr lang="en-US" sz="4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2" charset="0"/>
              </a:rPr>
              <a:t>Treasures</a:t>
            </a:r>
            <a:br>
              <a:rPr lang="en-US" sz="4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2" charset="0"/>
              </a:rPr>
            </a:br>
            <a:r>
              <a:rPr lang="en-US" sz="4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2" charset="0"/>
              </a:rPr>
              <a:t>from the Americas!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FF7695B9-870E-4A00-8F11-3F6A7397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8272" r="2956"/>
          <a:stretch>
            <a:fillRect/>
          </a:stretch>
        </p:blipFill>
        <p:spPr bwMode="auto">
          <a:xfrm>
            <a:off x="1752600" y="1524000"/>
            <a:ext cx="7391400" cy="4800600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77" t="8272" r="295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9B8204C5-F269-4D3C-BF25-98D46A63B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9975" y="-1811338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2F83F25D-5528-469D-A7E1-A5A62619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CBEE4DBB-FB53-4293-9811-015ABAF2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7913" y="-1771650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50615D69-8BCA-48F2-8B76-1259F46D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C2099B25-9B07-4FEE-B024-A7EF4FCE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50000">
              <a:srgbClr val="FFFF99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B08E00F3-B7B8-410D-8155-68399042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400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WordArt 2">
            <a:extLst>
              <a:ext uri="{FF2B5EF4-FFF2-40B4-BE49-F238E27FC236}">
                <a16:creationId xmlns:a16="http://schemas.microsoft.com/office/drawing/2014/main" id="{85C69F4A-5ECB-4AC0-B785-44C7E68603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867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b="1" kern="10">
                <a:ln w="2232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000000"/>
                  </a:outerShdw>
                </a:effectLst>
                <a:latin typeface="Impact" panose="020B0806030902050204" pitchFamily="34" charset="0"/>
              </a:rPr>
              <a:t>EUROPEAN EXPLORATION</a:t>
            </a:r>
          </a:p>
          <a:p>
            <a:pPr algn="ctr"/>
            <a:r>
              <a:rPr lang="en-US" b="1" kern="10">
                <a:ln w="2232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000000"/>
                  </a:outerShdw>
                </a:effectLst>
                <a:latin typeface="Impact" panose="020B0806030902050204" pitchFamily="34" charset="0"/>
              </a:rPr>
              <a:t>1400 TO 1600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AB939400-043F-49DB-8BA5-5986EE701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84300"/>
            <a:ext cx="8915400" cy="5106988"/>
          </a:xfrm>
          <a:prstGeom prst="rect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500"/>
              </a:spcBef>
              <a:buClrTx/>
              <a:buFontTx/>
              <a:buNone/>
            </a:pPr>
            <a:r>
              <a:rPr lang="en-US" altLang="en-US" sz="4000" u="sng" dirty="0">
                <a:latin typeface="Arial Black" panose="020B0A04020102020204" pitchFamily="34" charset="0"/>
              </a:rPr>
              <a:t>EFFECTS</a:t>
            </a: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990000"/>
              </a:buClr>
              <a:buFont typeface="Arial Black" panose="020B0A040201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</a:rPr>
              <a:t>Europeans reach and settle Americas </a:t>
            </a: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990000"/>
              </a:buClr>
              <a:buFont typeface="Arial Black" panose="020B0A040201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</a:rPr>
              <a:t>Expanded knowledge of world geography</a:t>
            </a: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990000"/>
              </a:buClr>
              <a:buFont typeface="Arial Black" panose="020B0A040201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</a:rPr>
              <a:t>Growth of trade, mercantilism and capitalism</a:t>
            </a: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990000"/>
              </a:buClr>
              <a:buFont typeface="Arial Black" panose="020B0A040201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</a:rPr>
              <a:t>Indian conflicts over land and impact of disease on Indian populations</a:t>
            </a: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990000"/>
              </a:buClr>
              <a:buFont typeface="Arial Black" panose="020B0A040201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</a:rPr>
              <a:t>Introduction of the institution of slavery</a:t>
            </a:r>
          </a:p>
          <a:p>
            <a:pPr eaLnBrk="1" hangingPunct="1">
              <a:lnSpc>
                <a:spcPct val="90000"/>
              </a:lnSpc>
              <a:spcBef>
                <a:spcPts val="1750"/>
              </a:spcBef>
              <a:buClr>
                <a:srgbClr val="990000"/>
              </a:buClr>
              <a:buFont typeface="Arial Black" panose="020B0A04020102020204" pitchFamily="34" charset="0"/>
              <a:buChar char="•"/>
            </a:pPr>
            <a:r>
              <a:rPr lang="en-US" altLang="en-US" sz="2800" dirty="0">
                <a:latin typeface="Arial Black" panose="020B0A04020102020204" pitchFamily="34" charset="0"/>
              </a:rPr>
              <a:t>Columbian Exchange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>
            <a:extLst>
              <a:ext uri="{FF2B5EF4-FFF2-40B4-BE49-F238E27FC236}">
                <a16:creationId xmlns:a16="http://schemas.microsoft.com/office/drawing/2014/main" id="{7410DA3D-CE72-4544-89BA-E9A3C36A22E4}"/>
              </a:ext>
            </a:extLst>
          </p:cNvPr>
          <p:cNvSpPr>
            <a:spLocks noChangeArrowheads="1"/>
          </p:cNvSpPr>
          <p:nvPr/>
        </p:nvSpPr>
        <p:spPr bwMode="auto">
          <a:xfrm rot="-540000">
            <a:off x="3730625" y="2744788"/>
            <a:ext cx="3048000" cy="457200"/>
          </a:xfrm>
          <a:custGeom>
            <a:avLst/>
            <a:gdLst>
              <a:gd name="T0" fmla="*/ 322580000 w 21600"/>
              <a:gd name="T1" fmla="*/ 0 h 21600"/>
              <a:gd name="T2" fmla="*/ 0 w 21600"/>
              <a:gd name="T3" fmla="*/ 4838700 h 21600"/>
              <a:gd name="T4" fmla="*/ 322580000 w 21600"/>
              <a:gd name="T5" fmla="*/ 9677400 h 21600"/>
              <a:gd name="T6" fmla="*/ 430106667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AutoShape 2">
            <a:extLst>
              <a:ext uri="{FF2B5EF4-FFF2-40B4-BE49-F238E27FC236}">
                <a16:creationId xmlns:a16="http://schemas.microsoft.com/office/drawing/2014/main" id="{9322A751-59AA-402E-B136-5D731FC27B63}"/>
              </a:ext>
            </a:extLst>
          </p:cNvPr>
          <p:cNvSpPr>
            <a:spLocks noChangeArrowheads="1"/>
          </p:cNvSpPr>
          <p:nvPr/>
        </p:nvSpPr>
        <p:spPr bwMode="auto">
          <a:xfrm rot="-10500000">
            <a:off x="3733800" y="4116388"/>
            <a:ext cx="3429000" cy="457200"/>
          </a:xfrm>
          <a:custGeom>
            <a:avLst/>
            <a:gdLst>
              <a:gd name="T0" fmla="*/ 408265313 w 21600"/>
              <a:gd name="T1" fmla="*/ 0 h 21600"/>
              <a:gd name="T2" fmla="*/ 0 w 21600"/>
              <a:gd name="T3" fmla="*/ 4838700 h 21600"/>
              <a:gd name="T4" fmla="*/ 408265313 w 21600"/>
              <a:gd name="T5" fmla="*/ 9677400 h 21600"/>
              <a:gd name="T6" fmla="*/ 544353750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E883BE5E-DA54-417B-A428-AA90521E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6781800" y="1903413"/>
            <a:ext cx="21621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6018B9A4-2646-4F33-9C7D-836871D7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303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/>
              <a:t>* Squash            * Avocado          * Peppers          * Sweet Potatoes</a:t>
            </a:r>
            <a:br>
              <a:rPr lang="en-US" altLang="en-US" sz="1400" b="1"/>
            </a:br>
            <a:r>
              <a:rPr lang="en-US" altLang="en-US" sz="1400" b="1"/>
              <a:t>* Turkey             * Pumpkin          * Tobacco          * Quinine</a:t>
            </a:r>
            <a:br>
              <a:rPr lang="en-US" altLang="en-US" sz="1400" b="1"/>
            </a:br>
            <a:r>
              <a:rPr lang="en-US" altLang="en-US" sz="1400" b="1"/>
              <a:t>* Cocoa              * Pineapple        * Cassava          * </a:t>
            </a:r>
            <a:r>
              <a:rPr lang="en-US" altLang="en-US" sz="1400" b="1">
                <a:solidFill>
                  <a:srgbClr val="FF0000"/>
                </a:solidFill>
              </a:rPr>
              <a:t>POTATO</a:t>
            </a:r>
            <a:br>
              <a:rPr lang="en-US" altLang="en-US" sz="1400" b="1">
                <a:solidFill>
                  <a:srgbClr val="FF0000"/>
                </a:solidFill>
              </a:rPr>
            </a:br>
            <a:r>
              <a:rPr lang="en-US" altLang="en-US" sz="1400" b="1"/>
              <a:t>* Peanut             * Tomato            * Vanilla             * </a:t>
            </a:r>
            <a:r>
              <a:rPr lang="en-US" altLang="en-US" sz="1400" b="1">
                <a:solidFill>
                  <a:srgbClr val="FF0000"/>
                </a:solidFill>
              </a:rPr>
              <a:t>MAIZE</a:t>
            </a:r>
            <a:r>
              <a:rPr lang="en-US" altLang="en-US" sz="1400" b="1"/>
              <a:t>            * Syphilis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6F1DE253-4B07-4AC8-A0AF-2A1B8819C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8200"/>
            <a:ext cx="54102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en-US" altLang="en-US" sz="1400" b="1"/>
              <a:t>* Olive                * Coffee Beans    * Banana             * Rice</a:t>
            </a:r>
            <a:br>
              <a:rPr lang="en-US" altLang="en-US" sz="1400" b="1"/>
            </a:br>
            <a:r>
              <a:rPr lang="en-US" altLang="en-US" sz="1400" b="1"/>
              <a:t>* Onion               * Turnip               * Honeybee         * Barley</a:t>
            </a:r>
            <a:br>
              <a:rPr lang="en-US" altLang="en-US" sz="1400" b="1"/>
            </a:br>
            <a:r>
              <a:rPr lang="en-US" altLang="en-US" sz="1400" b="1"/>
              <a:t>* Grape               * Peach                * Sugar Cane      * Oats</a:t>
            </a:r>
            <a:br>
              <a:rPr lang="en-US" altLang="en-US" sz="1400" b="1"/>
            </a:br>
            <a:r>
              <a:rPr lang="en-US" altLang="en-US" sz="1400" b="1"/>
              <a:t>* Citrus Fruits    * Pear                   * Wheat               * </a:t>
            </a:r>
            <a:r>
              <a:rPr lang="en-US" altLang="en-US" sz="1400" b="1">
                <a:solidFill>
                  <a:srgbClr val="FF0000"/>
                </a:solidFill>
              </a:rPr>
              <a:t>HORSE</a:t>
            </a:r>
            <a:br>
              <a:rPr lang="en-US" altLang="en-US" sz="1400" b="1">
                <a:solidFill>
                  <a:srgbClr val="FF0000"/>
                </a:solidFill>
              </a:rPr>
            </a:br>
            <a:r>
              <a:rPr lang="en-US" altLang="en-US" sz="1400" b="1"/>
              <a:t>* Cattle               * Sheep                * Pig                     * Smallpox</a:t>
            </a:r>
            <a:br>
              <a:rPr lang="en-US" altLang="en-US" sz="1400" b="1"/>
            </a:br>
            <a:r>
              <a:rPr lang="en-US" altLang="en-US" sz="1400" b="1"/>
              <a:t>* Flu                    * Typhus              * Measles            * Malaria</a:t>
            </a:r>
            <a:br>
              <a:rPr lang="en-US" altLang="en-US" sz="1400" b="1"/>
            </a:br>
            <a:r>
              <a:rPr lang="en-US" altLang="en-US" sz="1400" b="1"/>
              <a:t>* Diptheria          * Whooping Cough</a:t>
            </a:r>
          </a:p>
        </p:txBody>
      </p:sp>
      <p:sp>
        <p:nvSpPr>
          <p:cNvPr id="50183" name="AutoShape 6">
            <a:extLst>
              <a:ext uri="{FF2B5EF4-FFF2-40B4-BE49-F238E27FC236}">
                <a16:creationId xmlns:a16="http://schemas.microsoft.com/office/drawing/2014/main" id="{745C2D6A-73CB-48C1-8B8B-3A9F505C17FF}"/>
              </a:ext>
            </a:extLst>
          </p:cNvPr>
          <p:cNvSpPr>
            <a:spLocks noChangeArrowheads="1"/>
          </p:cNvSpPr>
          <p:nvPr/>
        </p:nvSpPr>
        <p:spPr bwMode="auto">
          <a:xfrm rot="5940000">
            <a:off x="7888288" y="3546475"/>
            <a:ext cx="609600" cy="533400"/>
          </a:xfrm>
          <a:custGeom>
            <a:avLst/>
            <a:gdLst>
              <a:gd name="T0" fmla="*/ 12903200 w 21600"/>
              <a:gd name="T1" fmla="*/ 0 h 21600"/>
              <a:gd name="T2" fmla="*/ 0 w 21600"/>
              <a:gd name="T3" fmla="*/ 6586008 h 21600"/>
              <a:gd name="T4" fmla="*/ 12903200 w 21600"/>
              <a:gd name="T5" fmla="*/ 13172017 h 21600"/>
              <a:gd name="T6" fmla="*/ 17204267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4" name="Picture 7">
            <a:extLst>
              <a:ext uri="{FF2B5EF4-FFF2-40B4-BE49-F238E27FC236}">
                <a16:creationId xmlns:a16="http://schemas.microsoft.com/office/drawing/2014/main" id="{269861CD-9481-4D85-81FD-948DB94D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15335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5" name="Picture 8">
            <a:extLst>
              <a:ext uri="{FF2B5EF4-FFF2-40B4-BE49-F238E27FC236}">
                <a16:creationId xmlns:a16="http://schemas.microsoft.com/office/drawing/2014/main" id="{928C7D55-52D3-49F7-9E34-671701EE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175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9" name="Text Box 9">
            <a:extLst>
              <a:ext uri="{FF2B5EF4-FFF2-40B4-BE49-F238E27FC236}">
                <a16:creationId xmlns:a16="http://schemas.microsoft.com/office/drawing/2014/main" id="{FCC2130E-485B-4420-AF2B-0C5D1FCF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"/>
            <a:ext cx="7467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250"/>
              </a:spcBef>
              <a:buSzPct val="100000"/>
              <a:defRPr/>
            </a:pPr>
            <a:r>
              <a:rPr lang="en-US" b="1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</a:rPr>
              <a:t>Columbian Exchange</a:t>
            </a:r>
            <a:r>
              <a:rPr lang="en-US" b="1">
                <a:solidFill>
                  <a:srgbClr val="333399"/>
                </a:solidFill>
                <a:latin typeface="Arial Black" pitchFamily="32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 Black" pitchFamily="32" charset="0"/>
              </a:rPr>
              <a:t>or the transfer of goods involved 3 continents, Americas, Europe and Africa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95ED1170-FBAA-4544-A23C-9778B99A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98863" y="-1485900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9EB35198-14F5-4A45-81D6-0CD9CDAD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DD541EDC-23CF-491C-9CD2-2650265D1D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/>
              <a:t>European Colonization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95E002F-A06E-44F7-AF8B-DF239FE228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4495800"/>
          </a:xfrm>
        </p:spPr>
        <p:txBody>
          <a:bodyPr/>
          <a:lstStyle/>
          <a:p>
            <a:pPr marL="339725" indent="-339725" eaLnBrk="1" hangingPunct="1">
              <a:lnSpc>
                <a:spcPct val="85000"/>
              </a:lnSpc>
              <a:spcBef>
                <a:spcPts val="350"/>
              </a:spcBef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800" b="1"/>
              <a:t>Once the New World is discovered, the </a:t>
            </a:r>
            <a:r>
              <a:rPr lang="en-US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Big 4</a:t>
            </a:r>
            <a:r>
              <a:rPr lang="en-US" sz="2800" b="1"/>
              <a:t> four European countries begin competing for control of North America and the world….</a:t>
            </a:r>
          </a:p>
          <a:p>
            <a:pPr marL="739775" lvl="1" indent="-282575" eaLnBrk="1" hangingPunct="1">
              <a:lnSpc>
                <a:spcPct val="85000"/>
              </a:lnSpc>
              <a:spcBef>
                <a:spcPts val="350"/>
              </a:spcBef>
              <a:buClr>
                <a:srgbClr val="990000"/>
              </a:buClr>
              <a:buFont typeface="Arial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Spain</a:t>
            </a:r>
          </a:p>
          <a:p>
            <a:pPr marL="739775" lvl="1" indent="-282575" eaLnBrk="1" hangingPunct="1">
              <a:lnSpc>
                <a:spcPct val="85000"/>
              </a:lnSpc>
              <a:spcBef>
                <a:spcPts val="350"/>
              </a:spcBef>
              <a:buClr>
                <a:srgbClr val="990000"/>
              </a:buClr>
              <a:buFont typeface="Arial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England</a:t>
            </a:r>
          </a:p>
          <a:p>
            <a:pPr marL="739775" lvl="1" indent="-282575" eaLnBrk="1" hangingPunct="1">
              <a:lnSpc>
                <a:spcPct val="85000"/>
              </a:lnSpc>
              <a:spcBef>
                <a:spcPts val="350"/>
              </a:spcBef>
              <a:buClr>
                <a:srgbClr val="990000"/>
              </a:buClr>
              <a:buFont typeface="Arial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France</a:t>
            </a:r>
          </a:p>
          <a:p>
            <a:pPr marL="739775" lvl="1" indent="-282575" eaLnBrk="1" hangingPunct="1">
              <a:lnSpc>
                <a:spcPct val="85000"/>
              </a:lnSpc>
              <a:spcBef>
                <a:spcPts val="350"/>
              </a:spcBef>
              <a:buClr>
                <a:srgbClr val="990000"/>
              </a:buClr>
              <a:buFont typeface="Arial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Portugal</a:t>
            </a:r>
          </a:p>
          <a:p>
            <a:pPr marL="741363" lvl="1" indent="-282575" eaLnBrk="1" hangingPunct="1">
              <a:lnSpc>
                <a:spcPct val="85000"/>
              </a:lnSpc>
              <a:spcBef>
                <a:spcPts val="3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endParaRPr lang="en-US" sz="2400" b="1"/>
          </a:p>
          <a:p>
            <a:pPr marL="339725" indent="-339725" eaLnBrk="1" hangingPunct="1">
              <a:lnSpc>
                <a:spcPct val="85000"/>
              </a:lnSpc>
              <a:spcBef>
                <a:spcPts val="350"/>
              </a:spcBef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800" b="1"/>
              <a:t>This power struggle ultimately leads to several wars.</a:t>
            </a:r>
          </a:p>
          <a:p>
            <a:pPr marL="741363" lvl="1" indent="-282575" eaLnBrk="1" hangingPunct="1">
              <a:lnSpc>
                <a:spcPct val="85000"/>
              </a:lnSpc>
              <a:spcBef>
                <a:spcPts val="3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endParaRPr lang="en-US" b="1"/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AC5D1915-9E37-483E-A871-EF1F3448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"/>
          <a:stretch>
            <a:fillRect/>
          </a:stretch>
        </p:blipFill>
        <p:spPr bwMode="auto">
          <a:xfrm>
            <a:off x="304800" y="304800"/>
            <a:ext cx="8458200" cy="1774825"/>
          </a:xfrm>
          <a:prstGeom prst="rect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12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4">
            <a:extLst>
              <a:ext uri="{FF2B5EF4-FFF2-40B4-BE49-F238E27FC236}">
                <a16:creationId xmlns:a16="http://schemas.microsoft.com/office/drawing/2014/main" id="{A6F957F5-4E9D-40C0-A592-CD53D31CC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 b="1" u="sng"/>
              <a:t>European Colonization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B2706E54-C282-4330-8F79-9401084BFA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352800"/>
            <a:ext cx="9144000" cy="30480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800" b="1"/>
              <a:t>Spanish </a:t>
            </a:r>
            <a:r>
              <a:rPr lang="en-US" sz="2800" b="1" i="1" u="sng">
                <a:solidFill>
                  <a:srgbClr val="A50021"/>
                </a:solidFill>
              </a:rPr>
              <a:t>first</a:t>
            </a:r>
            <a:r>
              <a:rPr lang="en-US" sz="2800" b="1"/>
              <a:t> to pursue colonization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800" b="1"/>
              <a:t>Start in Caribbean, then Central and South America—most important was conquest of Aztecs by Cortez (1521) and Incas by Pizzaro (1531)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2800" b="1"/>
              <a:t>First </a:t>
            </a:r>
            <a:r>
              <a:rPr lang="en-US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permanent</a:t>
            </a:r>
            <a:r>
              <a:rPr lang="en-US" sz="2800" b="1"/>
              <a:t> colonies in what will become United States are founded by Spain</a:t>
            </a:r>
          </a:p>
          <a:p>
            <a:pPr marL="739775" lvl="1" indent="-282575" eaLnBrk="1" hangingPunct="1">
              <a:lnSpc>
                <a:spcPct val="90000"/>
              </a:lnSpc>
              <a:buClr>
                <a:srgbClr val="A50021"/>
              </a:buClr>
              <a:buFont typeface="Arial" charset="0"/>
              <a:buChar char="–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b="1" i="1" u="sng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St. Augustine</a:t>
            </a:r>
            <a:r>
              <a:rPr lang="en-US" b="1"/>
              <a:t> (Florida) is founded (1565) to protect Spanish treasure fleets</a:t>
            </a:r>
          </a:p>
        </p:txBody>
      </p:sp>
      <p:sp>
        <p:nvSpPr>
          <p:cNvPr id="56323" name="WordArt 2">
            <a:extLst>
              <a:ext uri="{FF2B5EF4-FFF2-40B4-BE49-F238E27FC236}">
                <a16:creationId xmlns:a16="http://schemas.microsoft.com/office/drawing/2014/main" id="{42C0098C-0386-4DC7-9988-5E5606FC6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457200"/>
            <a:ext cx="36957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00"/>
              </a:extrusionClr>
              <a:contourClr>
                <a:srgbClr val="660066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The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Spanish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64DE8227-9D9A-4A26-843D-4A6AED2F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8012" r="5768" b="6508"/>
          <a:stretch>
            <a:fillRect/>
          </a:stretch>
        </p:blipFill>
        <p:spPr bwMode="auto">
          <a:xfrm>
            <a:off x="252413" y="219075"/>
            <a:ext cx="4191000" cy="3017838"/>
          </a:xfrm>
          <a:prstGeom prst="rect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68" t="8012" r="5768" b="650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87B5C84-FA4F-4FC1-9034-E9D79E62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latin typeface="Arial Black" panose="020B0A04020102020204" pitchFamily="34" charset="0"/>
              </a:rPr>
              <a:t>Explorers Sailing For Spain	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4BBF172-D2C7-48C4-AE43-A892BF81B0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35814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1100"/>
              </a:spcBef>
              <a:buClr>
                <a:srgbClr val="0000CC"/>
              </a:buClr>
              <a:buFont typeface="Arial Narrow" pitchFamily="32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4400" b="1" i="1" u="sng">
                <a:solidFill>
                  <a:srgbClr val="0000CC"/>
                </a:solidFill>
                <a:latin typeface="Arial Narrow" pitchFamily="32" charset="0"/>
              </a:rPr>
              <a:t>Columbus</a:t>
            </a:r>
            <a:r>
              <a:rPr lang="en-US" sz="4400" b="1">
                <a:latin typeface="Arial Narrow" pitchFamily="32" charset="0"/>
              </a:rPr>
              <a:t> - Italian sailing for Spain - Landed in the “West Indies” - 1492 </a:t>
            </a:r>
            <a:br>
              <a:rPr lang="en-US" sz="4400" b="1">
                <a:latin typeface="Arial Narrow" pitchFamily="32" charset="0"/>
              </a:rPr>
            </a:br>
            <a:endParaRPr lang="en-US" sz="4400" b="1">
              <a:latin typeface="Arial Narrow" pitchFamily="32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1100"/>
              </a:spcBef>
              <a:buClr>
                <a:srgbClr val="A50021"/>
              </a:buClr>
              <a:buFont typeface="Arial Narrow" pitchFamily="32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r>
              <a:rPr lang="en-US" sz="4400" b="1" i="1" u="sng">
                <a:solidFill>
                  <a:srgbClr val="A50021"/>
                </a:solidFill>
                <a:latin typeface="Arial Narrow" pitchFamily="32" charset="0"/>
              </a:rPr>
              <a:t>Magellan</a:t>
            </a:r>
            <a:r>
              <a:rPr lang="en-US" sz="4400" b="1">
                <a:latin typeface="Arial Narrow" pitchFamily="32" charset="0"/>
              </a:rPr>
              <a:t> - Portuguese sailing for Spain - 1st to circumnavigate the world - 1522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endParaRPr lang="en-US" sz="4400" b="1">
              <a:latin typeface="Arial Narrow" pitchFamily="32" charset="0"/>
            </a:endParaRPr>
          </a:p>
          <a:p>
            <a:pPr marL="341313" indent="-339725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endParaRPr lang="en-US" sz="4400" b="1">
              <a:latin typeface="Arial Narrow" pitchFamily="32" charset="0"/>
            </a:endParaRPr>
          </a:p>
          <a:p>
            <a:pPr marL="341313" indent="-339725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  <a:defRPr/>
            </a:pPr>
            <a:endParaRPr lang="en-US" sz="4400" b="1">
              <a:latin typeface="Arial Narrow" pitchFamily="3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8DA57ABD-90F3-4F9C-A7DA-8DD2D82E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"/>
            <a:ext cx="6858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250"/>
              </a:spcBef>
              <a:buSzPct val="100000"/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Columbus’ Four Voyages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2871123C-8684-446E-A2FD-DD499901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4852988" cy="50800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6E77C759-C527-4983-97FF-401BC2FCED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Arial Black" panose="020B0A04020102020204" pitchFamily="34" charset="0"/>
              </a:rPr>
              <a:t>Explorers Sailing From Hispaniola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ED4C310-CC3E-462A-98B9-0AFF8D1456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35814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buClr>
                <a:srgbClr val="A50021"/>
              </a:buClr>
              <a:buFont typeface="Arial Narrow" panose="020B060602020203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</a:pPr>
            <a:r>
              <a:rPr lang="en-US" altLang="en-US" b="1" i="1" u="sng">
                <a:solidFill>
                  <a:srgbClr val="A50021"/>
                </a:solidFill>
                <a:latin typeface="Arial Narrow" panose="020B0606020202030204" pitchFamily="34" charset="0"/>
              </a:rPr>
              <a:t>De Leon</a:t>
            </a:r>
            <a:r>
              <a:rPr lang="en-US" altLang="en-US" b="1">
                <a:latin typeface="Arial Narrow" panose="020B0606020202030204" pitchFamily="34" charset="0"/>
              </a:rPr>
              <a:t> - colonist of Hispaniola - Established colony at Puerto Rico - Sailed north looking for Fountain of Youth - Discovered Florida - 1508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0000CC"/>
              </a:buClr>
              <a:buFont typeface="Arial Narrow" panose="020B060602020203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</a:pPr>
            <a:r>
              <a:rPr lang="en-US" altLang="en-US" b="1" i="1" u="sng">
                <a:solidFill>
                  <a:srgbClr val="0000CC"/>
                </a:solidFill>
                <a:latin typeface="Arial Narrow" panose="020B0606020202030204" pitchFamily="34" charset="0"/>
              </a:rPr>
              <a:t>Balboa</a:t>
            </a:r>
            <a:r>
              <a:rPr lang="en-US" altLang="en-US" b="1">
                <a:latin typeface="Arial Narrow" panose="020B0606020202030204" pitchFamily="34" charset="0"/>
              </a:rPr>
              <a:t> - colonist of Hispaniola - Established settlement in Panama - 1st European to see Pacific Ocean - 1513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0000CC"/>
              </a:buClr>
              <a:buFont typeface="Arial Narrow" panose="020B060602020203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</a:pPr>
            <a:r>
              <a:rPr lang="en-US" altLang="en-US" b="1" i="1" u="sng">
                <a:solidFill>
                  <a:srgbClr val="0000CC"/>
                </a:solidFill>
                <a:latin typeface="Arial Narrow" panose="020B0606020202030204" pitchFamily="34" charset="0"/>
              </a:rPr>
              <a:t>de Coronado</a:t>
            </a:r>
            <a:r>
              <a:rPr lang="en-US" altLang="en-US" b="1">
                <a:latin typeface="Arial Narrow" panose="020B0606020202030204" pitchFamily="34" charset="0"/>
              </a:rPr>
              <a:t> - Spain - Explored north from Mexico; up Colorado River; saw Grand Canyon -1540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A50021"/>
              </a:buClr>
              <a:buFont typeface="Arial Narrow" panose="020B060602020203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</a:pPr>
            <a:r>
              <a:rPr lang="en-US" altLang="en-US" b="1" i="1" u="sng">
                <a:solidFill>
                  <a:srgbClr val="A50021"/>
                </a:solidFill>
                <a:latin typeface="Arial Narrow" panose="020B0606020202030204" pitchFamily="34" charset="0"/>
              </a:rPr>
              <a:t>de Soto</a:t>
            </a:r>
            <a:r>
              <a:rPr lang="en-US" altLang="en-US" b="1">
                <a:latin typeface="Arial Narrow" panose="020B0606020202030204" pitchFamily="34" charset="0"/>
              </a:rPr>
              <a:t> - Spain - Explored Florida into Carolina’s and west to the Mississippi River - 1541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A9C20C92-30AD-440C-96C2-62D76F59ED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/>
              <a:t>Explorers Sailing For Spain &amp; Portugal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77FE457-763F-40C3-8565-232A34EF35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marL="339725" indent="-339725" eaLnBrk="1" hangingPunct="1">
              <a:buClr>
                <a:srgbClr val="0000CC"/>
              </a:buClr>
              <a:buFont typeface="Arial Black" panose="020B0A040201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</a:tabLst>
            </a:pPr>
            <a:r>
              <a:rPr lang="en-US" altLang="en-US" b="1" u="sng">
                <a:solidFill>
                  <a:srgbClr val="0000CC"/>
                </a:solidFill>
                <a:latin typeface="Arial Black" panose="020B0A04020102020204" pitchFamily="34" charset="0"/>
              </a:rPr>
              <a:t>Vespucci</a:t>
            </a:r>
            <a:r>
              <a:rPr lang="en-US" altLang="en-US" b="1" u="sng"/>
              <a:t> </a:t>
            </a:r>
            <a:r>
              <a:rPr lang="en-US" altLang="en-US" b="1"/>
              <a:t>- Italian sailing for both Spain and Portugal - Sailed to the America’s - Amerigo is his first name (where we get “America”) - 1501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39209126-23E6-4E70-B67B-BFBE18A8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" name="Text Box 2">
            <a:extLst>
              <a:ext uri="{FF2B5EF4-FFF2-40B4-BE49-F238E27FC236}">
                <a16:creationId xmlns:a16="http://schemas.microsoft.com/office/drawing/2014/main" id="{D018CD19-A870-48BF-AC8F-31B4615F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"/>
            <a:ext cx="2819400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2250"/>
              </a:spcBef>
              <a:buClrTx/>
              <a:buFontTx/>
              <a:buNone/>
            </a:pPr>
            <a:r>
              <a:rPr lang="en-US" altLang="en-US" sz="3600" b="1">
                <a:latin typeface="Arial Narrow" panose="020B0606020202030204" pitchFamily="34" charset="0"/>
              </a:rPr>
              <a:t>Spanish Exploration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Columbus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Balboa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Cortes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Pizarro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De Leon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De Soto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Coronado</a:t>
            </a:r>
          </a:p>
          <a:p>
            <a:pPr algn="ctr" eaLnBrk="1" hangingPunct="1">
              <a:lnSpc>
                <a:spcPct val="80000"/>
              </a:lnSpc>
              <a:spcBef>
                <a:spcPts val="2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"/>
            </a:pPr>
            <a:r>
              <a:rPr lang="en-US" altLang="en-US" b="1">
                <a:latin typeface="Arial Narrow" panose="020B0606020202030204" pitchFamily="34" charset="0"/>
              </a:rPr>
              <a:t>Vespucci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0E884CA1-8DAC-4609-B97C-931BBFB986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2362200"/>
            <a:ext cx="5791200" cy="4038600"/>
          </a:xfrm>
        </p:spPr>
        <p:txBody>
          <a:bodyPr/>
          <a:lstStyle/>
          <a:p>
            <a:pPr marL="341313" indent="-339725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b="1"/>
          </a:p>
          <a:p>
            <a:pPr marL="341313" indent="-339725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b="1"/>
          </a:p>
          <a:p>
            <a:pPr marL="341313" indent="-339725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b="1"/>
          </a:p>
          <a:p>
            <a:pPr marL="341313" indent="-339725" eaLnBrk="1" hangingPunct="1">
              <a:spcBef>
                <a:spcPts val="7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b="1"/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E5214C79-230C-4725-A6A5-BCE7CD02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Rectangle 3">
            <a:extLst>
              <a:ext uri="{FF2B5EF4-FFF2-40B4-BE49-F238E27FC236}">
                <a16:creationId xmlns:a16="http://schemas.microsoft.com/office/drawing/2014/main" id="{7E8E89F8-854B-4CE3-BC82-590BBA9E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14800"/>
            <a:ext cx="5181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/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8AD64213-C69A-4089-808A-AD9614E88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36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n-US" sz="3600" b="1" dirty="0"/>
              <a:t> Spanish soldiers who came to the New World to help conquer and settle the Americas for Spain.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defRPr/>
            </a:pPr>
            <a:r>
              <a:rPr lang="en-US" sz="3600" b="1" dirty="0"/>
              <a:t> Their methods were harsh to the Native American population resulting in many thousands of deaths.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000000"/>
              </a:buClr>
              <a:buSzPct val="100000"/>
              <a:defRPr/>
            </a:pPr>
            <a:endParaRPr lang="en-US" sz="36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nodeType="afterGroup"/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>
            <a:extLst>
              <a:ext uri="{FF2B5EF4-FFF2-40B4-BE49-F238E27FC236}">
                <a16:creationId xmlns:a16="http://schemas.microsoft.com/office/drawing/2014/main" id="{3C0D5AE9-C11B-4A7C-B5CE-785763C4F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34088"/>
            <a:ext cx="304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Hernando Cortés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F836F052-F230-4066-81EF-9C91C23C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752600"/>
            <a:ext cx="29797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6CD69CF6-37DB-4E4B-8B11-ACDFA293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752600"/>
            <a:ext cx="25606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D92904C5-4ECA-4545-88C5-BA1B4E0F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73914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750"/>
              </a:spcBef>
              <a:buSzPct val="100000"/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First Spanish Conquests:  The Aztecs</a:t>
            </a:r>
            <a:b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</a:br>
            <a:b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</a:br>
            <a:r>
              <a:rPr lang="en-US" sz="2800" b="1">
                <a:latin typeface="Tahoma" charset="0"/>
              </a:rPr>
              <a:t>Cortes conquered Aztec Empire in 1519 </a:t>
            </a:r>
            <a:br>
              <a:rPr lang="en-US" sz="2800" b="1">
                <a:latin typeface="Tahoma" charset="0"/>
              </a:rPr>
            </a:br>
            <a:r>
              <a:rPr lang="en-US" sz="2800" b="1">
                <a:latin typeface="Tahoma" charset="0"/>
              </a:rPr>
              <a:t>and took control of modern day Mexico.</a:t>
            </a:r>
            <a:br>
              <a:rPr lang="en-US" sz="2800" b="1">
                <a:latin typeface="Tahoma" charset="0"/>
              </a:rPr>
            </a:br>
            <a:endParaRPr lang="en-US" sz="2800" b="1">
              <a:latin typeface="Tahoma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78FA8667-C39E-4CF1-9F14-D623B004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34088"/>
            <a:ext cx="304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Montezuma II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479CA9B2-38A4-4E14-98B5-C72DC39C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52800"/>
            <a:ext cx="838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AACFB34A-219B-4C95-B5B1-0463BD6D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"/>
            <a:ext cx="6858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250"/>
              </a:spcBef>
              <a:buSzPct val="100000"/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The Death of Montezuma II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2B273F1A-1836-4BEF-BF24-210C7E9D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066800"/>
            <a:ext cx="27066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5" name="Picture 3">
            <a:extLst>
              <a:ext uri="{FF2B5EF4-FFF2-40B4-BE49-F238E27FC236}">
                <a16:creationId xmlns:a16="http://schemas.microsoft.com/office/drawing/2014/main" id="{C7B459C1-D8BD-448E-95F4-EBCDE1C9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2318"/>
          <a:stretch>
            <a:fillRect/>
          </a:stretch>
        </p:blipFill>
        <p:spPr bwMode="auto">
          <a:xfrm>
            <a:off x="3651250" y="3429000"/>
            <a:ext cx="2901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2550" t="23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47571D8E-1B91-4A29-B2F3-EBDB07B1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19200"/>
            <a:ext cx="23955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>
            <a:extLst>
              <a:ext uri="{FF2B5EF4-FFF2-40B4-BE49-F238E27FC236}">
                <a16:creationId xmlns:a16="http://schemas.microsoft.com/office/drawing/2014/main" id="{DDB24582-694F-491B-AC7D-2EC410F4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1981200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">
            <a:extLst>
              <a:ext uri="{FF2B5EF4-FFF2-40B4-BE49-F238E27FC236}">
                <a16:creationId xmlns:a16="http://schemas.microsoft.com/office/drawing/2014/main" id="{BD947865-CFC5-4B51-B62A-95107E1EF1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" y="2133600"/>
            <a:ext cx="8420100" cy="1581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204"/>
              </a:avLst>
            </a:prstTxWarp>
          </a:bodyPr>
          <a:lstStyle/>
          <a:p>
            <a:pPr algn="ctr"/>
            <a:r>
              <a:rPr lang="en-US" b="1" kern="10" dirty="0"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53753" dir="2700000" algn="ctr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CULTURAL CLASHES</a:t>
            </a:r>
          </a:p>
        </p:txBody>
      </p:sp>
    </p:spTree>
  </p:cSld>
  <p:clrMapOvr>
    <a:masterClrMapping/>
  </p:clrMapOvr>
  <p:transition spd="med">
    <p:cover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>
            <a:extLst>
              <a:ext uri="{FF2B5EF4-FFF2-40B4-BE49-F238E27FC236}">
                <a16:creationId xmlns:a16="http://schemas.microsoft.com/office/drawing/2014/main" id="{000107FB-FDD9-46EA-A5A4-621973D5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8" name="Text Box 2">
            <a:extLst>
              <a:ext uri="{FF2B5EF4-FFF2-40B4-BE49-F238E27FC236}">
                <a16:creationId xmlns:a16="http://schemas.microsoft.com/office/drawing/2014/main" id="{81BD2E95-5577-4C83-8045-7699E7641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7086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250"/>
              </a:spcBef>
              <a:buSzPct val="100000"/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Mexico Surrenders to Cortés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5ACF230F-7EEE-4541-8B6B-93B3ED522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34088"/>
            <a:ext cx="304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Francisco Pizarro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1A40053-71A7-4DAF-9C4B-C3317D1B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"/>
            <a:ext cx="76962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1750"/>
              </a:spcBef>
              <a:buSzPct val="100000"/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First Spanish Conquests:  The Incas</a:t>
            </a:r>
            <a:b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</a:br>
            <a:b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</a:br>
            <a:r>
              <a:rPr lang="en-US" sz="2800" b="1">
                <a:latin typeface="Tahoma" charset="0"/>
              </a:rPr>
              <a:t>Pizarro conquered Incan Empire in modern day Peru in 1532</a:t>
            </a:r>
            <a:r>
              <a:rPr lang="en-US" sz="2800">
                <a:latin typeface="Tahoma" charset="0"/>
              </a:rPr>
              <a:t> 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AE706595-654D-421B-97B7-340D61DB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34088"/>
            <a:ext cx="304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Atahualpa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3117F5DE-946E-430B-9C5C-93C571D7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838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500"/>
              </a:spcBef>
              <a:buSzPct val="100000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vs.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494A2D9F-F07A-449C-9882-9139C4A7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52600"/>
            <a:ext cx="24685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C103DE24-AF30-4D2F-A432-2050F5C6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9987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id="{6CEB3B10-1823-4DC7-8E6E-AA4426B2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9718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>
            <a:extLst>
              <a:ext uri="{FF2B5EF4-FFF2-40B4-BE49-F238E27FC236}">
                <a16:creationId xmlns:a16="http://schemas.microsoft.com/office/drawing/2014/main" id="{A6A2D9AE-0EE9-4A8E-BB5D-8109F566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9975" y="-1811338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2947" name="AutoShape 2">
            <a:extLst>
              <a:ext uri="{FF2B5EF4-FFF2-40B4-BE49-F238E27FC236}">
                <a16:creationId xmlns:a16="http://schemas.microsoft.com/office/drawing/2014/main" id="{D09A2D07-C0B3-4940-85E1-80F36629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6C8B31D5-3D13-4BD5-BCF6-AC2FB9E5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8BAFA4DE-B435-4562-AD64-110FD6DF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"/>
            <a:ext cx="6705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125"/>
              </a:spcBef>
              <a:buSzPct val="100000"/>
              <a:defRPr/>
            </a:pPr>
            <a: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2" charset="0"/>
              </a:rPr>
              <a:t>Cycle of Conquest &amp; Colonization</a:t>
            </a:r>
          </a:p>
        </p:txBody>
      </p:sp>
      <p:sp>
        <p:nvSpPr>
          <p:cNvPr id="53250" name="AutoShape 2">
            <a:extLst>
              <a:ext uri="{FF2B5EF4-FFF2-40B4-BE49-F238E27FC236}">
                <a16:creationId xmlns:a16="http://schemas.microsoft.com/office/drawing/2014/main" id="{218B6815-6ACD-4479-941F-B1B4FC129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2286000"/>
            <a:ext cx="1752600" cy="15240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A7A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F660F03-5846-409C-A9E7-80AB21358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2819400"/>
            <a:ext cx="1371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Explorers</a:t>
            </a: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8856633D-3E7B-4BF9-A3C6-386739B8F0B6}"/>
              </a:ext>
            </a:extLst>
          </p:cNvPr>
          <p:cNvSpPr>
            <a:spLocks noChangeArrowheads="1"/>
          </p:cNvSpPr>
          <p:nvPr/>
        </p:nvSpPr>
        <p:spPr bwMode="auto">
          <a:xfrm rot="540000">
            <a:off x="4921250" y="2284413"/>
            <a:ext cx="2438400" cy="1524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BDD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1E529CD8-E4AA-42B8-89FD-E18622BED063}"/>
              </a:ext>
            </a:extLst>
          </p:cNvPr>
          <p:cNvSpPr>
            <a:spLocks noChangeArrowheads="1"/>
          </p:cNvSpPr>
          <p:nvPr/>
        </p:nvSpPr>
        <p:spPr bwMode="auto">
          <a:xfrm rot="540000">
            <a:off x="4997450" y="2817813"/>
            <a:ext cx="2133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Conquistadores</a:t>
            </a:r>
          </a:p>
        </p:txBody>
      </p:sp>
      <p:sp>
        <p:nvSpPr>
          <p:cNvPr id="53254" name="AutoShape 6">
            <a:extLst>
              <a:ext uri="{FF2B5EF4-FFF2-40B4-BE49-F238E27FC236}">
                <a16:creationId xmlns:a16="http://schemas.microsoft.com/office/drawing/2014/main" id="{9C53312D-2FDD-4537-A42D-528C2271C4F6}"/>
              </a:ext>
            </a:extLst>
          </p:cNvPr>
          <p:cNvSpPr>
            <a:spLocks noChangeArrowheads="1"/>
          </p:cNvSpPr>
          <p:nvPr/>
        </p:nvSpPr>
        <p:spPr bwMode="auto">
          <a:xfrm rot="8220000">
            <a:off x="6216650" y="3735388"/>
            <a:ext cx="2133600" cy="1524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C656988C-6AAB-4367-AA37-E8C6BB3F5C61}"/>
              </a:ext>
            </a:extLst>
          </p:cNvPr>
          <p:cNvSpPr>
            <a:spLocks noChangeArrowheads="1"/>
          </p:cNvSpPr>
          <p:nvPr/>
        </p:nvSpPr>
        <p:spPr bwMode="auto">
          <a:xfrm rot="-2640000">
            <a:off x="6249988" y="4268788"/>
            <a:ext cx="2133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Missionaries</a:t>
            </a:r>
          </a:p>
        </p:txBody>
      </p:sp>
      <p:sp>
        <p:nvSpPr>
          <p:cNvPr id="53256" name="AutoShape 8">
            <a:extLst>
              <a:ext uri="{FF2B5EF4-FFF2-40B4-BE49-F238E27FC236}">
                <a16:creationId xmlns:a16="http://schemas.microsoft.com/office/drawing/2014/main" id="{3B4D306B-CCEB-4ACB-9B90-9F2933ABED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79875" y="4648200"/>
            <a:ext cx="2133600" cy="1524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CD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72C0FD2F-5B8E-4560-99E6-2CFD31DCAC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33863" y="5029200"/>
            <a:ext cx="1828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   Permanent Settlers</a:t>
            </a:r>
          </a:p>
        </p:txBody>
      </p:sp>
      <p:sp>
        <p:nvSpPr>
          <p:cNvPr id="53258" name="Oval 10">
            <a:extLst>
              <a:ext uri="{FF2B5EF4-FFF2-40B4-BE49-F238E27FC236}">
                <a16:creationId xmlns:a16="http://schemas.microsoft.com/office/drawing/2014/main" id="{162DDEC9-3502-4675-81CF-086E92842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191000"/>
            <a:ext cx="1676400" cy="1524000"/>
          </a:xfrm>
          <a:prstGeom prst="ellipse">
            <a:avLst/>
          </a:prstGeom>
          <a:solidFill>
            <a:srgbClr val="FFCE45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259" name="Rectangle 11">
            <a:extLst>
              <a:ext uri="{FF2B5EF4-FFF2-40B4-BE49-F238E27FC236}">
                <a16:creationId xmlns:a16="http://schemas.microsoft.com/office/drawing/2014/main" id="{8EA9E1EF-BE6E-4A72-B722-9EFC02D6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95800"/>
            <a:ext cx="1600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European</a:t>
            </a:r>
            <a:br>
              <a:rPr lang="en-US" altLang="en-US" sz="2000" b="1"/>
            </a:br>
            <a:r>
              <a:rPr lang="en-US" altLang="en-US" sz="2000" b="1"/>
              <a:t>Colonial</a:t>
            </a:r>
            <a:br>
              <a:rPr lang="en-US" altLang="en-US" sz="2000" b="1"/>
            </a:br>
            <a:r>
              <a:rPr lang="en-US" altLang="en-US" sz="2000" b="1"/>
              <a:t>Empire</a:t>
            </a:r>
          </a:p>
        </p:txBody>
      </p:sp>
      <p:sp>
        <p:nvSpPr>
          <p:cNvPr id="85005" name="SMARTInkShape-150">
            <a:extLst>
              <a:ext uri="{FF2B5EF4-FFF2-40B4-BE49-F238E27FC236}">
                <a16:creationId xmlns:a16="http://schemas.microsoft.com/office/drawing/2014/main" id="{46BE78B9-9136-40CA-BD00-1007F9A944D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00363" y="2879725"/>
            <a:ext cx="73025" cy="4763"/>
          </a:xfrm>
          <a:custGeom>
            <a:avLst/>
            <a:gdLst>
              <a:gd name="T0" fmla="*/ 0 w 73493"/>
              <a:gd name="T1" fmla="*/ 0 h 5615"/>
              <a:gd name="T2" fmla="*/ 0 w 73493"/>
              <a:gd name="T3" fmla="*/ 0 h 5615"/>
              <a:gd name="T4" fmla="*/ 29060 w 73493"/>
              <a:gd name="T5" fmla="*/ 3318 h 5615"/>
              <a:gd name="T6" fmla="*/ 66400 w 73493"/>
              <a:gd name="T7" fmla="*/ 4151 h 5615"/>
              <a:gd name="T8" fmla="*/ 73024 w 73493"/>
              <a:gd name="T9" fmla="*/ 4762 h 5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493"/>
              <a:gd name="T16" fmla="*/ 0 h 5615"/>
              <a:gd name="T17" fmla="*/ 73493 w 73493"/>
              <a:gd name="T18" fmla="*/ 5615 h 5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493" h="5615">
                <a:moveTo>
                  <a:pt x="0" y="0"/>
                </a:moveTo>
                <a:lnTo>
                  <a:pt x="0" y="0"/>
                </a:lnTo>
                <a:lnTo>
                  <a:pt x="29246" y="3912"/>
                </a:lnTo>
                <a:lnTo>
                  <a:pt x="66826" y="4894"/>
                </a:lnTo>
                <a:lnTo>
                  <a:pt x="73492" y="5614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006" name="SMARTInkShape-Group36">
            <a:extLst>
              <a:ext uri="{FF2B5EF4-FFF2-40B4-BE49-F238E27FC236}">
                <a16:creationId xmlns:a16="http://schemas.microsoft.com/office/drawing/2014/main" id="{93F84C6C-A400-46B4-A811-ADECCF955D71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1304925"/>
            <a:ext cx="1668463" cy="873125"/>
            <a:chOff x="3393405" y="1305098"/>
            <a:chExt cx="1669729" cy="872492"/>
          </a:xfrm>
        </p:grpSpPr>
        <p:sp>
          <p:nvSpPr>
            <p:cNvPr id="85019" name="SMARTInkShape-151">
              <a:extLst>
                <a:ext uri="{FF2B5EF4-FFF2-40B4-BE49-F238E27FC236}">
                  <a16:creationId xmlns:a16="http://schemas.microsoft.com/office/drawing/2014/main" id="{1913CFB4-1A27-41CD-A6E9-7E9332C257A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822031" y="1759148"/>
              <a:ext cx="241103" cy="40785"/>
            </a:xfrm>
            <a:custGeom>
              <a:avLst/>
              <a:gdLst>
                <a:gd name="T0" fmla="*/ 0 w 241103"/>
                <a:gd name="T1" fmla="*/ 0 h 40785"/>
                <a:gd name="T2" fmla="*/ 0 w 241103"/>
                <a:gd name="T3" fmla="*/ 0 h 40785"/>
                <a:gd name="T4" fmla="*/ 12429 w 241103"/>
                <a:gd name="T5" fmla="*/ 0 h 40785"/>
                <a:gd name="T6" fmla="*/ 18091 w 241103"/>
                <a:gd name="T7" fmla="*/ 2646 h 40785"/>
                <a:gd name="T8" fmla="*/ 23916 w 241103"/>
                <a:gd name="T9" fmla="*/ 6137 h 40785"/>
                <a:gd name="T10" fmla="*/ 33765 w 241103"/>
                <a:gd name="T11" fmla="*/ 8103 h 40785"/>
                <a:gd name="T12" fmla="*/ 47818 w 241103"/>
                <a:gd name="T13" fmla="*/ 9677 h 40785"/>
                <a:gd name="T14" fmla="*/ 59699 w 241103"/>
                <a:gd name="T15" fmla="*/ 14994 h 40785"/>
                <a:gd name="T16" fmla="*/ 104302 w 241103"/>
                <a:gd name="T17" fmla="*/ 25436 h 40785"/>
                <a:gd name="T18" fmla="*/ 145859 w 241103"/>
                <a:gd name="T19" fmla="*/ 34812 h 40785"/>
                <a:gd name="T20" fmla="*/ 163714 w 241103"/>
                <a:gd name="T21" fmla="*/ 36443 h 40785"/>
                <a:gd name="T22" fmla="*/ 181571 w 241103"/>
                <a:gd name="T23" fmla="*/ 40784 h 40785"/>
                <a:gd name="T24" fmla="*/ 220817 w 241103"/>
                <a:gd name="T25" fmla="*/ 36582 h 40785"/>
                <a:gd name="T26" fmla="*/ 241102 w 241103"/>
                <a:gd name="T27" fmla="*/ 35719 h 407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103"/>
                <a:gd name="T43" fmla="*/ 0 h 40785"/>
                <a:gd name="T44" fmla="*/ 241103 w 241103"/>
                <a:gd name="T45" fmla="*/ 40785 h 407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103" h="40785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8091" y="2646"/>
                  </a:lnTo>
                  <a:lnTo>
                    <a:pt x="23916" y="6137"/>
                  </a:lnTo>
                  <a:lnTo>
                    <a:pt x="33765" y="8103"/>
                  </a:lnTo>
                  <a:lnTo>
                    <a:pt x="47818" y="9677"/>
                  </a:lnTo>
                  <a:lnTo>
                    <a:pt x="59699" y="14994"/>
                  </a:lnTo>
                  <a:lnTo>
                    <a:pt x="104302" y="25436"/>
                  </a:lnTo>
                  <a:lnTo>
                    <a:pt x="145859" y="34812"/>
                  </a:lnTo>
                  <a:lnTo>
                    <a:pt x="163714" y="36443"/>
                  </a:lnTo>
                  <a:lnTo>
                    <a:pt x="181571" y="40784"/>
                  </a:lnTo>
                  <a:lnTo>
                    <a:pt x="220817" y="36582"/>
                  </a:lnTo>
                  <a:lnTo>
                    <a:pt x="241102" y="35719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SMARTInkShape-152">
              <a:extLst>
                <a:ext uri="{FF2B5EF4-FFF2-40B4-BE49-F238E27FC236}">
                  <a16:creationId xmlns:a16="http://schemas.microsoft.com/office/drawing/2014/main" id="{62A045D3-98B0-4D66-A060-1B9E1A566AB6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947047" y="1535906"/>
              <a:ext cx="35709" cy="473275"/>
            </a:xfrm>
            <a:custGeom>
              <a:avLst/>
              <a:gdLst>
                <a:gd name="T0" fmla="*/ 0 w 35709"/>
                <a:gd name="T1" fmla="*/ 0 h 473275"/>
                <a:gd name="T2" fmla="*/ 0 w 35709"/>
                <a:gd name="T3" fmla="*/ 0 h 473275"/>
                <a:gd name="T4" fmla="*/ 0 w 35709"/>
                <a:gd name="T5" fmla="*/ 42241 h 473275"/>
                <a:gd name="T6" fmla="*/ 2645 w 35709"/>
                <a:gd name="T7" fmla="*/ 81226 h 473275"/>
                <a:gd name="T8" fmla="*/ 7689 w 35709"/>
                <a:gd name="T9" fmla="*/ 116256 h 473275"/>
                <a:gd name="T10" fmla="*/ 8684 w 35709"/>
                <a:gd name="T11" fmla="*/ 158967 h 473275"/>
                <a:gd name="T12" fmla="*/ 9849 w 35709"/>
                <a:gd name="T13" fmla="*/ 193835 h 473275"/>
                <a:gd name="T14" fmla="*/ 15045 w 35709"/>
                <a:gd name="T15" fmla="*/ 229302 h 473275"/>
                <a:gd name="T16" fmla="*/ 17026 w 35709"/>
                <a:gd name="T17" fmla="*/ 264946 h 473275"/>
                <a:gd name="T18" fmla="*/ 18604 w 35709"/>
                <a:gd name="T19" fmla="*/ 299650 h 473275"/>
                <a:gd name="T20" fmla="*/ 24878 w 35709"/>
                <a:gd name="T21" fmla="*/ 338546 h 473275"/>
                <a:gd name="T22" fmla="*/ 31152 w 35709"/>
                <a:gd name="T23" fmla="*/ 374893 h 473275"/>
                <a:gd name="T24" fmla="*/ 35117 w 35709"/>
                <a:gd name="T25" fmla="*/ 417029 h 473275"/>
                <a:gd name="T26" fmla="*/ 35695 w 35709"/>
                <a:gd name="T27" fmla="*/ 460087 h 473275"/>
                <a:gd name="T28" fmla="*/ 35708 w 35709"/>
                <a:gd name="T29" fmla="*/ 466752 h 473275"/>
                <a:gd name="T30" fmla="*/ 34719 w 35709"/>
                <a:gd name="T31" fmla="*/ 468926 h 473275"/>
                <a:gd name="T32" fmla="*/ 33068 w 35709"/>
                <a:gd name="T33" fmla="*/ 470375 h 473275"/>
                <a:gd name="T34" fmla="*/ 27156 w 35709"/>
                <a:gd name="T35" fmla="*/ 473104 h 473275"/>
                <a:gd name="T36" fmla="*/ 17859 w 35709"/>
                <a:gd name="T37" fmla="*/ 473274 h 4732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709"/>
                <a:gd name="T58" fmla="*/ 0 h 473275"/>
                <a:gd name="T59" fmla="*/ 35709 w 35709"/>
                <a:gd name="T60" fmla="*/ 473275 h 4732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709" h="473275">
                  <a:moveTo>
                    <a:pt x="0" y="0"/>
                  </a:moveTo>
                  <a:lnTo>
                    <a:pt x="0" y="0"/>
                  </a:lnTo>
                  <a:lnTo>
                    <a:pt x="0" y="42241"/>
                  </a:lnTo>
                  <a:lnTo>
                    <a:pt x="2645" y="81226"/>
                  </a:lnTo>
                  <a:lnTo>
                    <a:pt x="7689" y="116256"/>
                  </a:lnTo>
                  <a:lnTo>
                    <a:pt x="8684" y="158967"/>
                  </a:lnTo>
                  <a:lnTo>
                    <a:pt x="9849" y="193835"/>
                  </a:lnTo>
                  <a:lnTo>
                    <a:pt x="15045" y="229302"/>
                  </a:lnTo>
                  <a:lnTo>
                    <a:pt x="17026" y="264946"/>
                  </a:lnTo>
                  <a:lnTo>
                    <a:pt x="18604" y="299650"/>
                  </a:lnTo>
                  <a:lnTo>
                    <a:pt x="24878" y="338546"/>
                  </a:lnTo>
                  <a:lnTo>
                    <a:pt x="31152" y="374893"/>
                  </a:lnTo>
                  <a:lnTo>
                    <a:pt x="35117" y="417029"/>
                  </a:lnTo>
                  <a:lnTo>
                    <a:pt x="35695" y="460087"/>
                  </a:lnTo>
                  <a:lnTo>
                    <a:pt x="35708" y="466752"/>
                  </a:lnTo>
                  <a:lnTo>
                    <a:pt x="34719" y="468926"/>
                  </a:lnTo>
                  <a:lnTo>
                    <a:pt x="33068" y="470375"/>
                  </a:lnTo>
                  <a:lnTo>
                    <a:pt x="27156" y="473104"/>
                  </a:lnTo>
                  <a:lnTo>
                    <a:pt x="17859" y="47327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SMARTInkShape-153">
              <a:extLst>
                <a:ext uri="{FF2B5EF4-FFF2-40B4-BE49-F238E27FC236}">
                  <a16:creationId xmlns:a16="http://schemas.microsoft.com/office/drawing/2014/main" id="{C36AAEC1-38A9-4B73-8AA8-7FFE8E057521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304109" y="1660922"/>
              <a:ext cx="446486" cy="330230"/>
            </a:xfrm>
            <a:custGeom>
              <a:avLst/>
              <a:gdLst>
                <a:gd name="T0" fmla="*/ 0 w 446486"/>
                <a:gd name="T1" fmla="*/ 0 h 330230"/>
                <a:gd name="T2" fmla="*/ 0 w 446486"/>
                <a:gd name="T3" fmla="*/ 0 h 330230"/>
                <a:gd name="T4" fmla="*/ 4741 w 446486"/>
                <a:gd name="T5" fmla="*/ 0 h 330230"/>
                <a:gd name="T6" fmla="*/ 6137 w 446486"/>
                <a:gd name="T7" fmla="*/ 992 h 330230"/>
                <a:gd name="T8" fmla="*/ 7068 w 446486"/>
                <a:gd name="T9" fmla="*/ 2646 h 330230"/>
                <a:gd name="T10" fmla="*/ 7689 w 446486"/>
                <a:gd name="T11" fmla="*/ 4740 h 330230"/>
                <a:gd name="T12" fmla="*/ 15835 w 446486"/>
                <a:gd name="T13" fmla="*/ 18091 h 330230"/>
                <a:gd name="T14" fmla="*/ 16510 w 446486"/>
                <a:gd name="T15" fmla="*/ 20991 h 330230"/>
                <a:gd name="T16" fmla="*/ 23730 w 446486"/>
                <a:gd name="T17" fmla="*/ 33765 h 330230"/>
                <a:gd name="T18" fmla="*/ 31411 w 446486"/>
                <a:gd name="T19" fmla="*/ 77547 h 330230"/>
                <a:gd name="T20" fmla="*/ 40081 w 446486"/>
                <a:gd name="T21" fmla="*/ 117863 h 330230"/>
                <a:gd name="T22" fmla="*/ 56677 w 446486"/>
                <a:gd name="T23" fmla="*/ 162131 h 330230"/>
                <a:gd name="T24" fmla="*/ 74425 w 446486"/>
                <a:gd name="T25" fmla="*/ 206747 h 330230"/>
                <a:gd name="T26" fmla="*/ 83347 w 446486"/>
                <a:gd name="T27" fmla="*/ 227835 h 330230"/>
                <a:gd name="T28" fmla="*/ 91944 w 446486"/>
                <a:gd name="T29" fmla="*/ 237851 h 330230"/>
                <a:gd name="T30" fmla="*/ 135572 w 446486"/>
                <a:gd name="T31" fmla="*/ 270811 h 330230"/>
                <a:gd name="T32" fmla="*/ 142275 w 446486"/>
                <a:gd name="T33" fmla="*/ 274149 h 330230"/>
                <a:gd name="T34" fmla="*/ 159403 w 446486"/>
                <a:gd name="T35" fmla="*/ 276293 h 330230"/>
                <a:gd name="T36" fmla="*/ 171365 w 446486"/>
                <a:gd name="T37" fmla="*/ 276664 h 330230"/>
                <a:gd name="T38" fmla="*/ 178027 w 446486"/>
                <a:gd name="T39" fmla="*/ 274105 h 330230"/>
                <a:gd name="T40" fmla="*/ 181192 w 446486"/>
                <a:gd name="T41" fmla="*/ 272033 h 330230"/>
                <a:gd name="T42" fmla="*/ 203471 w 446486"/>
                <a:gd name="T43" fmla="*/ 265790 h 330230"/>
                <a:gd name="T44" fmla="*/ 207085 w 446486"/>
                <a:gd name="T45" fmla="*/ 263514 h 330230"/>
                <a:gd name="T46" fmla="*/ 232122 w 446486"/>
                <a:gd name="T47" fmla="*/ 230023 h 330230"/>
                <a:gd name="T48" fmla="*/ 237111 w 446486"/>
                <a:gd name="T49" fmla="*/ 219311 h 330230"/>
                <a:gd name="T50" fmla="*/ 242959 w 446486"/>
                <a:gd name="T51" fmla="*/ 198910 h 330230"/>
                <a:gd name="T52" fmla="*/ 253375 w 446486"/>
                <a:gd name="T53" fmla="*/ 175551 h 330230"/>
                <a:gd name="T54" fmla="*/ 259626 w 446486"/>
                <a:gd name="T55" fmla="*/ 131139 h 330230"/>
                <a:gd name="T56" fmla="*/ 267034 w 446486"/>
                <a:gd name="T57" fmla="*/ 95265 h 330230"/>
                <a:gd name="T58" fmla="*/ 267887 w 446486"/>
                <a:gd name="T59" fmla="*/ 51785 h 330230"/>
                <a:gd name="T60" fmla="*/ 267891 w 446486"/>
                <a:gd name="T61" fmla="*/ 44659 h 330230"/>
                <a:gd name="T62" fmla="*/ 267891 w 446486"/>
                <a:gd name="T63" fmla="*/ 61819 h 330230"/>
                <a:gd name="T64" fmla="*/ 265245 w 446486"/>
                <a:gd name="T65" fmla="*/ 69808 h 330230"/>
                <a:gd name="T66" fmla="*/ 263151 w 446486"/>
                <a:gd name="T67" fmla="*/ 73328 h 330230"/>
                <a:gd name="T68" fmla="*/ 259513 w 446486"/>
                <a:gd name="T69" fmla="*/ 105935 h 330230"/>
                <a:gd name="T70" fmla="*/ 260026 w 446486"/>
                <a:gd name="T71" fmla="*/ 143890 h 330230"/>
                <a:gd name="T72" fmla="*/ 266659 w 446486"/>
                <a:gd name="T73" fmla="*/ 187657 h 330230"/>
                <a:gd name="T74" fmla="*/ 270375 w 446486"/>
                <a:gd name="T75" fmla="*/ 232189 h 330230"/>
                <a:gd name="T76" fmla="*/ 285968 w 446486"/>
                <a:gd name="T77" fmla="*/ 276038 h 330230"/>
                <a:gd name="T78" fmla="*/ 297391 w 446486"/>
                <a:gd name="T79" fmla="*/ 294448 h 330230"/>
                <a:gd name="T80" fmla="*/ 324082 w 446486"/>
                <a:gd name="T81" fmla="*/ 323909 h 330230"/>
                <a:gd name="T82" fmla="*/ 332883 w 446486"/>
                <a:gd name="T83" fmla="*/ 327514 h 330230"/>
                <a:gd name="T84" fmla="*/ 359787 w 446486"/>
                <a:gd name="T85" fmla="*/ 330229 h 330230"/>
                <a:gd name="T86" fmla="*/ 385679 w 446486"/>
                <a:gd name="T87" fmla="*/ 322695 h 330230"/>
                <a:gd name="T88" fmla="*/ 404745 w 446486"/>
                <a:gd name="T89" fmla="*/ 308445 h 330230"/>
                <a:gd name="T90" fmla="*/ 446485 w 446486"/>
                <a:gd name="T91" fmla="*/ 276820 h 3302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6486"/>
                <a:gd name="T139" fmla="*/ 0 h 330230"/>
                <a:gd name="T140" fmla="*/ 446486 w 446486"/>
                <a:gd name="T141" fmla="*/ 330230 h 3302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6486" h="33023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15835" y="18091"/>
                  </a:lnTo>
                  <a:lnTo>
                    <a:pt x="16510" y="20991"/>
                  </a:lnTo>
                  <a:lnTo>
                    <a:pt x="23730" y="33765"/>
                  </a:lnTo>
                  <a:lnTo>
                    <a:pt x="31411" y="77547"/>
                  </a:lnTo>
                  <a:lnTo>
                    <a:pt x="40081" y="117863"/>
                  </a:lnTo>
                  <a:lnTo>
                    <a:pt x="56677" y="162131"/>
                  </a:lnTo>
                  <a:lnTo>
                    <a:pt x="74425" y="206747"/>
                  </a:lnTo>
                  <a:lnTo>
                    <a:pt x="83347" y="227835"/>
                  </a:lnTo>
                  <a:lnTo>
                    <a:pt x="91944" y="237851"/>
                  </a:lnTo>
                  <a:lnTo>
                    <a:pt x="135572" y="270811"/>
                  </a:lnTo>
                  <a:lnTo>
                    <a:pt x="142275" y="274149"/>
                  </a:lnTo>
                  <a:lnTo>
                    <a:pt x="159403" y="276293"/>
                  </a:lnTo>
                  <a:lnTo>
                    <a:pt x="171365" y="276664"/>
                  </a:lnTo>
                  <a:lnTo>
                    <a:pt x="178027" y="274105"/>
                  </a:lnTo>
                  <a:lnTo>
                    <a:pt x="181192" y="272033"/>
                  </a:lnTo>
                  <a:lnTo>
                    <a:pt x="203471" y="265790"/>
                  </a:lnTo>
                  <a:lnTo>
                    <a:pt x="207085" y="263514"/>
                  </a:lnTo>
                  <a:lnTo>
                    <a:pt x="232122" y="230023"/>
                  </a:lnTo>
                  <a:lnTo>
                    <a:pt x="237111" y="219311"/>
                  </a:lnTo>
                  <a:lnTo>
                    <a:pt x="242959" y="198910"/>
                  </a:lnTo>
                  <a:lnTo>
                    <a:pt x="253375" y="175551"/>
                  </a:lnTo>
                  <a:lnTo>
                    <a:pt x="259626" y="131139"/>
                  </a:lnTo>
                  <a:lnTo>
                    <a:pt x="267034" y="95265"/>
                  </a:lnTo>
                  <a:lnTo>
                    <a:pt x="267887" y="51785"/>
                  </a:lnTo>
                  <a:lnTo>
                    <a:pt x="267891" y="44659"/>
                  </a:lnTo>
                  <a:lnTo>
                    <a:pt x="267891" y="61819"/>
                  </a:lnTo>
                  <a:lnTo>
                    <a:pt x="265245" y="69808"/>
                  </a:lnTo>
                  <a:lnTo>
                    <a:pt x="263151" y="73328"/>
                  </a:lnTo>
                  <a:lnTo>
                    <a:pt x="259513" y="105935"/>
                  </a:lnTo>
                  <a:lnTo>
                    <a:pt x="260026" y="143890"/>
                  </a:lnTo>
                  <a:lnTo>
                    <a:pt x="266659" y="187657"/>
                  </a:lnTo>
                  <a:lnTo>
                    <a:pt x="270375" y="232189"/>
                  </a:lnTo>
                  <a:lnTo>
                    <a:pt x="285968" y="276038"/>
                  </a:lnTo>
                  <a:lnTo>
                    <a:pt x="297391" y="294448"/>
                  </a:lnTo>
                  <a:lnTo>
                    <a:pt x="324082" y="323909"/>
                  </a:lnTo>
                  <a:lnTo>
                    <a:pt x="332883" y="327514"/>
                  </a:lnTo>
                  <a:lnTo>
                    <a:pt x="359787" y="330229"/>
                  </a:lnTo>
                  <a:lnTo>
                    <a:pt x="385679" y="322695"/>
                  </a:lnTo>
                  <a:lnTo>
                    <a:pt x="404745" y="308445"/>
                  </a:lnTo>
                  <a:lnTo>
                    <a:pt x="446485" y="27682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SMARTInkShape-154">
              <a:extLst>
                <a:ext uri="{FF2B5EF4-FFF2-40B4-BE49-F238E27FC236}">
                  <a16:creationId xmlns:a16="http://schemas.microsoft.com/office/drawing/2014/main" id="{A5C83372-6378-4CB5-BBEF-AF33D798CF6C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937992" y="1652402"/>
              <a:ext cx="312519" cy="374188"/>
            </a:xfrm>
            <a:custGeom>
              <a:avLst/>
              <a:gdLst>
                <a:gd name="T0" fmla="*/ 0 w 312519"/>
                <a:gd name="T1" fmla="*/ 26379 h 374188"/>
                <a:gd name="T2" fmla="*/ 0 w 312519"/>
                <a:gd name="T3" fmla="*/ 26379 h 374188"/>
                <a:gd name="T4" fmla="*/ 14258 w 312519"/>
                <a:gd name="T5" fmla="*/ 25387 h 374188"/>
                <a:gd name="T6" fmla="*/ 53716 w 312519"/>
                <a:gd name="T7" fmla="*/ 10933 h 374188"/>
                <a:gd name="T8" fmla="*/ 71478 w 312519"/>
                <a:gd name="T9" fmla="*/ 6589 h 374188"/>
                <a:gd name="T10" fmla="*/ 89309 w 312519"/>
                <a:gd name="T11" fmla="*/ 1664 h 374188"/>
                <a:gd name="T12" fmla="*/ 113112 w 312519"/>
                <a:gd name="T13" fmla="*/ 0 h 374188"/>
                <a:gd name="T14" fmla="*/ 122371 w 312519"/>
                <a:gd name="T15" fmla="*/ 2418 h 374188"/>
                <a:gd name="T16" fmla="*/ 130786 w 312519"/>
                <a:gd name="T17" fmla="*/ 5808 h 374188"/>
                <a:gd name="T18" fmla="*/ 169828 w 312519"/>
                <a:gd name="T19" fmla="*/ 15429 h 374188"/>
                <a:gd name="T20" fmla="*/ 175726 w 312519"/>
                <a:gd name="T21" fmla="*/ 16103 h 374188"/>
                <a:gd name="T22" fmla="*/ 187572 w 312519"/>
                <a:gd name="T23" fmla="*/ 22143 h 374188"/>
                <a:gd name="T24" fmla="*/ 229199 w 312519"/>
                <a:gd name="T25" fmla="*/ 46967 h 374188"/>
                <a:gd name="T26" fmla="*/ 268443 w 312519"/>
                <a:gd name="T27" fmla="*/ 78086 h 374188"/>
                <a:gd name="T28" fmla="*/ 279050 w 312519"/>
                <a:gd name="T29" fmla="*/ 86071 h 374188"/>
                <a:gd name="T30" fmla="*/ 300306 w 312519"/>
                <a:gd name="T31" fmla="*/ 118928 h 374188"/>
                <a:gd name="T32" fmla="*/ 308474 w 312519"/>
                <a:gd name="T33" fmla="*/ 136594 h 374188"/>
                <a:gd name="T34" fmla="*/ 312301 w 312519"/>
                <a:gd name="T35" fmla="*/ 178189 h 374188"/>
                <a:gd name="T36" fmla="*/ 312518 w 312519"/>
                <a:gd name="T37" fmla="*/ 220971 h 374188"/>
                <a:gd name="T38" fmla="*/ 311538 w 312519"/>
                <a:gd name="T39" fmla="*/ 233911 h 374188"/>
                <a:gd name="T40" fmla="*/ 297307 w 312519"/>
                <a:gd name="T41" fmla="*/ 271377 h 374188"/>
                <a:gd name="T42" fmla="*/ 287631 w 312519"/>
                <a:gd name="T43" fmla="*/ 294432 h 374188"/>
                <a:gd name="T44" fmla="*/ 261764 w 312519"/>
                <a:gd name="T45" fmla="*/ 331726 h 374188"/>
                <a:gd name="T46" fmla="*/ 243126 w 312519"/>
                <a:gd name="T47" fmla="*/ 349661 h 374188"/>
                <a:gd name="T48" fmla="*/ 239474 w 312519"/>
                <a:gd name="T49" fmla="*/ 355010 h 374188"/>
                <a:gd name="T50" fmla="*/ 235056 w 312519"/>
                <a:gd name="T51" fmla="*/ 358576 h 374188"/>
                <a:gd name="T52" fmla="*/ 202137 w 312519"/>
                <a:gd name="T53" fmla="*/ 371218 h 374188"/>
                <a:gd name="T54" fmla="*/ 172605 w 312519"/>
                <a:gd name="T55" fmla="*/ 374187 h 374188"/>
                <a:gd name="T56" fmla="*/ 154771 w 312519"/>
                <a:gd name="T57" fmla="*/ 369763 h 374188"/>
                <a:gd name="T58" fmla="*/ 113109 w 312519"/>
                <a:gd name="T59" fmla="*/ 350714 h 374188"/>
                <a:gd name="T60" fmla="*/ 96242 w 312519"/>
                <a:gd name="T61" fmla="*/ 340870 h 374188"/>
                <a:gd name="T62" fmla="*/ 81151 w 312519"/>
                <a:gd name="T63" fmla="*/ 320269 h 374188"/>
                <a:gd name="T64" fmla="*/ 65588 w 312519"/>
                <a:gd name="T65" fmla="*/ 284060 h 374188"/>
                <a:gd name="T66" fmla="*/ 50615 w 312519"/>
                <a:gd name="T67" fmla="*/ 245264 h 374188"/>
                <a:gd name="T68" fmla="*/ 45434 w 312519"/>
                <a:gd name="T69" fmla="*/ 207045 h 374188"/>
                <a:gd name="T70" fmla="*/ 45744 w 312519"/>
                <a:gd name="T71" fmla="*/ 175480 h 374188"/>
                <a:gd name="T72" fmla="*/ 55679 w 312519"/>
                <a:gd name="T73" fmla="*/ 133551 h 374188"/>
                <a:gd name="T74" fmla="*/ 68737 w 312519"/>
                <a:gd name="T75" fmla="*/ 104764 h 374188"/>
                <a:gd name="T76" fmla="*/ 101206 w 312519"/>
                <a:gd name="T77" fmla="*/ 68097 h 374188"/>
                <a:gd name="T78" fmla="*/ 125016 w 312519"/>
                <a:gd name="T79" fmla="*/ 53168 h 3741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2519"/>
                <a:gd name="T121" fmla="*/ 0 h 374188"/>
                <a:gd name="T122" fmla="*/ 312519 w 312519"/>
                <a:gd name="T123" fmla="*/ 374188 h 3741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2519" h="374188">
                  <a:moveTo>
                    <a:pt x="0" y="26379"/>
                  </a:moveTo>
                  <a:lnTo>
                    <a:pt x="0" y="26379"/>
                  </a:lnTo>
                  <a:lnTo>
                    <a:pt x="14258" y="25387"/>
                  </a:lnTo>
                  <a:lnTo>
                    <a:pt x="53716" y="10933"/>
                  </a:lnTo>
                  <a:lnTo>
                    <a:pt x="71478" y="6589"/>
                  </a:lnTo>
                  <a:lnTo>
                    <a:pt x="89309" y="1664"/>
                  </a:lnTo>
                  <a:lnTo>
                    <a:pt x="113112" y="0"/>
                  </a:lnTo>
                  <a:lnTo>
                    <a:pt x="122371" y="2418"/>
                  </a:lnTo>
                  <a:lnTo>
                    <a:pt x="130786" y="5808"/>
                  </a:lnTo>
                  <a:lnTo>
                    <a:pt x="169828" y="15429"/>
                  </a:lnTo>
                  <a:lnTo>
                    <a:pt x="175726" y="16103"/>
                  </a:lnTo>
                  <a:lnTo>
                    <a:pt x="187572" y="22143"/>
                  </a:lnTo>
                  <a:lnTo>
                    <a:pt x="229199" y="46967"/>
                  </a:lnTo>
                  <a:lnTo>
                    <a:pt x="268443" y="78086"/>
                  </a:lnTo>
                  <a:lnTo>
                    <a:pt x="279050" y="86071"/>
                  </a:lnTo>
                  <a:lnTo>
                    <a:pt x="300306" y="118928"/>
                  </a:lnTo>
                  <a:lnTo>
                    <a:pt x="308474" y="136594"/>
                  </a:lnTo>
                  <a:lnTo>
                    <a:pt x="312301" y="178189"/>
                  </a:lnTo>
                  <a:lnTo>
                    <a:pt x="312518" y="220971"/>
                  </a:lnTo>
                  <a:lnTo>
                    <a:pt x="311538" y="233911"/>
                  </a:lnTo>
                  <a:lnTo>
                    <a:pt x="297307" y="271377"/>
                  </a:lnTo>
                  <a:lnTo>
                    <a:pt x="287631" y="294432"/>
                  </a:lnTo>
                  <a:lnTo>
                    <a:pt x="261764" y="331726"/>
                  </a:lnTo>
                  <a:lnTo>
                    <a:pt x="243126" y="349661"/>
                  </a:lnTo>
                  <a:lnTo>
                    <a:pt x="239474" y="355010"/>
                  </a:lnTo>
                  <a:lnTo>
                    <a:pt x="235056" y="358576"/>
                  </a:lnTo>
                  <a:lnTo>
                    <a:pt x="202137" y="371218"/>
                  </a:lnTo>
                  <a:lnTo>
                    <a:pt x="172605" y="374187"/>
                  </a:lnTo>
                  <a:lnTo>
                    <a:pt x="154771" y="369763"/>
                  </a:lnTo>
                  <a:lnTo>
                    <a:pt x="113109" y="350714"/>
                  </a:lnTo>
                  <a:lnTo>
                    <a:pt x="96242" y="340870"/>
                  </a:lnTo>
                  <a:lnTo>
                    <a:pt x="81151" y="320269"/>
                  </a:lnTo>
                  <a:lnTo>
                    <a:pt x="65588" y="284060"/>
                  </a:lnTo>
                  <a:lnTo>
                    <a:pt x="50615" y="245264"/>
                  </a:lnTo>
                  <a:lnTo>
                    <a:pt x="45434" y="207045"/>
                  </a:lnTo>
                  <a:lnTo>
                    <a:pt x="45744" y="175480"/>
                  </a:lnTo>
                  <a:lnTo>
                    <a:pt x="55679" y="133551"/>
                  </a:lnTo>
                  <a:lnTo>
                    <a:pt x="68737" y="104764"/>
                  </a:lnTo>
                  <a:lnTo>
                    <a:pt x="101206" y="68097"/>
                  </a:lnTo>
                  <a:lnTo>
                    <a:pt x="125016" y="5316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SMARTInkShape-155">
              <a:extLst>
                <a:ext uri="{FF2B5EF4-FFF2-40B4-BE49-F238E27FC236}">
                  <a16:creationId xmlns:a16="http://schemas.microsoft.com/office/drawing/2014/main" id="{A21A3079-4743-44E9-9603-3F829B0F2F2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393405" y="1305098"/>
              <a:ext cx="401177" cy="872492"/>
            </a:xfrm>
            <a:custGeom>
              <a:avLst/>
              <a:gdLst>
                <a:gd name="T0" fmla="*/ 383853 w 401177"/>
                <a:gd name="T1" fmla="*/ 43285 h 872492"/>
                <a:gd name="T2" fmla="*/ 383853 w 401177"/>
                <a:gd name="T3" fmla="*/ 43285 h 872492"/>
                <a:gd name="T4" fmla="*/ 375732 w 401177"/>
                <a:gd name="T5" fmla="*/ 36156 h 872492"/>
                <a:gd name="T6" fmla="*/ 350842 w 401177"/>
                <a:gd name="T7" fmla="*/ 20361 h 872492"/>
                <a:gd name="T8" fmla="*/ 332280 w 401177"/>
                <a:gd name="T9" fmla="*/ 14614 h 872492"/>
                <a:gd name="T10" fmla="*/ 328634 w 401177"/>
                <a:gd name="T11" fmla="*/ 12264 h 872492"/>
                <a:gd name="T12" fmla="*/ 284293 w 401177"/>
                <a:gd name="T13" fmla="*/ 0 h 872492"/>
                <a:gd name="T14" fmla="*/ 244818 w 401177"/>
                <a:gd name="T15" fmla="*/ 6444 h 872492"/>
                <a:gd name="T16" fmla="*/ 208312 w 401177"/>
                <a:gd name="T17" fmla="*/ 19896 h 872492"/>
                <a:gd name="T18" fmla="*/ 165576 w 401177"/>
                <a:gd name="T19" fmla="*/ 41325 h 872492"/>
                <a:gd name="T20" fmla="*/ 122743 w 401177"/>
                <a:gd name="T21" fmla="*/ 73401 h 872492"/>
                <a:gd name="T22" fmla="*/ 80292 w 401177"/>
                <a:gd name="T23" fmla="*/ 114743 h 872492"/>
                <a:gd name="T24" fmla="*/ 38574 w 401177"/>
                <a:gd name="T25" fmla="*/ 156395 h 872492"/>
                <a:gd name="T26" fmla="*/ 15282 w 401177"/>
                <a:gd name="T27" fmla="*/ 192113 h 872492"/>
                <a:gd name="T28" fmla="*/ 816 w 401177"/>
                <a:gd name="T29" fmla="*/ 236413 h 872492"/>
                <a:gd name="T30" fmla="*/ 0 w 401177"/>
                <a:gd name="T31" fmla="*/ 251598 h 872492"/>
                <a:gd name="T32" fmla="*/ 2577 w 401177"/>
                <a:gd name="T33" fmla="*/ 257577 h 872492"/>
                <a:gd name="T34" fmla="*/ 20870 w 401177"/>
                <a:gd name="T35" fmla="*/ 278432 h 872492"/>
                <a:gd name="T36" fmla="*/ 29381 w 401177"/>
                <a:gd name="T37" fmla="*/ 281740 h 872492"/>
                <a:gd name="T38" fmla="*/ 38787 w 401177"/>
                <a:gd name="T39" fmla="*/ 284202 h 872492"/>
                <a:gd name="T40" fmla="*/ 66294 w 401177"/>
                <a:gd name="T41" fmla="*/ 298522 h 872492"/>
                <a:gd name="T42" fmla="*/ 107298 w 401177"/>
                <a:gd name="T43" fmla="*/ 309048 h 872492"/>
                <a:gd name="T44" fmla="*/ 151627 w 401177"/>
                <a:gd name="T45" fmla="*/ 326133 h 872492"/>
                <a:gd name="T46" fmla="*/ 188764 w 401177"/>
                <a:gd name="T47" fmla="*/ 345691 h 872492"/>
                <a:gd name="T48" fmla="*/ 232228 w 401177"/>
                <a:gd name="T49" fmla="*/ 366849 h 872492"/>
                <a:gd name="T50" fmla="*/ 275728 w 401177"/>
                <a:gd name="T51" fmla="*/ 394795 h 872492"/>
                <a:gd name="T52" fmla="*/ 315046 w 401177"/>
                <a:gd name="T53" fmla="*/ 430262 h 872492"/>
                <a:gd name="T54" fmla="*/ 351080 w 401177"/>
                <a:gd name="T55" fmla="*/ 472096 h 872492"/>
                <a:gd name="T56" fmla="*/ 372271 w 401177"/>
                <a:gd name="T57" fmla="*/ 500794 h 872492"/>
                <a:gd name="T58" fmla="*/ 389457 w 401177"/>
                <a:gd name="T59" fmla="*/ 542631 h 872492"/>
                <a:gd name="T60" fmla="*/ 397640 w 401177"/>
                <a:gd name="T61" fmla="*/ 564081 h 872492"/>
                <a:gd name="T62" fmla="*/ 401176 w 401177"/>
                <a:gd name="T63" fmla="*/ 606234 h 872492"/>
                <a:gd name="T64" fmla="*/ 391928 w 401177"/>
                <a:gd name="T65" fmla="*/ 650553 h 872492"/>
                <a:gd name="T66" fmla="*/ 377787 w 401177"/>
                <a:gd name="T67" fmla="*/ 689022 h 872492"/>
                <a:gd name="T68" fmla="*/ 367944 w 401177"/>
                <a:gd name="T69" fmla="*/ 712849 h 872492"/>
                <a:gd name="T70" fmla="*/ 341654 w 401177"/>
                <a:gd name="T71" fmla="*/ 750081 h 872492"/>
                <a:gd name="T72" fmla="*/ 298727 w 401177"/>
                <a:gd name="T73" fmla="*/ 789998 h 872492"/>
                <a:gd name="T74" fmla="*/ 257178 w 401177"/>
                <a:gd name="T75" fmla="*/ 818397 h 872492"/>
                <a:gd name="T76" fmla="*/ 217542 w 401177"/>
                <a:gd name="T77" fmla="*/ 840587 h 872492"/>
                <a:gd name="T78" fmla="*/ 173791 w 401177"/>
                <a:gd name="T79" fmla="*/ 858826 h 872492"/>
                <a:gd name="T80" fmla="*/ 159775 w 401177"/>
                <a:gd name="T81" fmla="*/ 863041 h 872492"/>
                <a:gd name="T82" fmla="*/ 128821 w 401177"/>
                <a:gd name="T83" fmla="*/ 865704 h 872492"/>
                <a:gd name="T84" fmla="*/ 116151 w 401177"/>
                <a:gd name="T85" fmla="*/ 871863 h 872492"/>
                <a:gd name="T86" fmla="*/ 113111 w 401177"/>
                <a:gd name="T87" fmla="*/ 872491 h 872492"/>
                <a:gd name="T88" fmla="*/ 110093 w 401177"/>
                <a:gd name="T89" fmla="*/ 871917 h 872492"/>
                <a:gd name="T90" fmla="*/ 99878 w 401177"/>
                <a:gd name="T91" fmla="*/ 865947 h 872492"/>
                <a:gd name="T92" fmla="*/ 98259 w 401177"/>
                <a:gd name="T93" fmla="*/ 844798 h 872492"/>
                <a:gd name="T94" fmla="*/ 98103 w 401177"/>
                <a:gd name="T95" fmla="*/ 820168 h 872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1177"/>
                <a:gd name="T145" fmla="*/ 0 h 872492"/>
                <a:gd name="T146" fmla="*/ 401177 w 401177"/>
                <a:gd name="T147" fmla="*/ 872492 h 872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1177" h="872492">
                  <a:moveTo>
                    <a:pt x="383853" y="43285"/>
                  </a:moveTo>
                  <a:lnTo>
                    <a:pt x="383853" y="43285"/>
                  </a:lnTo>
                  <a:lnTo>
                    <a:pt x="375732" y="36156"/>
                  </a:lnTo>
                  <a:lnTo>
                    <a:pt x="350842" y="20361"/>
                  </a:lnTo>
                  <a:lnTo>
                    <a:pt x="332280" y="14614"/>
                  </a:lnTo>
                  <a:lnTo>
                    <a:pt x="328634" y="12264"/>
                  </a:lnTo>
                  <a:lnTo>
                    <a:pt x="284293" y="0"/>
                  </a:lnTo>
                  <a:lnTo>
                    <a:pt x="244818" y="6444"/>
                  </a:lnTo>
                  <a:lnTo>
                    <a:pt x="208312" y="19896"/>
                  </a:lnTo>
                  <a:lnTo>
                    <a:pt x="165576" y="41325"/>
                  </a:lnTo>
                  <a:lnTo>
                    <a:pt x="122743" y="73401"/>
                  </a:lnTo>
                  <a:lnTo>
                    <a:pt x="80292" y="114743"/>
                  </a:lnTo>
                  <a:lnTo>
                    <a:pt x="38574" y="156395"/>
                  </a:lnTo>
                  <a:lnTo>
                    <a:pt x="15282" y="192113"/>
                  </a:lnTo>
                  <a:lnTo>
                    <a:pt x="816" y="236413"/>
                  </a:lnTo>
                  <a:lnTo>
                    <a:pt x="0" y="251598"/>
                  </a:lnTo>
                  <a:lnTo>
                    <a:pt x="2577" y="257577"/>
                  </a:lnTo>
                  <a:lnTo>
                    <a:pt x="20870" y="278432"/>
                  </a:lnTo>
                  <a:lnTo>
                    <a:pt x="29381" y="281740"/>
                  </a:lnTo>
                  <a:lnTo>
                    <a:pt x="38787" y="284202"/>
                  </a:lnTo>
                  <a:lnTo>
                    <a:pt x="66294" y="298522"/>
                  </a:lnTo>
                  <a:lnTo>
                    <a:pt x="107298" y="309048"/>
                  </a:lnTo>
                  <a:lnTo>
                    <a:pt x="151627" y="326133"/>
                  </a:lnTo>
                  <a:lnTo>
                    <a:pt x="188764" y="345691"/>
                  </a:lnTo>
                  <a:lnTo>
                    <a:pt x="232228" y="366849"/>
                  </a:lnTo>
                  <a:lnTo>
                    <a:pt x="275728" y="394795"/>
                  </a:lnTo>
                  <a:lnTo>
                    <a:pt x="315046" y="430262"/>
                  </a:lnTo>
                  <a:lnTo>
                    <a:pt x="351080" y="472096"/>
                  </a:lnTo>
                  <a:lnTo>
                    <a:pt x="372271" y="500794"/>
                  </a:lnTo>
                  <a:lnTo>
                    <a:pt x="389457" y="542631"/>
                  </a:lnTo>
                  <a:lnTo>
                    <a:pt x="397640" y="564081"/>
                  </a:lnTo>
                  <a:lnTo>
                    <a:pt x="401176" y="606234"/>
                  </a:lnTo>
                  <a:lnTo>
                    <a:pt x="391928" y="650553"/>
                  </a:lnTo>
                  <a:lnTo>
                    <a:pt x="377787" y="689022"/>
                  </a:lnTo>
                  <a:lnTo>
                    <a:pt x="367944" y="712849"/>
                  </a:lnTo>
                  <a:lnTo>
                    <a:pt x="341654" y="750081"/>
                  </a:lnTo>
                  <a:lnTo>
                    <a:pt x="298727" y="789998"/>
                  </a:lnTo>
                  <a:lnTo>
                    <a:pt x="257178" y="818397"/>
                  </a:lnTo>
                  <a:lnTo>
                    <a:pt x="217542" y="840587"/>
                  </a:lnTo>
                  <a:lnTo>
                    <a:pt x="173791" y="858826"/>
                  </a:lnTo>
                  <a:lnTo>
                    <a:pt x="159775" y="863041"/>
                  </a:lnTo>
                  <a:lnTo>
                    <a:pt x="128821" y="865704"/>
                  </a:lnTo>
                  <a:lnTo>
                    <a:pt x="116151" y="871863"/>
                  </a:lnTo>
                  <a:lnTo>
                    <a:pt x="113111" y="872491"/>
                  </a:lnTo>
                  <a:lnTo>
                    <a:pt x="110093" y="871917"/>
                  </a:lnTo>
                  <a:lnTo>
                    <a:pt x="99878" y="865947"/>
                  </a:lnTo>
                  <a:lnTo>
                    <a:pt x="98259" y="844798"/>
                  </a:lnTo>
                  <a:lnTo>
                    <a:pt x="98103" y="82016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7" name="SMARTInkShape-Group37">
            <a:extLst>
              <a:ext uri="{FF2B5EF4-FFF2-40B4-BE49-F238E27FC236}">
                <a16:creationId xmlns:a16="http://schemas.microsoft.com/office/drawing/2014/main" id="{79AD8E70-D4BE-4953-8E5E-6C6F0136860A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1438275"/>
            <a:ext cx="3349625" cy="765175"/>
            <a:chOff x="5277445" y="1437680"/>
            <a:chExt cx="3348634" cy="766140"/>
          </a:xfrm>
        </p:grpSpPr>
        <p:sp>
          <p:nvSpPr>
            <p:cNvPr id="85009" name="SMARTInkShape-156">
              <a:extLst>
                <a:ext uri="{FF2B5EF4-FFF2-40B4-BE49-F238E27FC236}">
                  <a16:creationId xmlns:a16="http://schemas.microsoft.com/office/drawing/2014/main" id="{FDA0493B-4F99-4D63-AE07-2B7C4290905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242115" y="1821688"/>
              <a:ext cx="383964" cy="357157"/>
            </a:xfrm>
            <a:custGeom>
              <a:avLst/>
              <a:gdLst>
                <a:gd name="T0" fmla="*/ 205369 w 383964"/>
                <a:gd name="T1" fmla="*/ 8898 h 357157"/>
                <a:gd name="T2" fmla="*/ 205369 w 383964"/>
                <a:gd name="T3" fmla="*/ 8898 h 357157"/>
                <a:gd name="T4" fmla="*/ 197680 w 383964"/>
                <a:gd name="T5" fmla="*/ 1210 h 357157"/>
                <a:gd name="T6" fmla="*/ 192067 w 383964"/>
                <a:gd name="T7" fmla="*/ 336 h 357157"/>
                <a:gd name="T8" fmla="*/ 175481 w 383964"/>
                <a:gd name="T9" fmla="*/ 0 h 357157"/>
                <a:gd name="T10" fmla="*/ 169596 w 383964"/>
                <a:gd name="T11" fmla="*/ 2628 h 357157"/>
                <a:gd name="T12" fmla="*/ 129779 w 383964"/>
                <a:gd name="T13" fmla="*/ 32741 h 357157"/>
                <a:gd name="T14" fmla="*/ 113739 w 383964"/>
                <a:gd name="T15" fmla="*/ 42641 h 357157"/>
                <a:gd name="T16" fmla="*/ 79781 w 383964"/>
                <a:gd name="T17" fmla="*/ 77922 h 357157"/>
                <a:gd name="T18" fmla="*/ 69185 w 383964"/>
                <a:gd name="T19" fmla="*/ 86208 h 357157"/>
                <a:gd name="T20" fmla="*/ 37785 w 383964"/>
                <a:gd name="T21" fmla="*/ 125153 h 357157"/>
                <a:gd name="T22" fmla="*/ 14991 w 383964"/>
                <a:gd name="T23" fmla="*/ 166666 h 357157"/>
                <a:gd name="T24" fmla="*/ 2648 w 383964"/>
                <a:gd name="T25" fmla="*/ 203490 h 357157"/>
                <a:gd name="T26" fmla="*/ 142 w 383964"/>
                <a:gd name="T27" fmla="*/ 246914 h 357157"/>
                <a:gd name="T28" fmla="*/ 0 w 383964"/>
                <a:gd name="T29" fmla="*/ 277992 h 357157"/>
                <a:gd name="T30" fmla="*/ 2639 w 383964"/>
                <a:gd name="T31" fmla="*/ 284930 h 357157"/>
                <a:gd name="T32" fmla="*/ 6126 w 383964"/>
                <a:gd name="T33" fmla="*/ 291321 h 357157"/>
                <a:gd name="T34" fmla="*/ 7676 w 383964"/>
                <a:gd name="T35" fmla="*/ 297469 h 357157"/>
                <a:gd name="T36" fmla="*/ 9081 w 383964"/>
                <a:gd name="T37" fmla="*/ 299505 h 357157"/>
                <a:gd name="T38" fmla="*/ 11011 w 383964"/>
                <a:gd name="T39" fmla="*/ 300863 h 357157"/>
                <a:gd name="T40" fmla="*/ 15800 w 383964"/>
                <a:gd name="T41" fmla="*/ 303363 h 357157"/>
                <a:gd name="T42" fmla="*/ 24075 w 383964"/>
                <a:gd name="T43" fmla="*/ 309357 h 357157"/>
                <a:gd name="T44" fmla="*/ 32811 w 383964"/>
                <a:gd name="T45" fmla="*/ 311574 h 357157"/>
                <a:gd name="T46" fmla="*/ 47622 w 383964"/>
                <a:gd name="T47" fmla="*/ 312384 h 357157"/>
                <a:gd name="T48" fmla="*/ 53569 w 383964"/>
                <a:gd name="T49" fmla="*/ 309807 h 357157"/>
                <a:gd name="T50" fmla="*/ 59520 w 383964"/>
                <a:gd name="T51" fmla="*/ 306346 h 357157"/>
                <a:gd name="T52" fmla="*/ 68448 w 383964"/>
                <a:gd name="T53" fmla="*/ 303406 h 357157"/>
                <a:gd name="T54" fmla="*/ 108879 w 383964"/>
                <a:gd name="T55" fmla="*/ 273776 h 357157"/>
                <a:gd name="T56" fmla="*/ 136876 w 383964"/>
                <a:gd name="T57" fmla="*/ 233720 h 357157"/>
                <a:gd name="T58" fmla="*/ 157743 w 383964"/>
                <a:gd name="T59" fmla="*/ 193363 h 357157"/>
                <a:gd name="T60" fmla="*/ 178580 w 383964"/>
                <a:gd name="T61" fmla="*/ 151768 h 357157"/>
                <a:gd name="T62" fmla="*/ 199416 w 383964"/>
                <a:gd name="T63" fmla="*/ 110101 h 357157"/>
                <a:gd name="T64" fmla="*/ 210330 w 383964"/>
                <a:gd name="T65" fmla="*/ 86289 h 357157"/>
                <a:gd name="T66" fmla="*/ 214115 w 383964"/>
                <a:gd name="T67" fmla="*/ 69421 h 357157"/>
                <a:gd name="T68" fmla="*/ 232048 w 383964"/>
                <a:gd name="T69" fmla="*/ 31657 h 357157"/>
                <a:gd name="T70" fmla="*/ 234069 w 383964"/>
                <a:gd name="T71" fmla="*/ 30024 h 357157"/>
                <a:gd name="T72" fmla="*/ 236409 w 383964"/>
                <a:gd name="T73" fmla="*/ 28935 h 357157"/>
                <a:gd name="T74" fmla="*/ 237969 w 383964"/>
                <a:gd name="T75" fmla="*/ 27217 h 357157"/>
                <a:gd name="T76" fmla="*/ 240966 w 383964"/>
                <a:gd name="T77" fmla="*/ 18252 h 357157"/>
                <a:gd name="T78" fmla="*/ 241064 w 383964"/>
                <a:gd name="T79" fmla="*/ 12767 h 357157"/>
                <a:gd name="T80" fmla="*/ 241087 w 383964"/>
                <a:gd name="T81" fmla="*/ 22313 h 357157"/>
                <a:gd name="T82" fmla="*/ 238442 w 383964"/>
                <a:gd name="T83" fmla="*/ 27428 h 357157"/>
                <a:gd name="T84" fmla="*/ 228659 w 383964"/>
                <a:gd name="T85" fmla="*/ 38796 h 357157"/>
                <a:gd name="T86" fmla="*/ 225643 w 383964"/>
                <a:gd name="T87" fmla="*/ 49967 h 357157"/>
                <a:gd name="T88" fmla="*/ 221297 w 383964"/>
                <a:gd name="T89" fmla="*/ 70345 h 357157"/>
                <a:gd name="T90" fmla="*/ 209084 w 383964"/>
                <a:gd name="T91" fmla="*/ 108161 h 357157"/>
                <a:gd name="T92" fmla="*/ 205858 w 383964"/>
                <a:gd name="T93" fmla="*/ 151909 h 357157"/>
                <a:gd name="T94" fmla="*/ 208079 w 383964"/>
                <a:gd name="T95" fmla="*/ 196439 h 357157"/>
                <a:gd name="T96" fmla="*/ 214473 w 383964"/>
                <a:gd name="T97" fmla="*/ 234935 h 357157"/>
                <a:gd name="T98" fmla="*/ 222178 w 383964"/>
                <a:gd name="T99" fmla="*/ 258765 h 357157"/>
                <a:gd name="T100" fmla="*/ 249521 w 383964"/>
                <a:gd name="T101" fmla="*/ 300748 h 357157"/>
                <a:gd name="T102" fmla="*/ 256742 w 383964"/>
                <a:gd name="T103" fmla="*/ 308273 h 357157"/>
                <a:gd name="T104" fmla="*/ 297575 w 383964"/>
                <a:gd name="T105" fmla="*/ 336287 h 357157"/>
                <a:gd name="T106" fmla="*/ 308648 w 383964"/>
                <a:gd name="T107" fmla="*/ 344248 h 357157"/>
                <a:gd name="T108" fmla="*/ 341015 w 383964"/>
                <a:gd name="T109" fmla="*/ 355759 h 357157"/>
                <a:gd name="T110" fmla="*/ 383963 w 383964"/>
                <a:gd name="T111" fmla="*/ 357156 h 3571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3964"/>
                <a:gd name="T169" fmla="*/ 0 h 357157"/>
                <a:gd name="T170" fmla="*/ 383964 w 383964"/>
                <a:gd name="T171" fmla="*/ 357157 h 3571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3964" h="357157">
                  <a:moveTo>
                    <a:pt x="205369" y="8898"/>
                  </a:moveTo>
                  <a:lnTo>
                    <a:pt x="205369" y="8898"/>
                  </a:lnTo>
                  <a:lnTo>
                    <a:pt x="197680" y="1210"/>
                  </a:lnTo>
                  <a:lnTo>
                    <a:pt x="192067" y="336"/>
                  </a:lnTo>
                  <a:lnTo>
                    <a:pt x="175481" y="0"/>
                  </a:lnTo>
                  <a:lnTo>
                    <a:pt x="169596" y="2628"/>
                  </a:lnTo>
                  <a:lnTo>
                    <a:pt x="129779" y="32741"/>
                  </a:lnTo>
                  <a:lnTo>
                    <a:pt x="113739" y="42641"/>
                  </a:lnTo>
                  <a:lnTo>
                    <a:pt x="79781" y="77922"/>
                  </a:lnTo>
                  <a:lnTo>
                    <a:pt x="69185" y="86208"/>
                  </a:lnTo>
                  <a:lnTo>
                    <a:pt x="37785" y="125153"/>
                  </a:lnTo>
                  <a:lnTo>
                    <a:pt x="14991" y="166666"/>
                  </a:lnTo>
                  <a:lnTo>
                    <a:pt x="2648" y="203490"/>
                  </a:lnTo>
                  <a:lnTo>
                    <a:pt x="142" y="246914"/>
                  </a:lnTo>
                  <a:lnTo>
                    <a:pt x="0" y="277992"/>
                  </a:lnTo>
                  <a:lnTo>
                    <a:pt x="2639" y="284930"/>
                  </a:lnTo>
                  <a:lnTo>
                    <a:pt x="6126" y="291321"/>
                  </a:lnTo>
                  <a:lnTo>
                    <a:pt x="7676" y="297469"/>
                  </a:lnTo>
                  <a:lnTo>
                    <a:pt x="9081" y="299505"/>
                  </a:lnTo>
                  <a:lnTo>
                    <a:pt x="11011" y="300863"/>
                  </a:lnTo>
                  <a:lnTo>
                    <a:pt x="15800" y="303363"/>
                  </a:lnTo>
                  <a:lnTo>
                    <a:pt x="24075" y="309357"/>
                  </a:lnTo>
                  <a:lnTo>
                    <a:pt x="32811" y="311574"/>
                  </a:lnTo>
                  <a:lnTo>
                    <a:pt x="47622" y="312384"/>
                  </a:lnTo>
                  <a:lnTo>
                    <a:pt x="53569" y="309807"/>
                  </a:lnTo>
                  <a:lnTo>
                    <a:pt x="59520" y="306346"/>
                  </a:lnTo>
                  <a:lnTo>
                    <a:pt x="68448" y="303406"/>
                  </a:lnTo>
                  <a:lnTo>
                    <a:pt x="108879" y="273776"/>
                  </a:lnTo>
                  <a:lnTo>
                    <a:pt x="136876" y="233720"/>
                  </a:lnTo>
                  <a:lnTo>
                    <a:pt x="157743" y="193363"/>
                  </a:lnTo>
                  <a:lnTo>
                    <a:pt x="178580" y="151768"/>
                  </a:lnTo>
                  <a:lnTo>
                    <a:pt x="199416" y="110101"/>
                  </a:lnTo>
                  <a:lnTo>
                    <a:pt x="210330" y="86289"/>
                  </a:lnTo>
                  <a:lnTo>
                    <a:pt x="214115" y="69421"/>
                  </a:lnTo>
                  <a:lnTo>
                    <a:pt x="232048" y="31657"/>
                  </a:lnTo>
                  <a:lnTo>
                    <a:pt x="234069" y="30024"/>
                  </a:lnTo>
                  <a:lnTo>
                    <a:pt x="236409" y="28935"/>
                  </a:lnTo>
                  <a:lnTo>
                    <a:pt x="237969" y="27217"/>
                  </a:lnTo>
                  <a:lnTo>
                    <a:pt x="240966" y="18252"/>
                  </a:lnTo>
                  <a:lnTo>
                    <a:pt x="241064" y="12767"/>
                  </a:lnTo>
                  <a:lnTo>
                    <a:pt x="241087" y="22313"/>
                  </a:lnTo>
                  <a:lnTo>
                    <a:pt x="238442" y="27428"/>
                  </a:lnTo>
                  <a:lnTo>
                    <a:pt x="228659" y="38796"/>
                  </a:lnTo>
                  <a:lnTo>
                    <a:pt x="225643" y="49967"/>
                  </a:lnTo>
                  <a:lnTo>
                    <a:pt x="221297" y="70345"/>
                  </a:lnTo>
                  <a:lnTo>
                    <a:pt x="209084" y="108161"/>
                  </a:lnTo>
                  <a:lnTo>
                    <a:pt x="205858" y="151909"/>
                  </a:lnTo>
                  <a:lnTo>
                    <a:pt x="208079" y="196439"/>
                  </a:lnTo>
                  <a:lnTo>
                    <a:pt x="214473" y="234935"/>
                  </a:lnTo>
                  <a:lnTo>
                    <a:pt x="222178" y="258765"/>
                  </a:lnTo>
                  <a:lnTo>
                    <a:pt x="249521" y="300748"/>
                  </a:lnTo>
                  <a:lnTo>
                    <a:pt x="256742" y="308273"/>
                  </a:lnTo>
                  <a:lnTo>
                    <a:pt x="297575" y="336287"/>
                  </a:lnTo>
                  <a:lnTo>
                    <a:pt x="308648" y="344248"/>
                  </a:lnTo>
                  <a:lnTo>
                    <a:pt x="341015" y="355759"/>
                  </a:lnTo>
                  <a:lnTo>
                    <a:pt x="383963" y="357156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SMARTInkShape-157">
              <a:extLst>
                <a:ext uri="{FF2B5EF4-FFF2-40B4-BE49-F238E27FC236}">
                  <a16:creationId xmlns:a16="http://schemas.microsoft.com/office/drawing/2014/main" id="{03F41292-03F5-466F-96C9-C24B857A446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939018" y="1741289"/>
              <a:ext cx="231647" cy="366118"/>
            </a:xfrm>
            <a:custGeom>
              <a:avLst/>
              <a:gdLst>
                <a:gd name="T0" fmla="*/ 133420 w 231647"/>
                <a:gd name="T1" fmla="*/ 0 h 366118"/>
                <a:gd name="T2" fmla="*/ 133420 w 231647"/>
                <a:gd name="T3" fmla="*/ 0 h 366118"/>
                <a:gd name="T4" fmla="*/ 128679 w 231647"/>
                <a:gd name="T5" fmla="*/ 0 h 366118"/>
                <a:gd name="T6" fmla="*/ 127283 w 231647"/>
                <a:gd name="T7" fmla="*/ 992 h 366118"/>
                <a:gd name="T8" fmla="*/ 126352 w 231647"/>
                <a:gd name="T9" fmla="*/ 2646 h 366118"/>
                <a:gd name="T10" fmla="*/ 125731 w 231647"/>
                <a:gd name="T11" fmla="*/ 4740 h 366118"/>
                <a:gd name="T12" fmla="*/ 114939 w 231647"/>
                <a:gd name="T13" fmla="*/ 18092 h 366118"/>
                <a:gd name="T14" fmla="*/ 108339 w 231647"/>
                <a:gd name="T15" fmla="*/ 23916 h 366118"/>
                <a:gd name="T16" fmla="*/ 94458 w 231647"/>
                <a:gd name="T17" fmla="*/ 33765 h 366118"/>
                <a:gd name="T18" fmla="*/ 60353 w 231647"/>
                <a:gd name="T19" fmla="*/ 77547 h 366118"/>
                <a:gd name="T20" fmla="*/ 33576 w 231647"/>
                <a:gd name="T21" fmla="*/ 120812 h 366118"/>
                <a:gd name="T22" fmla="*/ 17513 w 231647"/>
                <a:gd name="T23" fmla="*/ 161357 h 366118"/>
                <a:gd name="T24" fmla="*/ 3466 w 231647"/>
                <a:gd name="T25" fmla="*/ 205465 h 366118"/>
                <a:gd name="T26" fmla="*/ 0 w 231647"/>
                <a:gd name="T27" fmla="*/ 245302 h 366118"/>
                <a:gd name="T28" fmla="*/ 497 w 231647"/>
                <a:gd name="T29" fmla="*/ 287632 h 366118"/>
                <a:gd name="T30" fmla="*/ 11908 w 231647"/>
                <a:gd name="T31" fmla="*/ 310790 h 366118"/>
                <a:gd name="T32" fmla="*/ 20214 w 231647"/>
                <a:gd name="T33" fmla="*/ 319369 h 366118"/>
                <a:gd name="T34" fmla="*/ 62608 w 231647"/>
                <a:gd name="T35" fmla="*/ 348203 h 366118"/>
                <a:gd name="T36" fmla="*/ 74167 w 231647"/>
                <a:gd name="T37" fmla="*/ 353195 h 366118"/>
                <a:gd name="T38" fmla="*/ 115576 w 231647"/>
                <a:gd name="T39" fmla="*/ 359600 h 366118"/>
                <a:gd name="T40" fmla="*/ 136070 w 231647"/>
                <a:gd name="T41" fmla="*/ 364186 h 366118"/>
                <a:gd name="T42" fmla="*/ 178913 w 231647"/>
                <a:gd name="T43" fmla="*/ 366004 h 366118"/>
                <a:gd name="T44" fmla="*/ 221139 w 231647"/>
                <a:gd name="T45" fmla="*/ 366111 h 366118"/>
                <a:gd name="T46" fmla="*/ 231646 w 231647"/>
                <a:gd name="T47" fmla="*/ 366117 h 366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647"/>
                <a:gd name="T73" fmla="*/ 0 h 366118"/>
                <a:gd name="T74" fmla="*/ 231647 w 231647"/>
                <a:gd name="T75" fmla="*/ 366118 h 366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647" h="366118">
                  <a:moveTo>
                    <a:pt x="133420" y="0"/>
                  </a:moveTo>
                  <a:lnTo>
                    <a:pt x="133420" y="0"/>
                  </a:lnTo>
                  <a:lnTo>
                    <a:pt x="128679" y="0"/>
                  </a:lnTo>
                  <a:lnTo>
                    <a:pt x="127283" y="992"/>
                  </a:lnTo>
                  <a:lnTo>
                    <a:pt x="126352" y="2646"/>
                  </a:lnTo>
                  <a:lnTo>
                    <a:pt x="125731" y="4740"/>
                  </a:lnTo>
                  <a:lnTo>
                    <a:pt x="114939" y="18092"/>
                  </a:lnTo>
                  <a:lnTo>
                    <a:pt x="108339" y="23916"/>
                  </a:lnTo>
                  <a:lnTo>
                    <a:pt x="94458" y="33765"/>
                  </a:lnTo>
                  <a:lnTo>
                    <a:pt x="60353" y="77547"/>
                  </a:lnTo>
                  <a:lnTo>
                    <a:pt x="33576" y="120812"/>
                  </a:lnTo>
                  <a:lnTo>
                    <a:pt x="17513" y="161357"/>
                  </a:lnTo>
                  <a:lnTo>
                    <a:pt x="3466" y="205465"/>
                  </a:lnTo>
                  <a:lnTo>
                    <a:pt x="0" y="245302"/>
                  </a:lnTo>
                  <a:lnTo>
                    <a:pt x="497" y="287632"/>
                  </a:lnTo>
                  <a:lnTo>
                    <a:pt x="11908" y="310790"/>
                  </a:lnTo>
                  <a:lnTo>
                    <a:pt x="20214" y="319369"/>
                  </a:lnTo>
                  <a:lnTo>
                    <a:pt x="62608" y="348203"/>
                  </a:lnTo>
                  <a:lnTo>
                    <a:pt x="74167" y="353195"/>
                  </a:lnTo>
                  <a:lnTo>
                    <a:pt x="115576" y="359600"/>
                  </a:lnTo>
                  <a:lnTo>
                    <a:pt x="136070" y="364186"/>
                  </a:lnTo>
                  <a:lnTo>
                    <a:pt x="178913" y="366004"/>
                  </a:lnTo>
                  <a:lnTo>
                    <a:pt x="221139" y="366111"/>
                  </a:lnTo>
                  <a:lnTo>
                    <a:pt x="231646" y="36611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SMARTInkShape-158">
              <a:extLst>
                <a:ext uri="{FF2B5EF4-FFF2-40B4-BE49-F238E27FC236}">
                  <a16:creationId xmlns:a16="http://schemas.microsoft.com/office/drawing/2014/main" id="{E5E6C7E0-831F-493D-B54C-35A7F818AB2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844072" y="1634133"/>
              <a:ext cx="14054" cy="53579"/>
            </a:xfrm>
            <a:custGeom>
              <a:avLst/>
              <a:gdLst>
                <a:gd name="T0" fmla="*/ 14053 w 14054"/>
                <a:gd name="T1" fmla="*/ 0 h 53579"/>
                <a:gd name="T2" fmla="*/ 14053 w 14054"/>
                <a:gd name="T3" fmla="*/ 0 h 53579"/>
                <a:gd name="T4" fmla="*/ 6364 w 14054"/>
                <a:gd name="T5" fmla="*/ 7688 h 53579"/>
                <a:gd name="T6" fmla="*/ 5492 w 14054"/>
                <a:gd name="T7" fmla="*/ 13302 h 53579"/>
                <a:gd name="T8" fmla="*/ 5232 w 14054"/>
                <a:gd name="T9" fmla="*/ 21249 h 53579"/>
                <a:gd name="T10" fmla="*/ 2526 w 14054"/>
                <a:gd name="T11" fmla="*/ 26973 h 53579"/>
                <a:gd name="T12" fmla="*/ 415 w 14054"/>
                <a:gd name="T13" fmla="*/ 29888 h 53579"/>
                <a:gd name="T14" fmla="*/ 0 w 14054"/>
                <a:gd name="T15" fmla="*/ 32824 h 53579"/>
                <a:gd name="T16" fmla="*/ 5123 w 14054"/>
                <a:gd name="T17" fmla="*/ 53578 h 53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54"/>
                <a:gd name="T28" fmla="*/ 0 h 53579"/>
                <a:gd name="T29" fmla="*/ 14054 w 14054"/>
                <a:gd name="T30" fmla="*/ 53579 h 535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54" h="53579">
                  <a:moveTo>
                    <a:pt x="14053" y="0"/>
                  </a:moveTo>
                  <a:lnTo>
                    <a:pt x="14053" y="0"/>
                  </a:lnTo>
                  <a:lnTo>
                    <a:pt x="6364" y="7688"/>
                  </a:lnTo>
                  <a:lnTo>
                    <a:pt x="5492" y="13302"/>
                  </a:lnTo>
                  <a:lnTo>
                    <a:pt x="5232" y="21249"/>
                  </a:lnTo>
                  <a:lnTo>
                    <a:pt x="2526" y="26973"/>
                  </a:lnTo>
                  <a:lnTo>
                    <a:pt x="415" y="29888"/>
                  </a:lnTo>
                  <a:lnTo>
                    <a:pt x="0" y="32824"/>
                  </a:lnTo>
                  <a:lnTo>
                    <a:pt x="5123" y="53578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SMARTInkShape-159">
              <a:extLst>
                <a:ext uri="{FF2B5EF4-FFF2-40B4-BE49-F238E27FC236}">
                  <a16:creationId xmlns:a16="http://schemas.microsoft.com/office/drawing/2014/main" id="{0E07536A-05C4-4950-B00C-217FAABA6B65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813477" y="1821656"/>
              <a:ext cx="8930" cy="258962"/>
            </a:xfrm>
            <a:custGeom>
              <a:avLst/>
              <a:gdLst>
                <a:gd name="T0" fmla="*/ 0 w 8930"/>
                <a:gd name="T1" fmla="*/ 0 h 258962"/>
                <a:gd name="T2" fmla="*/ 0 w 8930"/>
                <a:gd name="T3" fmla="*/ 0 h 258962"/>
                <a:gd name="T4" fmla="*/ 2645 w 8930"/>
                <a:gd name="T5" fmla="*/ 37519 h 258962"/>
                <a:gd name="T6" fmla="*/ 8102 w 8930"/>
                <a:gd name="T7" fmla="*/ 80604 h 258962"/>
                <a:gd name="T8" fmla="*/ 8821 w 8930"/>
                <a:gd name="T9" fmla="*/ 125047 h 258962"/>
                <a:gd name="T10" fmla="*/ 8915 w 8930"/>
                <a:gd name="T11" fmla="*/ 167023 h 258962"/>
                <a:gd name="T12" fmla="*/ 8928 w 8930"/>
                <a:gd name="T13" fmla="*/ 205219 h 258962"/>
                <a:gd name="T14" fmla="*/ 8929 w 8930"/>
                <a:gd name="T15" fmla="*/ 245323 h 258962"/>
                <a:gd name="T16" fmla="*/ 8929 w 8930"/>
                <a:gd name="T17" fmla="*/ 258961 h 258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30"/>
                <a:gd name="T28" fmla="*/ 0 h 258962"/>
                <a:gd name="T29" fmla="*/ 8930 w 8930"/>
                <a:gd name="T30" fmla="*/ 258962 h 258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30" h="258962">
                  <a:moveTo>
                    <a:pt x="0" y="0"/>
                  </a:moveTo>
                  <a:lnTo>
                    <a:pt x="0" y="0"/>
                  </a:lnTo>
                  <a:lnTo>
                    <a:pt x="2645" y="37519"/>
                  </a:lnTo>
                  <a:lnTo>
                    <a:pt x="8102" y="80604"/>
                  </a:lnTo>
                  <a:lnTo>
                    <a:pt x="8821" y="125047"/>
                  </a:lnTo>
                  <a:lnTo>
                    <a:pt x="8915" y="167023"/>
                  </a:lnTo>
                  <a:lnTo>
                    <a:pt x="8928" y="205219"/>
                  </a:lnTo>
                  <a:lnTo>
                    <a:pt x="8929" y="245323"/>
                  </a:lnTo>
                  <a:lnTo>
                    <a:pt x="8929" y="25896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SMARTInkShape-160">
              <a:extLst>
                <a:ext uri="{FF2B5EF4-FFF2-40B4-BE49-F238E27FC236}">
                  <a16:creationId xmlns:a16="http://schemas.microsoft.com/office/drawing/2014/main" id="{FE926BBC-A4A6-4EAC-8D37-D4293FA04F7D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366992" y="1670018"/>
              <a:ext cx="285751" cy="392691"/>
            </a:xfrm>
            <a:custGeom>
              <a:avLst/>
              <a:gdLst>
                <a:gd name="T0" fmla="*/ 0 w 285751"/>
                <a:gd name="T1" fmla="*/ 151638 h 392691"/>
                <a:gd name="T2" fmla="*/ 0 w 285751"/>
                <a:gd name="T3" fmla="*/ 151638 h 392691"/>
                <a:gd name="T4" fmla="*/ 992 w 285751"/>
                <a:gd name="T5" fmla="*/ 180135 h 392691"/>
                <a:gd name="T6" fmla="*/ 14240 w 285751"/>
                <a:gd name="T7" fmla="*/ 224140 h 392691"/>
                <a:gd name="T8" fmla="*/ 22123 w 285751"/>
                <a:gd name="T9" fmla="*/ 263124 h 392691"/>
                <a:gd name="T10" fmla="*/ 31120 w 285751"/>
                <a:gd name="T11" fmla="*/ 305064 h 392691"/>
                <a:gd name="T12" fmla="*/ 35316 w 285751"/>
                <a:gd name="T13" fmla="*/ 344734 h 392691"/>
                <a:gd name="T14" fmla="*/ 36632 w 285751"/>
                <a:gd name="T15" fmla="*/ 367860 h 392691"/>
                <a:gd name="T16" fmla="*/ 44639 w 285751"/>
                <a:gd name="T17" fmla="*/ 392690 h 392691"/>
                <a:gd name="T18" fmla="*/ 44649 w 285751"/>
                <a:gd name="T19" fmla="*/ 352838 h 392691"/>
                <a:gd name="T20" fmla="*/ 44649 w 285751"/>
                <a:gd name="T21" fmla="*/ 311091 h 392691"/>
                <a:gd name="T22" fmla="*/ 47294 w 285751"/>
                <a:gd name="T23" fmla="*/ 276401 h 392691"/>
                <a:gd name="T24" fmla="*/ 52337 w 285751"/>
                <a:gd name="T25" fmla="*/ 236145 h 392691"/>
                <a:gd name="T26" fmla="*/ 60462 w 285751"/>
                <a:gd name="T27" fmla="*/ 196112 h 392691"/>
                <a:gd name="T28" fmla="*/ 74268 w 285751"/>
                <a:gd name="T29" fmla="*/ 153662 h 392691"/>
                <a:gd name="T30" fmla="*/ 91068 w 285751"/>
                <a:gd name="T31" fmla="*/ 116319 h 392691"/>
                <a:gd name="T32" fmla="*/ 110079 w 285751"/>
                <a:gd name="T33" fmla="*/ 80280 h 392691"/>
                <a:gd name="T34" fmla="*/ 117715 w 285751"/>
                <a:gd name="T35" fmla="*/ 62377 h 392691"/>
                <a:gd name="T36" fmla="*/ 129709 w 285751"/>
                <a:gd name="T37" fmla="*/ 49789 h 392691"/>
                <a:gd name="T38" fmla="*/ 142976 w 285751"/>
                <a:gd name="T39" fmla="*/ 39895 h 392691"/>
                <a:gd name="T40" fmla="*/ 162224 w 285751"/>
                <a:gd name="T41" fmla="*/ 20021 h 392691"/>
                <a:gd name="T42" fmla="*/ 189704 w 285751"/>
                <a:gd name="T43" fmla="*/ 4109 h 392691"/>
                <a:gd name="T44" fmla="*/ 202281 w 285751"/>
                <a:gd name="T45" fmla="*/ 1100 h 392691"/>
                <a:gd name="T46" fmla="*/ 224831 w 285751"/>
                <a:gd name="T47" fmla="*/ 0 h 392691"/>
                <a:gd name="T48" fmla="*/ 231555 w 285751"/>
                <a:gd name="T49" fmla="*/ 2554 h 392691"/>
                <a:gd name="T50" fmla="*/ 252972 w 285751"/>
                <a:gd name="T51" fmla="*/ 20829 h 392691"/>
                <a:gd name="T52" fmla="*/ 273842 w 285751"/>
                <a:gd name="T53" fmla="*/ 51601 h 392691"/>
                <a:gd name="T54" fmla="*/ 285750 w 285751"/>
                <a:gd name="T55" fmla="*/ 80201 h 3926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5751"/>
                <a:gd name="T85" fmla="*/ 0 h 392691"/>
                <a:gd name="T86" fmla="*/ 285751 w 285751"/>
                <a:gd name="T87" fmla="*/ 392691 h 3926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5751" h="392691">
                  <a:moveTo>
                    <a:pt x="0" y="151638"/>
                  </a:moveTo>
                  <a:lnTo>
                    <a:pt x="0" y="151638"/>
                  </a:lnTo>
                  <a:lnTo>
                    <a:pt x="992" y="180135"/>
                  </a:lnTo>
                  <a:lnTo>
                    <a:pt x="14240" y="224140"/>
                  </a:lnTo>
                  <a:lnTo>
                    <a:pt x="22123" y="263124"/>
                  </a:lnTo>
                  <a:lnTo>
                    <a:pt x="31120" y="305064"/>
                  </a:lnTo>
                  <a:lnTo>
                    <a:pt x="35316" y="344734"/>
                  </a:lnTo>
                  <a:lnTo>
                    <a:pt x="36632" y="367860"/>
                  </a:lnTo>
                  <a:lnTo>
                    <a:pt x="44639" y="392690"/>
                  </a:lnTo>
                  <a:lnTo>
                    <a:pt x="44649" y="352838"/>
                  </a:lnTo>
                  <a:lnTo>
                    <a:pt x="44649" y="311091"/>
                  </a:lnTo>
                  <a:lnTo>
                    <a:pt x="47294" y="276401"/>
                  </a:lnTo>
                  <a:lnTo>
                    <a:pt x="52337" y="236145"/>
                  </a:lnTo>
                  <a:lnTo>
                    <a:pt x="60462" y="196112"/>
                  </a:lnTo>
                  <a:lnTo>
                    <a:pt x="74268" y="153662"/>
                  </a:lnTo>
                  <a:lnTo>
                    <a:pt x="91068" y="116319"/>
                  </a:lnTo>
                  <a:lnTo>
                    <a:pt x="110079" y="80280"/>
                  </a:lnTo>
                  <a:lnTo>
                    <a:pt x="117715" y="62377"/>
                  </a:lnTo>
                  <a:lnTo>
                    <a:pt x="129709" y="49789"/>
                  </a:lnTo>
                  <a:lnTo>
                    <a:pt x="142976" y="39895"/>
                  </a:lnTo>
                  <a:lnTo>
                    <a:pt x="162224" y="20021"/>
                  </a:lnTo>
                  <a:lnTo>
                    <a:pt x="189704" y="4109"/>
                  </a:lnTo>
                  <a:lnTo>
                    <a:pt x="202281" y="1100"/>
                  </a:lnTo>
                  <a:lnTo>
                    <a:pt x="224831" y="0"/>
                  </a:lnTo>
                  <a:lnTo>
                    <a:pt x="231555" y="2554"/>
                  </a:lnTo>
                  <a:lnTo>
                    <a:pt x="252972" y="20829"/>
                  </a:lnTo>
                  <a:lnTo>
                    <a:pt x="273842" y="51601"/>
                  </a:lnTo>
                  <a:lnTo>
                    <a:pt x="285750" y="8020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SMARTInkShape-161">
              <a:extLst>
                <a:ext uri="{FF2B5EF4-FFF2-40B4-BE49-F238E27FC236}">
                  <a16:creationId xmlns:a16="http://schemas.microsoft.com/office/drawing/2014/main" id="{59BBFE5E-A409-4BEC-9B4C-2571CD488F2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000875" y="1706967"/>
              <a:ext cx="214314" cy="364553"/>
            </a:xfrm>
            <a:custGeom>
              <a:avLst/>
              <a:gdLst>
                <a:gd name="T0" fmla="*/ 0 w 214314"/>
                <a:gd name="T1" fmla="*/ 195056 h 364553"/>
                <a:gd name="T2" fmla="*/ 0 w 214314"/>
                <a:gd name="T3" fmla="*/ 195056 h 364553"/>
                <a:gd name="T4" fmla="*/ 4741 w 214314"/>
                <a:gd name="T5" fmla="*/ 199797 h 364553"/>
                <a:gd name="T6" fmla="*/ 9713 w 214314"/>
                <a:gd name="T7" fmla="*/ 202124 h 364553"/>
                <a:gd name="T8" fmla="*/ 52012 w 214314"/>
                <a:gd name="T9" fmla="*/ 203954 h 364553"/>
                <a:gd name="T10" fmla="*/ 91215 w 214314"/>
                <a:gd name="T11" fmla="*/ 192961 h 364553"/>
                <a:gd name="T12" fmla="*/ 105079 w 214314"/>
                <a:gd name="T13" fmla="*/ 185506 h 364553"/>
                <a:gd name="T14" fmla="*/ 131900 w 214314"/>
                <a:gd name="T15" fmla="*/ 165567 h 364553"/>
                <a:gd name="T16" fmla="*/ 163675 w 214314"/>
                <a:gd name="T17" fmla="*/ 124940 h 364553"/>
                <a:gd name="T18" fmla="*/ 181937 w 214314"/>
                <a:gd name="T19" fmla="*/ 81536 h 364553"/>
                <a:gd name="T20" fmla="*/ 185868 w 214314"/>
                <a:gd name="T21" fmla="*/ 68706 h 364553"/>
                <a:gd name="T22" fmla="*/ 187505 w 214314"/>
                <a:gd name="T23" fmla="*/ 25575 h 364553"/>
                <a:gd name="T24" fmla="*/ 187520 w 214314"/>
                <a:gd name="T25" fmla="*/ 13522 h 364553"/>
                <a:gd name="T26" fmla="*/ 186529 w 214314"/>
                <a:gd name="T27" fmla="*/ 11526 h 364553"/>
                <a:gd name="T28" fmla="*/ 184876 w 214314"/>
                <a:gd name="T29" fmla="*/ 10195 h 364553"/>
                <a:gd name="T30" fmla="*/ 182782 w 214314"/>
                <a:gd name="T31" fmla="*/ 9308 h 364553"/>
                <a:gd name="T32" fmla="*/ 181386 w 214314"/>
                <a:gd name="T33" fmla="*/ 7724 h 364553"/>
                <a:gd name="T34" fmla="*/ 179834 w 214314"/>
                <a:gd name="T35" fmla="*/ 3318 h 364553"/>
                <a:gd name="T36" fmla="*/ 178429 w 214314"/>
                <a:gd name="T37" fmla="*/ 1747 h 364553"/>
                <a:gd name="T38" fmla="*/ 174220 w 214314"/>
                <a:gd name="T39" fmla="*/ 0 h 364553"/>
                <a:gd name="T40" fmla="*/ 171710 w 214314"/>
                <a:gd name="T41" fmla="*/ 527 h 364553"/>
                <a:gd name="T42" fmla="*/ 160550 w 214314"/>
                <a:gd name="T43" fmla="*/ 5855 h 364553"/>
                <a:gd name="T44" fmla="*/ 157635 w 214314"/>
                <a:gd name="T45" fmla="*/ 6414 h 364553"/>
                <a:gd name="T46" fmla="*/ 133145 w 214314"/>
                <a:gd name="T47" fmla="*/ 26813 h 364553"/>
                <a:gd name="T48" fmla="*/ 118494 w 214314"/>
                <a:gd name="T49" fmla="*/ 43673 h 364553"/>
                <a:gd name="T50" fmla="*/ 94391 w 214314"/>
                <a:gd name="T51" fmla="*/ 80202 h 364553"/>
                <a:gd name="T52" fmla="*/ 70111 w 214314"/>
                <a:gd name="T53" fmla="*/ 123781 h 364553"/>
                <a:gd name="T54" fmla="*/ 56881 w 214314"/>
                <a:gd name="T55" fmla="*/ 160362 h 364553"/>
                <a:gd name="T56" fmla="*/ 44713 w 214314"/>
                <a:gd name="T57" fmla="*/ 202131 h 364553"/>
                <a:gd name="T58" fmla="*/ 38384 w 214314"/>
                <a:gd name="T59" fmla="*/ 232871 h 364553"/>
                <a:gd name="T60" fmla="*/ 39154 w 214314"/>
                <a:gd name="T61" fmla="*/ 264469 h 364553"/>
                <a:gd name="T62" fmla="*/ 44917 w 214314"/>
                <a:gd name="T63" fmla="*/ 303747 h 364553"/>
                <a:gd name="T64" fmla="*/ 49068 w 214314"/>
                <a:gd name="T65" fmla="*/ 316454 h 364553"/>
                <a:gd name="T66" fmla="*/ 73299 w 214314"/>
                <a:gd name="T67" fmla="*/ 348018 h 364553"/>
                <a:gd name="T68" fmla="*/ 83014 w 214314"/>
                <a:gd name="T69" fmla="*/ 358228 h 364553"/>
                <a:gd name="T70" fmla="*/ 91796 w 214314"/>
                <a:gd name="T71" fmla="*/ 361835 h 364553"/>
                <a:gd name="T72" fmla="*/ 123427 w 214314"/>
                <a:gd name="T73" fmla="*/ 364552 h 364553"/>
                <a:gd name="T74" fmla="*/ 140309 w 214314"/>
                <a:gd name="T75" fmla="*/ 359930 h 364553"/>
                <a:gd name="T76" fmla="*/ 184925 w 214314"/>
                <a:gd name="T77" fmla="*/ 334908 h 364553"/>
                <a:gd name="T78" fmla="*/ 214313 w 214314"/>
                <a:gd name="T79" fmla="*/ 311142 h 36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4314"/>
                <a:gd name="T121" fmla="*/ 0 h 364553"/>
                <a:gd name="T122" fmla="*/ 214314 w 214314"/>
                <a:gd name="T123" fmla="*/ 364553 h 3645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4314" h="364553">
                  <a:moveTo>
                    <a:pt x="0" y="195056"/>
                  </a:moveTo>
                  <a:lnTo>
                    <a:pt x="0" y="195056"/>
                  </a:lnTo>
                  <a:lnTo>
                    <a:pt x="4741" y="199797"/>
                  </a:lnTo>
                  <a:lnTo>
                    <a:pt x="9713" y="202124"/>
                  </a:lnTo>
                  <a:lnTo>
                    <a:pt x="52012" y="203954"/>
                  </a:lnTo>
                  <a:lnTo>
                    <a:pt x="91215" y="192961"/>
                  </a:lnTo>
                  <a:lnTo>
                    <a:pt x="105079" y="185506"/>
                  </a:lnTo>
                  <a:lnTo>
                    <a:pt x="131900" y="165567"/>
                  </a:lnTo>
                  <a:lnTo>
                    <a:pt x="163675" y="124940"/>
                  </a:lnTo>
                  <a:lnTo>
                    <a:pt x="181937" y="81536"/>
                  </a:lnTo>
                  <a:lnTo>
                    <a:pt x="185868" y="68706"/>
                  </a:lnTo>
                  <a:lnTo>
                    <a:pt x="187505" y="25575"/>
                  </a:lnTo>
                  <a:lnTo>
                    <a:pt x="187520" y="13522"/>
                  </a:lnTo>
                  <a:lnTo>
                    <a:pt x="186529" y="11526"/>
                  </a:lnTo>
                  <a:lnTo>
                    <a:pt x="184876" y="10195"/>
                  </a:lnTo>
                  <a:lnTo>
                    <a:pt x="182782" y="9308"/>
                  </a:lnTo>
                  <a:lnTo>
                    <a:pt x="181386" y="7724"/>
                  </a:lnTo>
                  <a:lnTo>
                    <a:pt x="179834" y="3318"/>
                  </a:lnTo>
                  <a:lnTo>
                    <a:pt x="178429" y="1747"/>
                  </a:lnTo>
                  <a:lnTo>
                    <a:pt x="174220" y="0"/>
                  </a:lnTo>
                  <a:lnTo>
                    <a:pt x="171710" y="527"/>
                  </a:lnTo>
                  <a:lnTo>
                    <a:pt x="160550" y="5855"/>
                  </a:lnTo>
                  <a:lnTo>
                    <a:pt x="157635" y="6414"/>
                  </a:lnTo>
                  <a:lnTo>
                    <a:pt x="133145" y="26813"/>
                  </a:lnTo>
                  <a:lnTo>
                    <a:pt x="118494" y="43673"/>
                  </a:lnTo>
                  <a:lnTo>
                    <a:pt x="94391" y="80202"/>
                  </a:lnTo>
                  <a:lnTo>
                    <a:pt x="70111" y="123781"/>
                  </a:lnTo>
                  <a:lnTo>
                    <a:pt x="56881" y="160362"/>
                  </a:lnTo>
                  <a:lnTo>
                    <a:pt x="44713" y="202131"/>
                  </a:lnTo>
                  <a:lnTo>
                    <a:pt x="38384" y="232871"/>
                  </a:lnTo>
                  <a:lnTo>
                    <a:pt x="39154" y="264469"/>
                  </a:lnTo>
                  <a:lnTo>
                    <a:pt x="44917" y="303747"/>
                  </a:lnTo>
                  <a:lnTo>
                    <a:pt x="49068" y="316454"/>
                  </a:lnTo>
                  <a:lnTo>
                    <a:pt x="73299" y="348018"/>
                  </a:lnTo>
                  <a:lnTo>
                    <a:pt x="83014" y="358228"/>
                  </a:lnTo>
                  <a:lnTo>
                    <a:pt x="91796" y="361835"/>
                  </a:lnTo>
                  <a:lnTo>
                    <a:pt x="123427" y="364552"/>
                  </a:lnTo>
                  <a:lnTo>
                    <a:pt x="140309" y="359930"/>
                  </a:lnTo>
                  <a:lnTo>
                    <a:pt x="184925" y="334908"/>
                  </a:lnTo>
                  <a:lnTo>
                    <a:pt x="214313" y="311142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SMARTInkShape-162">
              <a:extLst>
                <a:ext uri="{FF2B5EF4-FFF2-40B4-BE49-F238E27FC236}">
                  <a16:creationId xmlns:a16="http://schemas.microsoft.com/office/drawing/2014/main" id="{51E96C71-9C6F-4690-AA28-4B13AF7213A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500813" y="1669852"/>
              <a:ext cx="383977" cy="366067"/>
            </a:xfrm>
            <a:custGeom>
              <a:avLst/>
              <a:gdLst>
                <a:gd name="T0" fmla="*/ 0 w 383977"/>
                <a:gd name="T1" fmla="*/ 0 h 366067"/>
                <a:gd name="T2" fmla="*/ 0 w 383977"/>
                <a:gd name="T3" fmla="*/ 0 h 366067"/>
                <a:gd name="T4" fmla="*/ 0 w 383977"/>
                <a:gd name="T5" fmla="*/ 20991 h 366067"/>
                <a:gd name="T6" fmla="*/ 11024 w 383977"/>
                <a:gd name="T7" fmla="*/ 62746 h 366067"/>
                <a:gd name="T8" fmla="*/ 14820 w 383977"/>
                <a:gd name="T9" fmla="*/ 75512 h 366067"/>
                <a:gd name="T10" fmla="*/ 17459 w 383977"/>
                <a:gd name="T11" fmla="*/ 116622 h 366067"/>
                <a:gd name="T12" fmla="*/ 23917 w 383977"/>
                <a:gd name="T13" fmla="*/ 152902 h 366067"/>
                <a:gd name="T14" fmla="*/ 26221 w 383977"/>
                <a:gd name="T15" fmla="*/ 194612 h 366067"/>
                <a:gd name="T16" fmla="*/ 31417 w 383977"/>
                <a:gd name="T17" fmla="*/ 236548 h 366067"/>
                <a:gd name="T18" fmla="*/ 35861 w 383977"/>
                <a:gd name="T19" fmla="*/ 275921 h 366067"/>
                <a:gd name="T20" fmla="*/ 43295 w 383977"/>
                <a:gd name="T21" fmla="*/ 316610 h 366067"/>
                <a:gd name="T22" fmla="*/ 53175 w 383977"/>
                <a:gd name="T23" fmla="*/ 359592 h 366067"/>
                <a:gd name="T24" fmla="*/ 54301 w 383977"/>
                <a:gd name="T25" fmla="*/ 361767 h 366067"/>
                <a:gd name="T26" fmla="*/ 56044 w 383977"/>
                <a:gd name="T27" fmla="*/ 363217 h 366067"/>
                <a:gd name="T28" fmla="*/ 62129 w 383977"/>
                <a:gd name="T29" fmla="*/ 365947 h 366067"/>
                <a:gd name="T30" fmla="*/ 67136 w 383977"/>
                <a:gd name="T31" fmla="*/ 366066 h 366067"/>
                <a:gd name="T32" fmla="*/ 68569 w 383977"/>
                <a:gd name="T33" fmla="*/ 364099 h 366067"/>
                <a:gd name="T34" fmla="*/ 70871 w 383977"/>
                <a:gd name="T35" fmla="*/ 349329 h 366067"/>
                <a:gd name="T36" fmla="*/ 71421 w 383977"/>
                <a:gd name="T37" fmla="*/ 304715 h 366067"/>
                <a:gd name="T38" fmla="*/ 74078 w 383977"/>
                <a:gd name="T39" fmla="*/ 283431 h 366067"/>
                <a:gd name="T40" fmla="*/ 79124 w 383977"/>
                <a:gd name="T41" fmla="*/ 244832 h 366067"/>
                <a:gd name="T42" fmla="*/ 79998 w 383977"/>
                <a:gd name="T43" fmla="*/ 210677 h 366067"/>
                <a:gd name="T44" fmla="*/ 80257 w 383977"/>
                <a:gd name="T45" fmla="*/ 175422 h 366067"/>
                <a:gd name="T46" fmla="*/ 87475 w 383977"/>
                <a:gd name="T47" fmla="*/ 135082 h 366067"/>
                <a:gd name="T48" fmla="*/ 101355 w 383977"/>
                <a:gd name="T49" fmla="*/ 94187 h 366067"/>
                <a:gd name="T50" fmla="*/ 116106 w 383977"/>
                <a:gd name="T51" fmla="*/ 65405 h 366067"/>
                <a:gd name="T52" fmla="*/ 129234 w 383977"/>
                <a:gd name="T53" fmla="*/ 49529 h 366067"/>
                <a:gd name="T54" fmla="*/ 131797 w 383977"/>
                <a:gd name="T55" fmla="*/ 48895 h 366067"/>
                <a:gd name="T56" fmla="*/ 134497 w 383977"/>
                <a:gd name="T57" fmla="*/ 49463 h 366067"/>
                <a:gd name="T58" fmla="*/ 141220 w 383977"/>
                <a:gd name="T59" fmla="*/ 52765 h 366067"/>
                <a:gd name="T60" fmla="*/ 148685 w 383977"/>
                <a:gd name="T61" fmla="*/ 66683 h 366067"/>
                <a:gd name="T62" fmla="*/ 158689 w 383977"/>
                <a:gd name="T63" fmla="*/ 105974 h 366067"/>
                <a:gd name="T64" fmla="*/ 166602 w 383977"/>
                <a:gd name="T65" fmla="*/ 144887 h 366067"/>
                <a:gd name="T66" fmla="*/ 169058 w 383977"/>
                <a:gd name="T67" fmla="*/ 185863 h 366067"/>
                <a:gd name="T68" fmla="*/ 174284 w 383977"/>
                <a:gd name="T69" fmla="*/ 222914 h 366067"/>
                <a:gd name="T70" fmla="*/ 178215 w 383977"/>
                <a:gd name="T71" fmla="*/ 264362 h 366067"/>
                <a:gd name="T72" fmla="*/ 181071 w 383977"/>
                <a:gd name="T73" fmla="*/ 273929 h 366067"/>
                <a:gd name="T74" fmla="*/ 184655 w 383977"/>
                <a:gd name="T75" fmla="*/ 281488 h 366067"/>
                <a:gd name="T76" fmla="*/ 187145 w 383977"/>
                <a:gd name="T77" fmla="*/ 292746 h 366067"/>
                <a:gd name="T78" fmla="*/ 188264 w 383977"/>
                <a:gd name="T79" fmla="*/ 293391 h 366067"/>
                <a:gd name="T80" fmla="*/ 195178 w 383977"/>
                <a:gd name="T81" fmla="*/ 294509 h 366067"/>
                <a:gd name="T82" fmla="*/ 195603 w 383977"/>
                <a:gd name="T83" fmla="*/ 293574 h 366067"/>
                <a:gd name="T84" fmla="*/ 199049 w 383977"/>
                <a:gd name="T85" fmla="*/ 273935 h 366067"/>
                <a:gd name="T86" fmla="*/ 202567 w 383977"/>
                <a:gd name="T87" fmla="*/ 263632 h 366067"/>
                <a:gd name="T88" fmla="*/ 211272 w 383977"/>
                <a:gd name="T89" fmla="*/ 221953 h 366067"/>
                <a:gd name="T90" fmla="*/ 218653 w 383977"/>
                <a:gd name="T91" fmla="*/ 178424 h 366067"/>
                <a:gd name="T92" fmla="*/ 232351 w 383977"/>
                <a:gd name="T93" fmla="*/ 136568 h 366067"/>
                <a:gd name="T94" fmla="*/ 248070 w 383977"/>
                <a:gd name="T95" fmla="*/ 104525 h 366067"/>
                <a:gd name="T96" fmla="*/ 269629 w 383977"/>
                <a:gd name="T97" fmla="*/ 79200 h 366067"/>
                <a:gd name="T98" fmla="*/ 276269 w 383977"/>
                <a:gd name="T99" fmla="*/ 74887 h 366067"/>
                <a:gd name="T100" fmla="*/ 285586 w 383977"/>
                <a:gd name="T101" fmla="*/ 72459 h 366067"/>
                <a:gd name="T102" fmla="*/ 297623 w 383977"/>
                <a:gd name="T103" fmla="*/ 71639 h 366067"/>
                <a:gd name="T104" fmla="*/ 303594 w 383977"/>
                <a:gd name="T105" fmla="*/ 74173 h 366067"/>
                <a:gd name="T106" fmla="*/ 306575 w 383977"/>
                <a:gd name="T107" fmla="*/ 76237 h 366067"/>
                <a:gd name="T108" fmla="*/ 315512 w 383977"/>
                <a:gd name="T109" fmla="*/ 88624 h 366067"/>
                <a:gd name="T110" fmla="*/ 333742 w 383977"/>
                <a:gd name="T111" fmla="*/ 131396 h 366067"/>
                <a:gd name="T112" fmla="*/ 341238 w 383977"/>
                <a:gd name="T113" fmla="*/ 170504 h 366067"/>
                <a:gd name="T114" fmla="*/ 348326 w 383977"/>
                <a:gd name="T115" fmla="*/ 214423 h 366067"/>
                <a:gd name="T116" fmla="*/ 360564 w 383977"/>
                <a:gd name="T117" fmla="*/ 254235 h 366067"/>
                <a:gd name="T118" fmla="*/ 368031 w 383977"/>
                <a:gd name="T119" fmla="*/ 292587 h 366067"/>
                <a:gd name="T120" fmla="*/ 381931 w 383977"/>
                <a:gd name="T121" fmla="*/ 337179 h 366067"/>
                <a:gd name="T122" fmla="*/ 383976 w 383977"/>
                <a:gd name="T123" fmla="*/ 348257 h 3660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3977"/>
                <a:gd name="T187" fmla="*/ 0 h 366067"/>
                <a:gd name="T188" fmla="*/ 383977 w 383977"/>
                <a:gd name="T189" fmla="*/ 366067 h 3660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3977" h="366067">
                  <a:moveTo>
                    <a:pt x="0" y="0"/>
                  </a:moveTo>
                  <a:lnTo>
                    <a:pt x="0" y="0"/>
                  </a:lnTo>
                  <a:lnTo>
                    <a:pt x="0" y="20991"/>
                  </a:lnTo>
                  <a:lnTo>
                    <a:pt x="11024" y="62746"/>
                  </a:lnTo>
                  <a:lnTo>
                    <a:pt x="14820" y="75512"/>
                  </a:lnTo>
                  <a:lnTo>
                    <a:pt x="17459" y="116622"/>
                  </a:lnTo>
                  <a:lnTo>
                    <a:pt x="23917" y="152902"/>
                  </a:lnTo>
                  <a:lnTo>
                    <a:pt x="26221" y="194612"/>
                  </a:lnTo>
                  <a:lnTo>
                    <a:pt x="31417" y="236548"/>
                  </a:lnTo>
                  <a:lnTo>
                    <a:pt x="35861" y="275921"/>
                  </a:lnTo>
                  <a:lnTo>
                    <a:pt x="43295" y="316610"/>
                  </a:lnTo>
                  <a:lnTo>
                    <a:pt x="53175" y="359592"/>
                  </a:lnTo>
                  <a:lnTo>
                    <a:pt x="54301" y="361767"/>
                  </a:lnTo>
                  <a:lnTo>
                    <a:pt x="56044" y="363217"/>
                  </a:lnTo>
                  <a:lnTo>
                    <a:pt x="62129" y="365947"/>
                  </a:lnTo>
                  <a:lnTo>
                    <a:pt x="67136" y="366066"/>
                  </a:lnTo>
                  <a:lnTo>
                    <a:pt x="68569" y="364099"/>
                  </a:lnTo>
                  <a:lnTo>
                    <a:pt x="70871" y="349329"/>
                  </a:lnTo>
                  <a:lnTo>
                    <a:pt x="71421" y="304715"/>
                  </a:lnTo>
                  <a:lnTo>
                    <a:pt x="74078" y="283431"/>
                  </a:lnTo>
                  <a:lnTo>
                    <a:pt x="79124" y="244832"/>
                  </a:lnTo>
                  <a:lnTo>
                    <a:pt x="79998" y="210677"/>
                  </a:lnTo>
                  <a:lnTo>
                    <a:pt x="80257" y="175422"/>
                  </a:lnTo>
                  <a:lnTo>
                    <a:pt x="87475" y="135082"/>
                  </a:lnTo>
                  <a:lnTo>
                    <a:pt x="101355" y="94187"/>
                  </a:lnTo>
                  <a:lnTo>
                    <a:pt x="116106" y="65405"/>
                  </a:lnTo>
                  <a:lnTo>
                    <a:pt x="129234" y="49529"/>
                  </a:lnTo>
                  <a:lnTo>
                    <a:pt x="131797" y="48895"/>
                  </a:lnTo>
                  <a:lnTo>
                    <a:pt x="134497" y="49463"/>
                  </a:lnTo>
                  <a:lnTo>
                    <a:pt x="141220" y="52765"/>
                  </a:lnTo>
                  <a:lnTo>
                    <a:pt x="148685" y="66683"/>
                  </a:lnTo>
                  <a:lnTo>
                    <a:pt x="158689" y="105974"/>
                  </a:lnTo>
                  <a:lnTo>
                    <a:pt x="166602" y="144887"/>
                  </a:lnTo>
                  <a:lnTo>
                    <a:pt x="169058" y="185863"/>
                  </a:lnTo>
                  <a:lnTo>
                    <a:pt x="174284" y="222914"/>
                  </a:lnTo>
                  <a:lnTo>
                    <a:pt x="178215" y="264362"/>
                  </a:lnTo>
                  <a:lnTo>
                    <a:pt x="181071" y="273929"/>
                  </a:lnTo>
                  <a:lnTo>
                    <a:pt x="184655" y="281488"/>
                  </a:lnTo>
                  <a:lnTo>
                    <a:pt x="187145" y="292746"/>
                  </a:lnTo>
                  <a:lnTo>
                    <a:pt x="188264" y="293391"/>
                  </a:lnTo>
                  <a:lnTo>
                    <a:pt x="195178" y="294509"/>
                  </a:lnTo>
                  <a:lnTo>
                    <a:pt x="195603" y="293574"/>
                  </a:lnTo>
                  <a:lnTo>
                    <a:pt x="199049" y="273935"/>
                  </a:lnTo>
                  <a:lnTo>
                    <a:pt x="202567" y="263632"/>
                  </a:lnTo>
                  <a:lnTo>
                    <a:pt x="211272" y="221953"/>
                  </a:lnTo>
                  <a:lnTo>
                    <a:pt x="218653" y="178424"/>
                  </a:lnTo>
                  <a:lnTo>
                    <a:pt x="232351" y="136568"/>
                  </a:lnTo>
                  <a:lnTo>
                    <a:pt x="248070" y="104525"/>
                  </a:lnTo>
                  <a:lnTo>
                    <a:pt x="269629" y="79200"/>
                  </a:lnTo>
                  <a:lnTo>
                    <a:pt x="276269" y="74887"/>
                  </a:lnTo>
                  <a:lnTo>
                    <a:pt x="285586" y="72459"/>
                  </a:lnTo>
                  <a:lnTo>
                    <a:pt x="297623" y="71639"/>
                  </a:lnTo>
                  <a:lnTo>
                    <a:pt x="303594" y="74173"/>
                  </a:lnTo>
                  <a:lnTo>
                    <a:pt x="306575" y="76237"/>
                  </a:lnTo>
                  <a:lnTo>
                    <a:pt x="315512" y="88624"/>
                  </a:lnTo>
                  <a:lnTo>
                    <a:pt x="333742" y="131396"/>
                  </a:lnTo>
                  <a:lnTo>
                    <a:pt x="341238" y="170504"/>
                  </a:lnTo>
                  <a:lnTo>
                    <a:pt x="348326" y="214423"/>
                  </a:lnTo>
                  <a:lnTo>
                    <a:pt x="360564" y="254235"/>
                  </a:lnTo>
                  <a:lnTo>
                    <a:pt x="368031" y="292587"/>
                  </a:lnTo>
                  <a:lnTo>
                    <a:pt x="381931" y="337179"/>
                  </a:lnTo>
                  <a:lnTo>
                    <a:pt x="383976" y="348257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SMARTInkShape-163">
              <a:extLst>
                <a:ext uri="{FF2B5EF4-FFF2-40B4-BE49-F238E27FC236}">
                  <a16:creationId xmlns:a16="http://schemas.microsoft.com/office/drawing/2014/main" id="{B5FF3F9A-B75D-4BDD-A7DE-90A42F2971B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848945" y="1723430"/>
              <a:ext cx="446486" cy="17860"/>
            </a:xfrm>
            <a:custGeom>
              <a:avLst/>
              <a:gdLst>
                <a:gd name="T0" fmla="*/ 0 w 446486"/>
                <a:gd name="T1" fmla="*/ 17859 h 17860"/>
                <a:gd name="T2" fmla="*/ 0 w 446486"/>
                <a:gd name="T3" fmla="*/ 17859 h 17860"/>
                <a:gd name="T4" fmla="*/ 40139 w 446486"/>
                <a:gd name="T5" fmla="*/ 17859 h 17860"/>
                <a:gd name="T6" fmla="*/ 83548 w 446486"/>
                <a:gd name="T7" fmla="*/ 17859 h 17860"/>
                <a:gd name="T8" fmla="*/ 128088 w 446486"/>
                <a:gd name="T9" fmla="*/ 17859 h 17860"/>
                <a:gd name="T10" fmla="*/ 170069 w 446486"/>
                <a:gd name="T11" fmla="*/ 17859 h 17860"/>
                <a:gd name="T12" fmla="*/ 207298 w 446486"/>
                <a:gd name="T13" fmla="*/ 15213 h 17860"/>
                <a:gd name="T14" fmla="*/ 250284 w 446486"/>
                <a:gd name="T15" fmla="*/ 9757 h 17860"/>
                <a:gd name="T16" fmla="*/ 289973 w 446486"/>
                <a:gd name="T17" fmla="*/ 9038 h 17860"/>
                <a:gd name="T18" fmla="*/ 328309 w 446486"/>
                <a:gd name="T19" fmla="*/ 8944 h 17860"/>
                <a:gd name="T20" fmla="*/ 366026 w 446486"/>
                <a:gd name="T21" fmla="*/ 8931 h 17860"/>
                <a:gd name="T22" fmla="*/ 394946 w 446486"/>
                <a:gd name="T23" fmla="*/ 6284 h 17860"/>
                <a:gd name="T24" fmla="*/ 446485 w 446486"/>
                <a:gd name="T25" fmla="*/ 0 h 178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6486"/>
                <a:gd name="T40" fmla="*/ 0 h 17860"/>
                <a:gd name="T41" fmla="*/ 446486 w 446486"/>
                <a:gd name="T42" fmla="*/ 17860 h 178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6486" h="17860">
                  <a:moveTo>
                    <a:pt x="0" y="17859"/>
                  </a:moveTo>
                  <a:lnTo>
                    <a:pt x="0" y="17859"/>
                  </a:lnTo>
                  <a:lnTo>
                    <a:pt x="40139" y="17859"/>
                  </a:lnTo>
                  <a:lnTo>
                    <a:pt x="83548" y="17859"/>
                  </a:lnTo>
                  <a:lnTo>
                    <a:pt x="128088" y="17859"/>
                  </a:lnTo>
                  <a:lnTo>
                    <a:pt x="170069" y="17859"/>
                  </a:lnTo>
                  <a:lnTo>
                    <a:pt x="207298" y="15213"/>
                  </a:lnTo>
                  <a:lnTo>
                    <a:pt x="250284" y="9757"/>
                  </a:lnTo>
                  <a:lnTo>
                    <a:pt x="289973" y="9038"/>
                  </a:lnTo>
                  <a:lnTo>
                    <a:pt x="328309" y="8944"/>
                  </a:lnTo>
                  <a:lnTo>
                    <a:pt x="366026" y="8931"/>
                  </a:lnTo>
                  <a:lnTo>
                    <a:pt x="394946" y="6284"/>
                  </a:lnTo>
                  <a:lnTo>
                    <a:pt x="446485" y="0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SMARTInkShape-164">
              <a:extLst>
                <a:ext uri="{FF2B5EF4-FFF2-40B4-BE49-F238E27FC236}">
                  <a16:creationId xmlns:a16="http://schemas.microsoft.com/office/drawing/2014/main" id="{26825DEC-3EE5-4B3A-A48D-5A504A80D8DE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77508" y="1437680"/>
              <a:ext cx="375048" cy="766140"/>
            </a:xfrm>
            <a:custGeom>
              <a:avLst/>
              <a:gdLst>
                <a:gd name="T0" fmla="*/ 375047 w 375048"/>
                <a:gd name="T1" fmla="*/ 0 h 766140"/>
                <a:gd name="T2" fmla="*/ 375047 w 375048"/>
                <a:gd name="T3" fmla="*/ 0 h 766140"/>
                <a:gd name="T4" fmla="*/ 336892 w 375048"/>
                <a:gd name="T5" fmla="*/ 992 h 766140"/>
                <a:gd name="T6" fmla="*/ 312745 w 375048"/>
                <a:gd name="T7" fmla="*/ 11023 h 766140"/>
                <a:gd name="T8" fmla="*/ 306677 w 375048"/>
                <a:gd name="T9" fmla="*/ 16805 h 766140"/>
                <a:gd name="T10" fmla="*/ 296691 w 375048"/>
                <a:gd name="T11" fmla="*/ 30225 h 766140"/>
                <a:gd name="T12" fmla="*/ 278687 w 375048"/>
                <a:gd name="T13" fmla="*/ 46797 h 766140"/>
                <a:gd name="T14" fmla="*/ 256093 w 375048"/>
                <a:gd name="T15" fmla="*/ 86446 h 766140"/>
                <a:gd name="T16" fmla="*/ 238470 w 375048"/>
                <a:gd name="T17" fmla="*/ 125816 h 766140"/>
                <a:gd name="T18" fmla="*/ 221510 w 375048"/>
                <a:gd name="T19" fmla="*/ 160892 h 766140"/>
                <a:gd name="T20" fmla="*/ 202468 w 375048"/>
                <a:gd name="T21" fmla="*/ 202621 h 766140"/>
                <a:gd name="T22" fmla="*/ 188123 w 375048"/>
                <a:gd name="T23" fmla="*/ 243202 h 766140"/>
                <a:gd name="T24" fmla="*/ 176125 w 375048"/>
                <a:gd name="T25" fmla="*/ 280088 h 766140"/>
                <a:gd name="T26" fmla="*/ 162649 w 375048"/>
                <a:gd name="T27" fmla="*/ 319791 h 766140"/>
                <a:gd name="T28" fmla="*/ 152372 w 375048"/>
                <a:gd name="T29" fmla="*/ 359336 h 766140"/>
                <a:gd name="T30" fmla="*/ 140397 w 375048"/>
                <a:gd name="T31" fmla="*/ 399827 h 766140"/>
                <a:gd name="T32" fmla="*/ 126927 w 375048"/>
                <a:gd name="T33" fmla="*/ 439605 h 766140"/>
                <a:gd name="T34" fmla="*/ 116652 w 375048"/>
                <a:gd name="T35" fmla="*/ 480165 h 766140"/>
                <a:gd name="T36" fmla="*/ 107323 w 375048"/>
                <a:gd name="T37" fmla="*/ 517318 h 766140"/>
                <a:gd name="T38" fmla="*/ 98276 w 375048"/>
                <a:gd name="T39" fmla="*/ 553461 h 766140"/>
                <a:gd name="T40" fmla="*/ 89312 w 375048"/>
                <a:gd name="T41" fmla="*/ 589306 h 766140"/>
                <a:gd name="T42" fmla="*/ 77394 w 375048"/>
                <a:gd name="T43" fmla="*/ 632233 h 766140"/>
                <a:gd name="T44" fmla="*/ 65485 w 375048"/>
                <a:gd name="T45" fmla="*/ 669376 h 766140"/>
                <a:gd name="T46" fmla="*/ 50601 w 375048"/>
                <a:gd name="T47" fmla="*/ 709588 h 766140"/>
                <a:gd name="T48" fmla="*/ 42787 w 375048"/>
                <a:gd name="T49" fmla="*/ 738279 h 766140"/>
                <a:gd name="T50" fmla="*/ 19590 w 375048"/>
                <a:gd name="T51" fmla="*/ 766139 h 766140"/>
                <a:gd name="T52" fmla="*/ 18021 w 375048"/>
                <a:gd name="T53" fmla="*/ 765751 h 766140"/>
                <a:gd name="T54" fmla="*/ 11072 w 375048"/>
                <a:gd name="T55" fmla="*/ 761457 h 766140"/>
                <a:gd name="T56" fmla="*/ 0 w 375048"/>
                <a:gd name="T57" fmla="*/ 759023 h 766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5048"/>
                <a:gd name="T88" fmla="*/ 0 h 766140"/>
                <a:gd name="T89" fmla="*/ 375048 w 375048"/>
                <a:gd name="T90" fmla="*/ 766140 h 766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5048" h="766140">
                  <a:moveTo>
                    <a:pt x="375047" y="0"/>
                  </a:moveTo>
                  <a:lnTo>
                    <a:pt x="375047" y="0"/>
                  </a:lnTo>
                  <a:lnTo>
                    <a:pt x="336892" y="992"/>
                  </a:lnTo>
                  <a:lnTo>
                    <a:pt x="312745" y="11023"/>
                  </a:lnTo>
                  <a:lnTo>
                    <a:pt x="306677" y="16805"/>
                  </a:lnTo>
                  <a:lnTo>
                    <a:pt x="296691" y="30225"/>
                  </a:lnTo>
                  <a:lnTo>
                    <a:pt x="278687" y="46797"/>
                  </a:lnTo>
                  <a:lnTo>
                    <a:pt x="256093" y="86446"/>
                  </a:lnTo>
                  <a:lnTo>
                    <a:pt x="238470" y="125816"/>
                  </a:lnTo>
                  <a:lnTo>
                    <a:pt x="221510" y="160892"/>
                  </a:lnTo>
                  <a:lnTo>
                    <a:pt x="202468" y="202621"/>
                  </a:lnTo>
                  <a:lnTo>
                    <a:pt x="188123" y="243202"/>
                  </a:lnTo>
                  <a:lnTo>
                    <a:pt x="176125" y="280088"/>
                  </a:lnTo>
                  <a:lnTo>
                    <a:pt x="162649" y="319791"/>
                  </a:lnTo>
                  <a:lnTo>
                    <a:pt x="152372" y="359336"/>
                  </a:lnTo>
                  <a:lnTo>
                    <a:pt x="140397" y="399827"/>
                  </a:lnTo>
                  <a:lnTo>
                    <a:pt x="126927" y="439605"/>
                  </a:lnTo>
                  <a:lnTo>
                    <a:pt x="116652" y="480165"/>
                  </a:lnTo>
                  <a:lnTo>
                    <a:pt x="107323" y="517318"/>
                  </a:lnTo>
                  <a:lnTo>
                    <a:pt x="98276" y="553461"/>
                  </a:lnTo>
                  <a:lnTo>
                    <a:pt x="89312" y="589306"/>
                  </a:lnTo>
                  <a:lnTo>
                    <a:pt x="77394" y="632233"/>
                  </a:lnTo>
                  <a:lnTo>
                    <a:pt x="65485" y="669376"/>
                  </a:lnTo>
                  <a:lnTo>
                    <a:pt x="50601" y="709588"/>
                  </a:lnTo>
                  <a:lnTo>
                    <a:pt x="42787" y="738279"/>
                  </a:lnTo>
                  <a:lnTo>
                    <a:pt x="19590" y="766139"/>
                  </a:lnTo>
                  <a:lnTo>
                    <a:pt x="18021" y="765751"/>
                  </a:lnTo>
                  <a:lnTo>
                    <a:pt x="11072" y="761457"/>
                  </a:lnTo>
                  <a:lnTo>
                    <a:pt x="0" y="759023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SMARTInkShape-165">
              <a:extLst>
                <a:ext uri="{FF2B5EF4-FFF2-40B4-BE49-F238E27FC236}">
                  <a16:creationId xmlns:a16="http://schemas.microsoft.com/office/drawing/2014/main" id="{8F41A1F8-1881-406D-A9FF-FBBFB120CEC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277445" y="1455539"/>
              <a:ext cx="294681" cy="544164"/>
            </a:xfrm>
            <a:custGeom>
              <a:avLst/>
              <a:gdLst>
                <a:gd name="T0" fmla="*/ 0 w 294681"/>
                <a:gd name="T1" fmla="*/ 0 h 544164"/>
                <a:gd name="T2" fmla="*/ 0 w 294681"/>
                <a:gd name="T3" fmla="*/ 0 h 544164"/>
                <a:gd name="T4" fmla="*/ 0 w 294681"/>
                <a:gd name="T5" fmla="*/ 39292 h 544164"/>
                <a:gd name="T6" fmla="*/ 0 w 294681"/>
                <a:gd name="T7" fmla="*/ 76416 h 544164"/>
                <a:gd name="T8" fmla="*/ 0 w 294681"/>
                <a:gd name="T9" fmla="*/ 120046 h 544164"/>
                <a:gd name="T10" fmla="*/ 0 w 294681"/>
                <a:gd name="T11" fmla="*/ 155073 h 544164"/>
                <a:gd name="T12" fmla="*/ 4741 w 294681"/>
                <a:gd name="T13" fmla="*/ 195327 h 544164"/>
                <a:gd name="T14" fmla="*/ 7689 w 294681"/>
                <a:gd name="T15" fmla="*/ 233933 h 544164"/>
                <a:gd name="T16" fmla="*/ 8562 w 294681"/>
                <a:gd name="T17" fmla="*/ 275248 h 544164"/>
                <a:gd name="T18" fmla="*/ 8821 w 294681"/>
                <a:gd name="T19" fmla="*/ 314168 h 544164"/>
                <a:gd name="T20" fmla="*/ 13638 w 294681"/>
                <a:gd name="T21" fmla="*/ 350835 h 544164"/>
                <a:gd name="T22" fmla="*/ 16609 w 294681"/>
                <a:gd name="T23" fmla="*/ 386835 h 544164"/>
                <a:gd name="T24" fmla="*/ 17612 w 294681"/>
                <a:gd name="T25" fmla="*/ 427426 h 544164"/>
                <a:gd name="T26" fmla="*/ 17827 w 294681"/>
                <a:gd name="T27" fmla="*/ 468375 h 544164"/>
                <a:gd name="T28" fmla="*/ 17860 w 294681"/>
                <a:gd name="T29" fmla="*/ 500011 h 544164"/>
                <a:gd name="T30" fmla="*/ 23997 w 294681"/>
                <a:gd name="T31" fmla="*/ 485794 h 544164"/>
                <a:gd name="T32" fmla="*/ 29272 w 294681"/>
                <a:gd name="T33" fmla="*/ 443700 h 544164"/>
                <a:gd name="T34" fmla="*/ 35862 w 294681"/>
                <a:gd name="T35" fmla="*/ 401469 h 544164"/>
                <a:gd name="T36" fmla="*/ 48036 w 294681"/>
                <a:gd name="T37" fmla="*/ 361880 h 544164"/>
                <a:gd name="T38" fmla="*/ 60605 w 294681"/>
                <a:gd name="T39" fmla="*/ 336690 h 544164"/>
                <a:gd name="T40" fmla="*/ 91396 w 294681"/>
                <a:gd name="T41" fmla="*/ 297345 h 544164"/>
                <a:gd name="T42" fmla="*/ 101144 w 294681"/>
                <a:gd name="T43" fmla="*/ 290904 h 544164"/>
                <a:gd name="T44" fmla="*/ 112211 w 294681"/>
                <a:gd name="T45" fmla="*/ 287277 h 544164"/>
                <a:gd name="T46" fmla="*/ 127874 w 294681"/>
                <a:gd name="T47" fmla="*/ 285951 h 544164"/>
                <a:gd name="T48" fmla="*/ 133893 w 294681"/>
                <a:gd name="T49" fmla="*/ 288485 h 544164"/>
                <a:gd name="T50" fmla="*/ 136887 w 294681"/>
                <a:gd name="T51" fmla="*/ 290550 h 544164"/>
                <a:gd name="T52" fmla="*/ 157757 w 294681"/>
                <a:gd name="T53" fmla="*/ 319756 h 544164"/>
                <a:gd name="T54" fmla="*/ 172640 w 294681"/>
                <a:gd name="T55" fmla="*/ 362878 h 544164"/>
                <a:gd name="T56" fmla="*/ 178410 w 294681"/>
                <a:gd name="T57" fmla="*/ 401196 h 544164"/>
                <a:gd name="T58" fmla="*/ 188076 w 294681"/>
                <a:gd name="T59" fmla="*/ 440074 h 544164"/>
                <a:gd name="T60" fmla="*/ 196343 w 294681"/>
                <a:gd name="T61" fmla="*/ 484152 h 544164"/>
                <a:gd name="T62" fmla="*/ 205949 w 294681"/>
                <a:gd name="T63" fmla="*/ 513015 h 544164"/>
                <a:gd name="T64" fmla="*/ 220646 w 294681"/>
                <a:gd name="T65" fmla="*/ 535351 h 544164"/>
                <a:gd name="T66" fmla="*/ 221512 w 294681"/>
                <a:gd name="T67" fmla="*/ 538471 h 544164"/>
                <a:gd name="T68" fmla="*/ 223081 w 294681"/>
                <a:gd name="T69" fmla="*/ 540551 h 544164"/>
                <a:gd name="T70" fmla="*/ 227470 w 294681"/>
                <a:gd name="T71" fmla="*/ 542862 h 544164"/>
                <a:gd name="T72" fmla="*/ 235520 w 294681"/>
                <a:gd name="T73" fmla="*/ 544163 h 544164"/>
                <a:gd name="T74" fmla="*/ 241266 w 294681"/>
                <a:gd name="T75" fmla="*/ 541822 h 544164"/>
                <a:gd name="T76" fmla="*/ 244189 w 294681"/>
                <a:gd name="T77" fmla="*/ 539808 h 544164"/>
                <a:gd name="T78" fmla="*/ 258976 w 294681"/>
                <a:gd name="T79" fmla="*/ 516884 h 544164"/>
                <a:gd name="T80" fmla="*/ 273187 w 294681"/>
                <a:gd name="T81" fmla="*/ 497109 h 544164"/>
                <a:gd name="T82" fmla="*/ 294680 w 294681"/>
                <a:gd name="T83" fmla="*/ 473274 h 544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681"/>
                <a:gd name="T127" fmla="*/ 0 h 544164"/>
                <a:gd name="T128" fmla="*/ 294681 w 294681"/>
                <a:gd name="T129" fmla="*/ 544164 h 544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681" h="544164">
                  <a:moveTo>
                    <a:pt x="0" y="0"/>
                  </a:moveTo>
                  <a:lnTo>
                    <a:pt x="0" y="0"/>
                  </a:lnTo>
                  <a:lnTo>
                    <a:pt x="0" y="39292"/>
                  </a:lnTo>
                  <a:lnTo>
                    <a:pt x="0" y="76416"/>
                  </a:lnTo>
                  <a:lnTo>
                    <a:pt x="0" y="120046"/>
                  </a:lnTo>
                  <a:lnTo>
                    <a:pt x="0" y="155073"/>
                  </a:lnTo>
                  <a:lnTo>
                    <a:pt x="4741" y="195327"/>
                  </a:lnTo>
                  <a:lnTo>
                    <a:pt x="7689" y="233933"/>
                  </a:lnTo>
                  <a:lnTo>
                    <a:pt x="8562" y="275248"/>
                  </a:lnTo>
                  <a:lnTo>
                    <a:pt x="8821" y="314168"/>
                  </a:lnTo>
                  <a:lnTo>
                    <a:pt x="13638" y="350835"/>
                  </a:lnTo>
                  <a:lnTo>
                    <a:pt x="16609" y="386835"/>
                  </a:lnTo>
                  <a:lnTo>
                    <a:pt x="17612" y="427426"/>
                  </a:lnTo>
                  <a:lnTo>
                    <a:pt x="17827" y="468375"/>
                  </a:lnTo>
                  <a:lnTo>
                    <a:pt x="17860" y="500011"/>
                  </a:lnTo>
                  <a:lnTo>
                    <a:pt x="23997" y="485794"/>
                  </a:lnTo>
                  <a:lnTo>
                    <a:pt x="29272" y="443700"/>
                  </a:lnTo>
                  <a:lnTo>
                    <a:pt x="35862" y="401469"/>
                  </a:lnTo>
                  <a:lnTo>
                    <a:pt x="48036" y="361880"/>
                  </a:lnTo>
                  <a:lnTo>
                    <a:pt x="60605" y="336690"/>
                  </a:lnTo>
                  <a:lnTo>
                    <a:pt x="91396" y="297345"/>
                  </a:lnTo>
                  <a:lnTo>
                    <a:pt x="101144" y="290904"/>
                  </a:lnTo>
                  <a:lnTo>
                    <a:pt x="112211" y="287277"/>
                  </a:lnTo>
                  <a:lnTo>
                    <a:pt x="127874" y="285951"/>
                  </a:lnTo>
                  <a:lnTo>
                    <a:pt x="133893" y="288485"/>
                  </a:lnTo>
                  <a:lnTo>
                    <a:pt x="136887" y="290550"/>
                  </a:lnTo>
                  <a:lnTo>
                    <a:pt x="157757" y="319756"/>
                  </a:lnTo>
                  <a:lnTo>
                    <a:pt x="172640" y="362878"/>
                  </a:lnTo>
                  <a:lnTo>
                    <a:pt x="178410" y="401196"/>
                  </a:lnTo>
                  <a:lnTo>
                    <a:pt x="188076" y="440074"/>
                  </a:lnTo>
                  <a:lnTo>
                    <a:pt x="196343" y="484152"/>
                  </a:lnTo>
                  <a:lnTo>
                    <a:pt x="205949" y="513015"/>
                  </a:lnTo>
                  <a:lnTo>
                    <a:pt x="220646" y="535351"/>
                  </a:lnTo>
                  <a:lnTo>
                    <a:pt x="221512" y="538471"/>
                  </a:lnTo>
                  <a:lnTo>
                    <a:pt x="223081" y="540551"/>
                  </a:lnTo>
                  <a:lnTo>
                    <a:pt x="227470" y="542862"/>
                  </a:lnTo>
                  <a:lnTo>
                    <a:pt x="235520" y="544163"/>
                  </a:lnTo>
                  <a:lnTo>
                    <a:pt x="241266" y="541822"/>
                  </a:lnTo>
                  <a:lnTo>
                    <a:pt x="244189" y="539808"/>
                  </a:lnTo>
                  <a:lnTo>
                    <a:pt x="258976" y="516884"/>
                  </a:lnTo>
                  <a:lnTo>
                    <a:pt x="273187" y="497109"/>
                  </a:lnTo>
                  <a:lnTo>
                    <a:pt x="294680" y="473274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8" name="SMARTInkShape-166">
            <a:extLst>
              <a:ext uri="{FF2B5EF4-FFF2-40B4-BE49-F238E27FC236}">
                <a16:creationId xmlns:a16="http://schemas.microsoft.com/office/drawing/2014/main" id="{FCC5F3F9-D9D0-4EDC-90AF-69F11E4767B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81713" y="1446213"/>
            <a:ext cx="222250" cy="581025"/>
          </a:xfrm>
          <a:custGeom>
            <a:avLst/>
            <a:gdLst>
              <a:gd name="T0" fmla="*/ 0 w 223239"/>
              <a:gd name="T1" fmla="*/ 0 h 580013"/>
              <a:gd name="T2" fmla="*/ 0 w 223239"/>
              <a:gd name="T3" fmla="*/ 0 h 580013"/>
              <a:gd name="T4" fmla="*/ 988 w 223239"/>
              <a:gd name="T5" fmla="*/ 22400 h 580013"/>
              <a:gd name="T6" fmla="*/ 15164 w 223239"/>
              <a:gd name="T7" fmla="*/ 63929 h 580013"/>
              <a:gd name="T8" fmla="*/ 29680 w 223239"/>
              <a:gd name="T9" fmla="*/ 107516 h 580013"/>
              <a:gd name="T10" fmla="*/ 41496 w 223239"/>
              <a:gd name="T11" fmla="*/ 149306 h 580013"/>
              <a:gd name="T12" fmla="*/ 55977 w 223239"/>
              <a:gd name="T13" fmla="*/ 189956 h 580013"/>
              <a:gd name="T14" fmla="*/ 71902 w 223239"/>
              <a:gd name="T15" fmla="*/ 224256 h 580013"/>
              <a:gd name="T16" fmla="*/ 86498 w 223239"/>
              <a:gd name="T17" fmla="*/ 259598 h 580013"/>
              <a:gd name="T18" fmla="*/ 99714 w 223239"/>
              <a:gd name="T19" fmla="*/ 297900 h 580013"/>
              <a:gd name="T20" fmla="*/ 113507 w 223239"/>
              <a:gd name="T21" fmla="*/ 338072 h 580013"/>
              <a:gd name="T22" fmla="*/ 126484 w 223239"/>
              <a:gd name="T23" fmla="*/ 375153 h 580013"/>
              <a:gd name="T24" fmla="*/ 148568 w 223239"/>
              <a:gd name="T25" fmla="*/ 418553 h 580013"/>
              <a:gd name="T26" fmla="*/ 164857 w 223239"/>
              <a:gd name="T27" fmla="*/ 460992 h 580013"/>
              <a:gd name="T28" fmla="*/ 180622 w 223239"/>
              <a:gd name="T29" fmla="*/ 501762 h 580013"/>
              <a:gd name="T30" fmla="*/ 198534 w 223239"/>
              <a:gd name="T31" fmla="*/ 542228 h 580013"/>
              <a:gd name="T32" fmla="*/ 221082 w 223239"/>
              <a:gd name="T33" fmla="*/ 572203 h 580013"/>
              <a:gd name="T34" fmla="*/ 222208 w 223239"/>
              <a:gd name="T35" fmla="*/ 581024 h 580013"/>
              <a:gd name="T36" fmla="*/ 222249 w 223239"/>
              <a:gd name="T37" fmla="*/ 568956 h 580013"/>
              <a:gd name="T38" fmla="*/ 204473 w 223239"/>
              <a:gd name="T39" fmla="*/ 527771 h 5800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3239"/>
              <a:gd name="T61" fmla="*/ 0 h 580013"/>
              <a:gd name="T62" fmla="*/ 223239 w 223239"/>
              <a:gd name="T63" fmla="*/ 580013 h 5800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3239" h="580013">
                <a:moveTo>
                  <a:pt x="0" y="0"/>
                </a:moveTo>
                <a:lnTo>
                  <a:pt x="0" y="0"/>
                </a:lnTo>
                <a:lnTo>
                  <a:pt x="992" y="22361"/>
                </a:lnTo>
                <a:lnTo>
                  <a:pt x="15231" y="63818"/>
                </a:lnTo>
                <a:lnTo>
                  <a:pt x="29812" y="107329"/>
                </a:lnTo>
                <a:lnTo>
                  <a:pt x="41681" y="149046"/>
                </a:lnTo>
                <a:lnTo>
                  <a:pt x="56226" y="189625"/>
                </a:lnTo>
                <a:lnTo>
                  <a:pt x="72222" y="223865"/>
                </a:lnTo>
                <a:lnTo>
                  <a:pt x="86883" y="259146"/>
                </a:lnTo>
                <a:lnTo>
                  <a:pt x="100158" y="297381"/>
                </a:lnTo>
                <a:lnTo>
                  <a:pt x="114012" y="337483"/>
                </a:lnTo>
                <a:lnTo>
                  <a:pt x="127047" y="374500"/>
                </a:lnTo>
                <a:lnTo>
                  <a:pt x="149229" y="417824"/>
                </a:lnTo>
                <a:lnTo>
                  <a:pt x="165591" y="460189"/>
                </a:lnTo>
                <a:lnTo>
                  <a:pt x="181426" y="500888"/>
                </a:lnTo>
                <a:lnTo>
                  <a:pt x="199417" y="541284"/>
                </a:lnTo>
                <a:lnTo>
                  <a:pt x="222066" y="571206"/>
                </a:lnTo>
                <a:lnTo>
                  <a:pt x="223197" y="580012"/>
                </a:lnTo>
                <a:lnTo>
                  <a:pt x="223238" y="567965"/>
                </a:lnTo>
                <a:lnTo>
                  <a:pt x="205383" y="526852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31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34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0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2" grpId="0" animBg="1"/>
      <p:bldP spid="53254" grpId="0" animBg="1"/>
      <p:bldP spid="53256" grpId="0" animBg="1"/>
      <p:bldP spid="532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>
            <a:extLst>
              <a:ext uri="{FF2B5EF4-FFF2-40B4-BE49-F238E27FC236}">
                <a16:creationId xmlns:a16="http://schemas.microsoft.com/office/drawing/2014/main" id="{5311D1D8-2A37-456C-ACAD-3575DCA8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4267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Rockwell" panose="02060603020205020403" pitchFamily="18" charset="0"/>
              </a:rPr>
              <a:t>COLONIAL PERIOD</a:t>
            </a:r>
          </a:p>
        </p:txBody>
      </p:sp>
      <p:sp>
        <p:nvSpPr>
          <p:cNvPr id="105475" name="Text Box 2">
            <a:extLst>
              <a:ext uri="{FF2B5EF4-FFF2-40B4-BE49-F238E27FC236}">
                <a16:creationId xmlns:a16="http://schemas.microsoft.com/office/drawing/2014/main" id="{D33B7186-666B-43E2-AEAC-2BB1E98A2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1263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5476" name="Text Box 3">
            <a:extLst>
              <a:ext uri="{FF2B5EF4-FFF2-40B4-BE49-F238E27FC236}">
                <a16:creationId xmlns:a16="http://schemas.microsoft.com/office/drawing/2014/main" id="{3B34564B-E176-4E45-9760-B8885A93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58863"/>
            <a:ext cx="891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 sz="2400" b="1">
                <a:latin typeface="Rockwell" panose="02060603020205020403" pitchFamily="18" charset="0"/>
              </a:rPr>
              <a:t>COLONIZATION IS A NATURAL OUTGROWTH OF EXPLORATION</a:t>
            </a:r>
          </a:p>
        </p:txBody>
      </p:sp>
      <p:sp>
        <p:nvSpPr>
          <p:cNvPr id="105477" name="Text Box 4">
            <a:extLst>
              <a:ext uri="{FF2B5EF4-FFF2-40B4-BE49-F238E27FC236}">
                <a16:creationId xmlns:a16="http://schemas.microsoft.com/office/drawing/2014/main" id="{47E51364-3241-481B-800A-7E086E8C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3810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FF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 MERCANTILISM: </a:t>
            </a:r>
          </a:p>
        </p:txBody>
      </p:sp>
      <p:sp>
        <p:nvSpPr>
          <p:cNvPr id="105478" name="Text Box 5">
            <a:extLst>
              <a:ext uri="{FF2B5EF4-FFF2-40B4-BE49-F238E27FC236}">
                <a16:creationId xmlns:a16="http://schemas.microsoft.com/office/drawing/2014/main" id="{92057752-3CBC-4551-98C3-D8C7E405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5791200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en-US" altLang="en-US" sz="2400" b="1" dirty="0">
                <a:latin typeface="Rockwell" panose="02060603020205020403" pitchFamily="18" charset="0"/>
              </a:rPr>
              <a:t>COLONIES EXIST TO BENEFIT </a:t>
            </a:r>
            <a:r>
              <a:rPr lang="en-US" altLang="en-US" sz="2800" b="1" dirty="0">
                <a:latin typeface="Rockwell" panose="02060603020205020403" pitchFamily="18" charset="0"/>
              </a:rPr>
              <a:t>        </a:t>
            </a:r>
            <a:r>
              <a:rPr lang="en-US" altLang="en-US" sz="2400" b="1" dirty="0">
                <a:latin typeface="Rockwell" panose="02060603020205020403" pitchFamily="18" charset="0"/>
              </a:rPr>
              <a:t>THE MOTHER COUNTRY</a:t>
            </a:r>
          </a:p>
        </p:txBody>
      </p:sp>
      <p:sp>
        <p:nvSpPr>
          <p:cNvPr id="105479" name="Text Box 6">
            <a:extLst>
              <a:ext uri="{FF2B5EF4-FFF2-40B4-BE49-F238E27FC236}">
                <a16:creationId xmlns:a16="http://schemas.microsoft.com/office/drawing/2014/main" id="{CB38998D-FD53-4687-B14F-6D044241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8686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 sz="2400" b="1" dirty="0">
                <a:latin typeface="Rockwell" panose="02060603020205020403" pitchFamily="18" charset="0"/>
              </a:rPr>
              <a:t>3 COUNTRIES TOOK THE LEAD IN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 sz="2400" b="1" dirty="0">
                <a:latin typeface="Rockwell" panose="02060603020205020403" pitchFamily="18" charset="0"/>
              </a:rPr>
              <a:t>COLONIZING THE NEW WORLD</a:t>
            </a:r>
          </a:p>
        </p:txBody>
      </p:sp>
      <p:sp>
        <p:nvSpPr>
          <p:cNvPr id="105480" name="Text Box 7">
            <a:extLst>
              <a:ext uri="{FF2B5EF4-FFF2-40B4-BE49-F238E27FC236}">
                <a16:creationId xmlns:a16="http://schemas.microsoft.com/office/drawing/2014/main" id="{328B018F-D667-4593-AEE0-D720C82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915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"/>
            </a:pPr>
            <a:r>
              <a:rPr lang="en-US" altLang="en-US" sz="2400" b="1">
                <a:latin typeface="Rockwell" panose="02060603020205020403" pitchFamily="18" charset="0"/>
              </a:rPr>
              <a:t> SPAIN</a:t>
            </a:r>
          </a:p>
          <a:p>
            <a:pPr eaLnBrk="1" hangingPunct="1"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"/>
            </a:pPr>
            <a:r>
              <a:rPr lang="en-US" altLang="en-US" sz="2400" b="1">
                <a:latin typeface="Rockwell" panose="02060603020205020403" pitchFamily="18" charset="0"/>
              </a:rPr>
              <a:t>FRANCE</a:t>
            </a:r>
          </a:p>
          <a:p>
            <a:pPr eaLnBrk="1" hangingPunct="1">
              <a:spcBef>
                <a:spcPts val="1500"/>
              </a:spcBef>
              <a:buClr>
                <a:srgbClr val="FF0000"/>
              </a:buClr>
              <a:buFont typeface="Wingdings" panose="05000000000000000000" pitchFamily="2" charset="2"/>
              <a:buChar char=""/>
            </a:pPr>
            <a:r>
              <a:rPr lang="en-US" altLang="en-US" sz="2400" b="1">
                <a:latin typeface="Rockwell" panose="02060603020205020403" pitchFamily="18" charset="0"/>
              </a:rPr>
              <a:t> ENGLAND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E97C-A632-4A80-A518-C6FD925C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0"/>
            <a:ext cx="7769225" cy="3578225"/>
          </a:xfrm>
        </p:spPr>
        <p:txBody>
          <a:bodyPr/>
          <a:lstStyle/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Times New Roman" pitchFamily="16" charset="0"/>
              </a:rPr>
              <a:t>WHITE EUROPEANS</a:t>
            </a:r>
            <a:r>
              <a:rPr lang="en-US" sz="2800" b="1" u="sng" dirty="0">
                <a:latin typeface="Arial Black" pitchFamily="32" charset="0"/>
                <a:cs typeface="Times New Roman" pitchFamily="16" charset="0"/>
              </a:rPr>
              <a:t> </a:t>
            </a:r>
          </a:p>
          <a:p>
            <a:pPr>
              <a:spcBef>
                <a:spcPts val="1500"/>
              </a:spcBef>
              <a:buFont typeface="Times New Roman" pitchFamily="16" charset="0"/>
              <a:buChar char="•"/>
              <a:defRPr/>
            </a:pPr>
            <a:r>
              <a:rPr lang="en-US" sz="2400" b="1" dirty="0">
                <a:cs typeface="Times New Roman" pitchFamily="16" charset="0"/>
              </a:rPr>
              <a:t>Used the land for economic needs</a:t>
            </a:r>
          </a:p>
          <a:p>
            <a:pPr>
              <a:spcBef>
                <a:spcPts val="1500"/>
              </a:spcBef>
              <a:buFont typeface="Times New Roman" pitchFamily="16" charset="0"/>
              <a:buChar char="•"/>
              <a:defRPr/>
            </a:pPr>
            <a:r>
              <a:rPr lang="en-US" sz="2400" b="1" dirty="0">
                <a:cs typeface="Times New Roman" pitchFamily="16" charset="0"/>
              </a:rPr>
              <a:t>Clearing the land, destroying hunting areas and fencing it off into private property</a:t>
            </a:r>
          </a:p>
          <a:p>
            <a:pPr>
              <a:spcBef>
                <a:spcPts val="1500"/>
              </a:spcBef>
              <a:buFont typeface="Times New Roman" pitchFamily="16" charset="0"/>
              <a:buChar char="•"/>
              <a:defRPr/>
            </a:pPr>
            <a:r>
              <a:rPr lang="en-US" sz="2400" b="1" dirty="0">
                <a:cs typeface="Times New Roman" pitchFamily="16" charset="0"/>
              </a:rPr>
              <a:t>Divided the land and selling it for monetary value.</a:t>
            </a:r>
          </a:p>
          <a:p>
            <a:pPr algn="just">
              <a:spcBef>
                <a:spcPts val="1500"/>
              </a:spcBef>
              <a:buClrTx/>
              <a:buFontTx/>
              <a:buNone/>
              <a:defRPr/>
            </a:pPr>
            <a:r>
              <a:rPr lang="en-US" sz="2400" b="1" dirty="0">
                <a:cs typeface="Times New Roman" pitchFamily="16" charset="0"/>
              </a:rPr>
              <a:t>  </a:t>
            </a: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2" charset="0"/>
                <a:cs typeface="Times New Roman" pitchFamily="16" charset="0"/>
              </a:rPr>
              <a:t>NATIVE AMERICANS</a:t>
            </a:r>
          </a:p>
          <a:p>
            <a:pPr>
              <a:spcBef>
                <a:spcPts val="1500"/>
              </a:spcBef>
              <a:buFont typeface="Times New Roman" pitchFamily="16" charset="0"/>
              <a:buChar char="•"/>
              <a:defRPr/>
            </a:pPr>
            <a:r>
              <a:rPr lang="en-US" sz="2400" b="1" dirty="0">
                <a:cs typeface="Times New Roman" pitchFamily="16" charset="0"/>
              </a:rPr>
              <a:t>Relationship with environment as part of their religion</a:t>
            </a:r>
          </a:p>
          <a:p>
            <a:pPr>
              <a:spcBef>
                <a:spcPts val="1500"/>
              </a:spcBef>
              <a:buFont typeface="Times New Roman" pitchFamily="16" charset="0"/>
              <a:buChar char="•"/>
              <a:defRPr/>
            </a:pPr>
            <a:r>
              <a:rPr lang="en-US" sz="2400" b="1" dirty="0">
                <a:cs typeface="Times New Roman" pitchFamily="16" charset="0"/>
              </a:rPr>
              <a:t>Need to hunt for survival</a:t>
            </a:r>
          </a:p>
          <a:p>
            <a:pPr>
              <a:spcBef>
                <a:spcPts val="1500"/>
              </a:spcBef>
              <a:buFont typeface="Times New Roman" pitchFamily="16" charset="0"/>
              <a:buChar char="•"/>
              <a:defRPr/>
            </a:pPr>
            <a:r>
              <a:rPr lang="en-US" sz="2400" b="1" dirty="0">
                <a:cs typeface="Times New Roman" pitchFamily="16" charset="0"/>
              </a:rPr>
              <a:t>Ownership meant access to the things the land produced, not ownership of the land itself.</a:t>
            </a:r>
            <a:r>
              <a:rPr lang="en-US" sz="2400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07F8CA-E1AD-42F5-A856-C2DAA1B6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9FB65-3589-4472-A1C8-F15E183C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7772400" cy="1500187"/>
          </a:xfrm>
        </p:spPr>
        <p:txBody>
          <a:bodyPr/>
          <a:lstStyle/>
          <a:p>
            <a:pPr algn="ctr"/>
            <a:r>
              <a:rPr lang="en-US" sz="6000" dirty="0"/>
              <a:t>Indirect Causes of Exploration</a:t>
            </a:r>
          </a:p>
        </p:txBody>
      </p:sp>
    </p:spTree>
    <p:extLst>
      <p:ext uri="{BB962C8B-B14F-4D97-AF65-F5344CB8AC3E}">
        <p14:creationId xmlns:p14="http://schemas.microsoft.com/office/powerpoint/2010/main" val="2243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43E0130D-362F-44AE-B53F-DDCF397C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"/>
            <a:ext cx="70866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250"/>
              </a:spcBef>
              <a:buSzPct val="100000"/>
              <a:defRPr/>
            </a:pP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Motives for European Exploration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9C9DC87-FDEC-44EA-955D-D96E80EF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4213"/>
            <a:ext cx="6781800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12763" indent="-5127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625"/>
              </a:spcBef>
              <a:buClr>
                <a:srgbClr val="FF7C23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600" b="1">
                <a:latin typeface="Comic Sans MS" panose="030F0702030302020204" pitchFamily="66" charset="0"/>
              </a:rPr>
              <a:t>The Crusades created an interest in eastern spices and goods</a:t>
            </a:r>
          </a:p>
          <a:p>
            <a:pPr eaLnBrk="1" hangingPunct="1">
              <a:spcBef>
                <a:spcPts val="1625"/>
              </a:spcBef>
              <a:buClr>
                <a:srgbClr val="FF7C23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600" b="1">
                <a:latin typeface="Comic Sans MS" panose="030F0702030302020204" pitchFamily="66" charset="0"/>
              </a:rPr>
              <a:t>The Renaissance created curiosity about other lands and peoples.</a:t>
            </a:r>
          </a:p>
          <a:p>
            <a:pPr eaLnBrk="1" hangingPunct="1">
              <a:spcBef>
                <a:spcPts val="1625"/>
              </a:spcBef>
              <a:buClr>
                <a:srgbClr val="FF7C23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600" b="1">
                <a:latin typeface="Comic Sans MS" panose="030F0702030302020204" pitchFamily="66" charset="0"/>
              </a:rPr>
              <a:t>The Reformation led to refugees &amp; missionaries who wanted to spread Christianity.</a:t>
            </a:r>
          </a:p>
          <a:p>
            <a:pPr eaLnBrk="1" hangingPunct="1">
              <a:spcBef>
                <a:spcPts val="1625"/>
              </a:spcBef>
              <a:buClr>
                <a:srgbClr val="FF7C23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600" b="1">
                <a:latin typeface="Comic Sans MS" panose="030F0702030302020204" pitchFamily="66" charset="0"/>
              </a:rPr>
              <a:t>Monarchs sought new sources of revenue.</a:t>
            </a:r>
          </a:p>
          <a:p>
            <a:pPr eaLnBrk="1" hangingPunct="1">
              <a:spcBef>
                <a:spcPts val="1625"/>
              </a:spcBef>
              <a:buClr>
                <a:srgbClr val="FF7C23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600" b="1">
                <a:latin typeface="Comic Sans MS" panose="030F0702030302020204" pitchFamily="66" charset="0"/>
              </a:rPr>
              <a:t>Technological advances made exploration possible.</a:t>
            </a:r>
          </a:p>
          <a:p>
            <a:pPr eaLnBrk="1" hangingPunct="1">
              <a:spcBef>
                <a:spcPts val="1625"/>
              </a:spcBef>
              <a:buClr>
                <a:srgbClr val="FF7C23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600" b="1">
                <a:latin typeface="Comic Sans MS" panose="030F0702030302020204" pitchFamily="66" charset="0"/>
              </a:rPr>
              <a:t>Explorers wanted fame and fortune.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9A6F7BC7-3F87-42DB-A826-B8D249A0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"/>
            <a:ext cx="7086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SzPct val="100000"/>
              <a:defRPr/>
            </a:pPr>
            <a:r>
              <a:rPr 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charset="0"/>
              </a:rPr>
              <a:t>New Maritime Technologies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22BDFB3-9542-4AE7-8475-AA4761C0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08325"/>
            <a:ext cx="2819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143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spcBef>
                <a:spcPts val="1250"/>
              </a:spcBef>
              <a:buClrTx/>
              <a:buSzPct val="120000"/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Hartman Astrolabe</a:t>
            </a:r>
            <a:br>
              <a:rPr lang="en-US" altLang="en-US" sz="2000" b="1">
                <a:latin typeface="Comic Sans MS" panose="030F0702030302020204" pitchFamily="66" charset="0"/>
              </a:rPr>
            </a:br>
            <a:r>
              <a:rPr lang="en-US" altLang="en-US" sz="2000" b="1">
                <a:latin typeface="Comic Sans MS" panose="030F0702030302020204" pitchFamily="66" charset="0"/>
              </a:rPr>
              <a:t>(1532)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078F0C4F-F371-4D4D-A334-CBB67B02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16129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094AA999-8F0D-4BED-A231-FCC3C656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74725"/>
            <a:ext cx="2819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143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spcBef>
                <a:spcPts val="1250"/>
              </a:spcBef>
              <a:buClrTx/>
              <a:buSzPct val="120000"/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Better Maps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0312CEF1-3BE1-4F43-9F05-BFD94B4B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3960"/>
          <a:stretch>
            <a:fillRect/>
          </a:stretch>
        </p:blipFill>
        <p:spPr bwMode="auto">
          <a:xfrm>
            <a:off x="5867400" y="1693863"/>
            <a:ext cx="2895600" cy="2116137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 l="8667" t="3960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E627AD0F-5CA3-4CC0-9A96-DBF8E429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172200"/>
            <a:ext cx="1828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143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spcBef>
                <a:spcPts val="1250"/>
              </a:spcBef>
              <a:buClrTx/>
              <a:buSzPct val="120000"/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Sextant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F7AAA2D8-CE5B-4581-B69E-002E9B71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173538"/>
            <a:ext cx="2076450" cy="1922462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Text Box 8">
            <a:extLst>
              <a:ext uri="{FF2B5EF4-FFF2-40B4-BE49-F238E27FC236}">
                <a16:creationId xmlns:a16="http://schemas.microsoft.com/office/drawing/2014/main" id="{4B12B347-5C2C-4FE8-9935-1A2C0CC6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2743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143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indent="0" algn="ctr" eaLnBrk="1" hangingPunct="1">
              <a:spcBef>
                <a:spcPts val="1250"/>
              </a:spcBef>
              <a:buClrTx/>
              <a:buSzPct val="120000"/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Mariner’s Compass</a:t>
            </a: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id="{EB59AD57-79F1-4E6F-8677-B8BE6A1F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95813"/>
            <a:ext cx="210661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3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92AFB970-63EA-4A5F-BB49-3E11A986F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7086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250"/>
              </a:spcBef>
              <a:buSzPct val="100000"/>
              <a:defRPr/>
            </a:pPr>
            <a:r>
              <a:rPr 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charset="0"/>
              </a:rPr>
              <a:t>New Weapons Technology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C479F2E1-48EF-487F-8E6D-A82032EF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67250"/>
            <a:ext cx="3962400" cy="1581150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DB92EA57-B4EB-4736-93CF-3D091465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7313"/>
            <a:ext cx="5029200" cy="2909887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32483DB2-080B-4F5C-8B25-696F7BA3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16163" y="-2332038"/>
            <a:ext cx="9144001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7F780DAC-CDED-4364-AB59-C6AC9B90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>
            <a:extLst>
              <a:ext uri="{FF2B5EF4-FFF2-40B4-BE49-F238E27FC236}">
                <a16:creationId xmlns:a16="http://schemas.microsoft.com/office/drawing/2014/main" id="{B4FB1483-549D-4354-A005-F7BCB9D9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02263"/>
            <a:ext cx="21336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15</a:t>
            </a:r>
            <a:r>
              <a:rPr lang="en-US" altLang="en-US" sz="2800" baseline="30000">
                <a:latin typeface="Times New Roman" panose="02020603050405020304" pitchFamily="18" charset="0"/>
              </a:rPr>
              <a:t>th</a:t>
            </a:r>
            <a:r>
              <a:rPr lang="en-US" altLang="en-US" sz="2800">
                <a:latin typeface="Times New Roman" panose="02020603050405020304" pitchFamily="18" charset="0"/>
              </a:rPr>
              <a:t> century trade routes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27989</TotalTime>
  <Words>699</Words>
  <Application>Microsoft Office PowerPoint</Application>
  <PresentationFormat>On-screen Show (4:3)</PresentationFormat>
  <Paragraphs>159</Paragraphs>
  <Slides>34</Slides>
  <Notes>32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Arial Black</vt:lpstr>
      <vt:lpstr>Arial Narrow</vt:lpstr>
      <vt:lpstr>BlackChancery</vt:lpstr>
      <vt:lpstr>Comic Sans MS</vt:lpstr>
      <vt:lpstr>Impact</vt:lpstr>
      <vt:lpstr>Lucida Sans</vt:lpstr>
      <vt:lpstr>Microsoft YaHei</vt:lpstr>
      <vt:lpstr>Rockwell</vt:lpstr>
      <vt:lpstr>Segoe UI</vt:lpstr>
      <vt:lpstr>Tahoma</vt:lpstr>
      <vt:lpstr>Times New Roman</vt:lpstr>
      <vt:lpstr>Wingdings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Colonization</vt:lpstr>
      <vt:lpstr>PowerPoint Presentation</vt:lpstr>
      <vt:lpstr>PowerPoint Presentation</vt:lpstr>
      <vt:lpstr>PowerPoint Presentation</vt:lpstr>
      <vt:lpstr>Explorers Sailing From Hispaniola</vt:lpstr>
      <vt:lpstr>Explorers Sailing For Spain &amp; Portugal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Billett</dc:creator>
  <cp:keywords/>
  <dc:description/>
  <cp:lastModifiedBy>kfgroh@yahoo.com</cp:lastModifiedBy>
  <cp:revision>395</cp:revision>
  <cp:lastPrinted>1601-01-01T00:00:00Z</cp:lastPrinted>
  <dcterms:created xsi:type="dcterms:W3CDTF">2002-07-08T00:43:43Z</dcterms:created>
  <dcterms:modified xsi:type="dcterms:W3CDTF">2018-08-27T00:39:00Z</dcterms:modified>
</cp:coreProperties>
</file>